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4"/>
  </p:sldMasterIdLst>
  <p:notesMasterIdLst>
    <p:notesMasterId r:id="rId32"/>
  </p:notesMasterIdLst>
  <p:handoutMasterIdLst>
    <p:handoutMasterId r:id="rId33"/>
  </p:handoutMasterIdLst>
  <p:sldIdLst>
    <p:sldId id="2147376106" r:id="rId5"/>
    <p:sldId id="2147376062" r:id="rId6"/>
    <p:sldId id="2147376125" r:id="rId7"/>
    <p:sldId id="2147376105" r:id="rId8"/>
    <p:sldId id="2147376018" r:id="rId9"/>
    <p:sldId id="2147376110" r:id="rId10"/>
    <p:sldId id="2147376119" r:id="rId11"/>
    <p:sldId id="2147376112" r:id="rId12"/>
    <p:sldId id="2147376088" r:id="rId13"/>
    <p:sldId id="2147376109" r:id="rId14"/>
    <p:sldId id="2147376113" r:id="rId15"/>
    <p:sldId id="2147376075" r:id="rId16"/>
    <p:sldId id="2147376100" r:id="rId17"/>
    <p:sldId id="2147376076" r:id="rId18"/>
    <p:sldId id="2147376069" r:id="rId19"/>
    <p:sldId id="2147376115" r:id="rId20"/>
    <p:sldId id="2147376118" r:id="rId21"/>
    <p:sldId id="2147376114" r:id="rId22"/>
    <p:sldId id="2147376121" r:id="rId23"/>
    <p:sldId id="2147376077" r:id="rId24"/>
    <p:sldId id="2147376123" r:id="rId25"/>
    <p:sldId id="2147376068" r:id="rId26"/>
    <p:sldId id="2147376094" r:id="rId27"/>
    <p:sldId id="2147376117" r:id="rId28"/>
    <p:sldId id="2147376120" r:id="rId29"/>
    <p:sldId id="2147376122" r:id="rId30"/>
    <p:sldId id="2147376103" r:id="rId3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ank Templates" id="{B6C4A98E-8B12-A942-8E03-DCF9EDDA32FF}">
          <p14:sldIdLst>
            <p14:sldId id="2147376106"/>
            <p14:sldId id="2147376062"/>
            <p14:sldId id="2147376125"/>
            <p14:sldId id="2147376105"/>
            <p14:sldId id="2147376018"/>
            <p14:sldId id="2147376110"/>
            <p14:sldId id="2147376119"/>
            <p14:sldId id="2147376112"/>
            <p14:sldId id="2147376088"/>
            <p14:sldId id="2147376109"/>
            <p14:sldId id="2147376113"/>
            <p14:sldId id="2147376075"/>
            <p14:sldId id="2147376100"/>
            <p14:sldId id="2147376076"/>
            <p14:sldId id="2147376069"/>
            <p14:sldId id="2147376115"/>
            <p14:sldId id="2147376118"/>
            <p14:sldId id="2147376114"/>
            <p14:sldId id="2147376121"/>
            <p14:sldId id="2147376077"/>
            <p14:sldId id="2147376123"/>
            <p14:sldId id="2147376068"/>
            <p14:sldId id="2147376094"/>
            <p14:sldId id="2147376117"/>
            <p14:sldId id="2147376120"/>
            <p14:sldId id="2147376122"/>
            <p14:sldId id="21473761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F369E5-0836-7C93-4763-600B5D4B1C18}" name="Jessica Kessel - Huntersville" initials="JH" userId="S::jkessel_atd-us.com#ext#@epam.onmicrosoft.com::7bd4a383-8219-4e54-9818-7696113115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26" clrIdx="6">
    <p:extLst>
      <p:ext uri="{19B8F6BF-5375-455C-9EA6-DF929625EA0E}">
        <p15:presenceInfo xmlns:p15="http://schemas.microsoft.com/office/powerpoint/2012/main" userId="S::urn:spo:anon#5bd6570eb25efa3f1d307ecaa49f52aa55c8a353c980887aa19d1fb27a11942d::" providerId="AD"/>
      </p:ext>
    </p:extLst>
  </p:cmAuthor>
  <p:cmAuthor id="1" name="Kate Kennedy" initials="KK" lastIdx="21" clrIdx="0">
    <p:extLst>
      <p:ext uri="{19B8F6BF-5375-455C-9EA6-DF929625EA0E}">
        <p15:presenceInfo xmlns:p15="http://schemas.microsoft.com/office/powerpoint/2012/main" userId="S::kate.kennedy@jackmanreinvents.com::2577735f-8369-4b3a-bc03-da080d99ad71" providerId="AD"/>
      </p:ext>
    </p:extLst>
  </p:cmAuthor>
  <p:cmAuthor id="8" name="Brian Lange - Huntersville" initials="BH" lastIdx="32" clrIdx="7">
    <p:extLst>
      <p:ext uri="{19B8F6BF-5375-455C-9EA6-DF929625EA0E}">
        <p15:presenceInfo xmlns:p15="http://schemas.microsoft.com/office/powerpoint/2012/main" userId="S::blange@atd-us.com::19320d96-1b57-4298-8c97-f4ae89063b49" providerId="AD"/>
      </p:ext>
    </p:extLst>
  </p:cmAuthor>
  <p:cmAuthor id="2" name="Lora LeClair" initials="LL" lastIdx="9" clrIdx="1">
    <p:extLst>
      <p:ext uri="{19B8F6BF-5375-455C-9EA6-DF929625EA0E}">
        <p15:presenceInfo xmlns:p15="http://schemas.microsoft.com/office/powerpoint/2012/main" userId="S::lora.leclair@jackmanreinvents.com::9b36b13c-108c-461a-b16c-0034fca042c1" providerId="AD"/>
      </p:ext>
    </p:extLst>
  </p:cmAuthor>
  <p:cmAuthor id="9" name="Carolyn Saunders" initials="CS" lastIdx="6" clrIdx="8">
    <p:extLst>
      <p:ext uri="{19B8F6BF-5375-455C-9EA6-DF929625EA0E}">
        <p15:presenceInfo xmlns:p15="http://schemas.microsoft.com/office/powerpoint/2012/main" userId="S::carolyn.saunders@jackmanreinvents.com::7fd221fe-7c1b-4efb-ae08-3d377099a662" providerId="AD"/>
      </p:ext>
    </p:extLst>
  </p:cmAuthor>
  <p:cmAuthor id="3" name="Julie Bisson" initials="JB" lastIdx="4" clrIdx="2">
    <p:extLst>
      <p:ext uri="{19B8F6BF-5375-455C-9EA6-DF929625EA0E}">
        <p15:presenceInfo xmlns:p15="http://schemas.microsoft.com/office/powerpoint/2012/main" userId="S::julie.bisson@jackmanreinvents.com::908f6b8c-4d1c-49ba-85a0-255bda512ca9" providerId="AD"/>
      </p:ext>
    </p:extLst>
  </p:cmAuthor>
  <p:cmAuthor id="10" name="Michelle Shieh" initials="MS" lastIdx="2" clrIdx="9">
    <p:extLst>
      <p:ext uri="{19B8F6BF-5375-455C-9EA6-DF929625EA0E}">
        <p15:presenceInfo xmlns:p15="http://schemas.microsoft.com/office/powerpoint/2012/main" userId="S::michelle.shieh@jackmanreinvents.com::c6acb81b-f0fd-4527-a92c-2497041668ec" providerId="AD"/>
      </p:ext>
    </p:extLst>
  </p:cmAuthor>
  <p:cmAuthor id="4" name="Ben Motz" initials="BM" lastIdx="8" clrIdx="3">
    <p:extLst>
      <p:ext uri="{19B8F6BF-5375-455C-9EA6-DF929625EA0E}">
        <p15:presenceInfo xmlns:p15="http://schemas.microsoft.com/office/powerpoint/2012/main" userId="S::ben.motz@jackmanreinvents.com::d7db17b8-25a2-43fb-8a7a-92ac730af64a" providerId="AD"/>
      </p:ext>
    </p:extLst>
  </p:cmAuthor>
  <p:cmAuthor id="5" name="Kondwani Mwase" initials="KM" lastIdx="6" clrIdx="4">
    <p:extLst>
      <p:ext uri="{19B8F6BF-5375-455C-9EA6-DF929625EA0E}">
        <p15:presenceInfo xmlns:p15="http://schemas.microsoft.com/office/powerpoint/2012/main" userId="S::kondwani.mwase@jackmanreinvents.com::3ef33854-353f-4b0c-8f99-74b070c0cf8f" providerId="AD"/>
      </p:ext>
    </p:extLst>
  </p:cmAuthor>
  <p:cmAuthor id="6" name="Jessica Kessel - Huntersville" initials="JK-H" lastIdx="17" clrIdx="5">
    <p:extLst>
      <p:ext uri="{19B8F6BF-5375-455C-9EA6-DF929625EA0E}">
        <p15:presenceInfo xmlns:p15="http://schemas.microsoft.com/office/powerpoint/2012/main" userId="S::JKessel@ATD-US.COM::13406068-1689-4d51-8162-5b6284c0a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9"/>
    <a:srgbClr val="EEAAAF"/>
    <a:srgbClr val="101820"/>
    <a:srgbClr val="404040"/>
    <a:srgbClr val="407EC9"/>
    <a:srgbClr val="ED0971"/>
    <a:srgbClr val="00263E"/>
    <a:srgbClr val="F1644A"/>
    <a:srgbClr val="676767"/>
    <a:srgbClr val="1818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5579D-E9ED-4794-AC76-AE138399C55D}" v="5" dt="2023-09-28T20:53:08.981"/>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33"/>
  </p:normalViewPr>
  <p:slideViewPr>
    <p:cSldViewPr snapToGrid="0">
      <p:cViewPr varScale="1">
        <p:scale>
          <a:sx n="45" d="100"/>
          <a:sy n="45" d="100"/>
        </p:scale>
        <p:origin x="1005" y="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King" userId="544556ba-1d57-4a2d-afc5-169d2148e4df" providerId="ADAL" clId="{EF35579D-E9ED-4794-AC76-AE138399C55D}"/>
    <pc:docChg chg="delSld modSld modSection">
      <pc:chgData name="Anthony King" userId="544556ba-1d57-4a2d-afc5-169d2148e4df" providerId="ADAL" clId="{EF35579D-E9ED-4794-AC76-AE138399C55D}" dt="2023-10-06T14:39:40.764" v="201" actId="2696"/>
      <pc:docMkLst>
        <pc:docMk/>
      </pc:docMkLst>
      <pc:sldChg chg="addSp modSp mod">
        <pc:chgData name="Anthony King" userId="544556ba-1d57-4a2d-afc5-169d2148e4df" providerId="ADAL" clId="{EF35579D-E9ED-4794-AC76-AE138399C55D}" dt="2023-09-28T20:53:19.307" v="138" actId="1076"/>
        <pc:sldMkLst>
          <pc:docMk/>
          <pc:sldMk cId="4122883745" sldId="2147376062"/>
        </pc:sldMkLst>
        <pc:picChg chg="add mod">
          <ac:chgData name="Anthony King" userId="544556ba-1d57-4a2d-afc5-169d2148e4df" providerId="ADAL" clId="{EF35579D-E9ED-4794-AC76-AE138399C55D}" dt="2023-09-28T20:53:19.307" v="138" actId="1076"/>
          <ac:picMkLst>
            <pc:docMk/>
            <pc:sldMk cId="4122883745" sldId="2147376062"/>
            <ac:picMk id="3" creationId="{56489AD4-4CA6-E3DA-9341-EFB330BD5962}"/>
          </ac:picMkLst>
        </pc:picChg>
      </pc:sldChg>
      <pc:sldChg chg="modSp mod">
        <pc:chgData name="Anthony King" userId="544556ba-1d57-4a2d-afc5-169d2148e4df" providerId="ADAL" clId="{EF35579D-E9ED-4794-AC76-AE138399C55D}" dt="2023-09-27T18:48:33.777" v="87" actId="20577"/>
        <pc:sldMkLst>
          <pc:docMk/>
          <pc:sldMk cId="3725518803" sldId="2147376069"/>
        </pc:sldMkLst>
        <pc:spChg chg="mod">
          <ac:chgData name="Anthony King" userId="544556ba-1d57-4a2d-afc5-169d2148e4df" providerId="ADAL" clId="{EF35579D-E9ED-4794-AC76-AE138399C55D}" dt="2023-09-27T18:48:33.777" v="87" actId="20577"/>
          <ac:spMkLst>
            <pc:docMk/>
            <pc:sldMk cId="3725518803" sldId="2147376069"/>
            <ac:spMk id="4" creationId="{BD91BD48-98E8-2E46-9C2C-1CF4745C58C7}"/>
          </ac:spMkLst>
        </pc:spChg>
      </pc:sldChg>
      <pc:sldChg chg="addSp modSp mod">
        <pc:chgData name="Anthony King" userId="544556ba-1d57-4a2d-afc5-169d2148e4df" providerId="ADAL" clId="{EF35579D-E9ED-4794-AC76-AE138399C55D}" dt="2023-09-28T20:48:15.679" v="104" actId="1076"/>
        <pc:sldMkLst>
          <pc:docMk/>
          <pc:sldMk cId="3177560935" sldId="2147376075"/>
        </pc:sldMkLst>
        <pc:picChg chg="add mod">
          <ac:chgData name="Anthony King" userId="544556ba-1d57-4a2d-afc5-169d2148e4df" providerId="ADAL" clId="{EF35579D-E9ED-4794-AC76-AE138399C55D}" dt="2023-09-28T20:48:15.679" v="104" actId="1076"/>
          <ac:picMkLst>
            <pc:docMk/>
            <pc:sldMk cId="3177560935" sldId="2147376075"/>
            <ac:picMk id="4" creationId="{0EC831DB-2778-8DC5-4417-1FDBDAEB55DC}"/>
          </ac:picMkLst>
        </pc:picChg>
      </pc:sldChg>
      <pc:sldChg chg="addSp modSp mod">
        <pc:chgData name="Anthony King" userId="544556ba-1d57-4a2d-afc5-169d2148e4df" providerId="ADAL" clId="{EF35579D-E9ED-4794-AC76-AE138399C55D}" dt="2023-09-28T20:53:00.074" v="133" actId="255"/>
        <pc:sldMkLst>
          <pc:docMk/>
          <pc:sldMk cId="2013168784" sldId="2147376106"/>
        </pc:sldMkLst>
        <pc:spChg chg="mod">
          <ac:chgData name="Anthony King" userId="544556ba-1d57-4a2d-afc5-169d2148e4df" providerId="ADAL" clId="{EF35579D-E9ED-4794-AC76-AE138399C55D}" dt="2023-09-28T20:53:00.074" v="133" actId="255"/>
          <ac:spMkLst>
            <pc:docMk/>
            <pc:sldMk cId="2013168784" sldId="2147376106"/>
            <ac:spMk id="3" creationId="{78F04852-87FD-104D-972C-43150AD1349B}"/>
          </ac:spMkLst>
        </pc:spChg>
        <pc:spChg chg="mod">
          <ac:chgData name="Anthony King" userId="544556ba-1d57-4a2d-afc5-169d2148e4df" providerId="ADAL" clId="{EF35579D-E9ED-4794-AC76-AE138399C55D}" dt="2023-09-28T20:52:30.907" v="130" actId="1076"/>
          <ac:spMkLst>
            <pc:docMk/>
            <pc:sldMk cId="2013168784" sldId="2147376106"/>
            <ac:spMk id="7" creationId="{B828EF1B-18F1-2547-9EC3-84F9E2987CC4}"/>
          </ac:spMkLst>
        </pc:spChg>
        <pc:spChg chg="mod">
          <ac:chgData name="Anthony King" userId="544556ba-1d57-4a2d-afc5-169d2148e4df" providerId="ADAL" clId="{EF35579D-E9ED-4794-AC76-AE138399C55D}" dt="2023-09-28T20:52:39.951" v="132" actId="1076"/>
          <ac:spMkLst>
            <pc:docMk/>
            <pc:sldMk cId="2013168784" sldId="2147376106"/>
            <ac:spMk id="8" creationId="{55A50FBA-2238-F04A-8E9A-EAD70098D831}"/>
          </ac:spMkLst>
        </pc:spChg>
        <pc:picChg chg="add mod">
          <ac:chgData name="Anthony King" userId="544556ba-1d57-4a2d-afc5-169d2148e4df" providerId="ADAL" clId="{EF35579D-E9ED-4794-AC76-AE138399C55D}" dt="2023-09-28T20:52:26.207" v="129" actId="1076"/>
          <ac:picMkLst>
            <pc:docMk/>
            <pc:sldMk cId="2013168784" sldId="2147376106"/>
            <ac:picMk id="4" creationId="{892EAF69-75F7-7842-D916-B3878927BE97}"/>
          </ac:picMkLst>
        </pc:picChg>
      </pc:sldChg>
      <pc:sldChg chg="addSp modSp mod">
        <pc:chgData name="Anthony King" userId="544556ba-1d57-4a2d-afc5-169d2148e4df" providerId="ADAL" clId="{EF35579D-E9ED-4794-AC76-AE138399C55D}" dt="2023-09-28T20:48:37.791" v="109" actId="1076"/>
        <pc:sldMkLst>
          <pc:docMk/>
          <pc:sldMk cId="3616633500" sldId="2147376118"/>
        </pc:sldMkLst>
        <pc:picChg chg="add mod">
          <ac:chgData name="Anthony King" userId="544556ba-1d57-4a2d-afc5-169d2148e4df" providerId="ADAL" clId="{EF35579D-E9ED-4794-AC76-AE138399C55D}" dt="2023-09-28T20:48:37.791" v="109" actId="1076"/>
          <ac:picMkLst>
            <pc:docMk/>
            <pc:sldMk cId="3616633500" sldId="2147376118"/>
            <ac:picMk id="3" creationId="{44BBDAE3-A645-0E0E-40B2-017B5C448CF0}"/>
          </ac:picMkLst>
        </pc:picChg>
      </pc:sldChg>
      <pc:sldChg chg="modSp mod">
        <pc:chgData name="Anthony King" userId="544556ba-1d57-4a2d-afc5-169d2148e4df" providerId="ADAL" clId="{EF35579D-E9ED-4794-AC76-AE138399C55D}" dt="2023-10-06T14:38:31.427" v="200" actId="20577"/>
        <pc:sldMkLst>
          <pc:docMk/>
          <pc:sldMk cId="1273859999" sldId="2147376119"/>
        </pc:sldMkLst>
        <pc:spChg chg="mod">
          <ac:chgData name="Anthony King" userId="544556ba-1d57-4a2d-afc5-169d2148e4df" providerId="ADAL" clId="{EF35579D-E9ED-4794-AC76-AE138399C55D}" dt="2023-10-06T14:38:31.427" v="200" actId="20577"/>
          <ac:spMkLst>
            <pc:docMk/>
            <pc:sldMk cId="1273859999" sldId="2147376119"/>
            <ac:spMk id="15" creationId="{C916BBD7-5548-5D97-6C7E-5754B5A0C79B}"/>
          </ac:spMkLst>
        </pc:spChg>
      </pc:sldChg>
      <pc:sldChg chg="addSp modSp mod">
        <pc:chgData name="Anthony King" userId="544556ba-1d57-4a2d-afc5-169d2148e4df" providerId="ADAL" clId="{EF35579D-E9ED-4794-AC76-AE138399C55D}" dt="2023-09-28T20:49:02.100" v="114" actId="1076"/>
        <pc:sldMkLst>
          <pc:docMk/>
          <pc:sldMk cId="590013232" sldId="2147376122"/>
        </pc:sldMkLst>
        <pc:picChg chg="add mod">
          <ac:chgData name="Anthony King" userId="544556ba-1d57-4a2d-afc5-169d2148e4df" providerId="ADAL" clId="{EF35579D-E9ED-4794-AC76-AE138399C55D}" dt="2023-09-28T20:49:02.100" v="114" actId="1076"/>
          <ac:picMkLst>
            <pc:docMk/>
            <pc:sldMk cId="590013232" sldId="2147376122"/>
            <ac:picMk id="3" creationId="{C301AAC0-1907-D85C-4471-3E1DA9DEE63D}"/>
          </ac:picMkLst>
        </pc:picChg>
      </pc:sldChg>
      <pc:sldChg chg="del">
        <pc:chgData name="Anthony King" userId="544556ba-1d57-4a2d-afc5-169d2148e4df" providerId="ADAL" clId="{EF35579D-E9ED-4794-AC76-AE138399C55D}" dt="2023-10-06T14:39:40.764" v="201" actId="2696"/>
        <pc:sldMkLst>
          <pc:docMk/>
          <pc:sldMk cId="1680706407" sldId="2147376124"/>
        </pc:sldMkLst>
      </pc:sldChg>
      <pc:sldChg chg="del">
        <pc:chgData name="Anthony King" userId="544556ba-1d57-4a2d-afc5-169d2148e4df" providerId="ADAL" clId="{EF35579D-E9ED-4794-AC76-AE138399C55D}" dt="2023-10-06T14:20:30.602" v="166" actId="2696"/>
        <pc:sldMkLst>
          <pc:docMk/>
          <pc:sldMk cId="1300612875" sldId="21473761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DAD294-3E62-B144-96F1-CC4608E3EB91}"/>
              </a:ext>
            </a:extLst>
          </p:cNvPr>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b="1">
              <a:latin typeface="Poppins SemiBold" pitchFamily="2" charset="77"/>
            </a:endParaRPr>
          </a:p>
        </p:txBody>
      </p:sp>
      <p:sp>
        <p:nvSpPr>
          <p:cNvPr id="4" name="Footer Placeholder 3">
            <a:extLst>
              <a:ext uri="{FF2B5EF4-FFF2-40B4-BE49-F238E27FC236}">
                <a16:creationId xmlns:a16="http://schemas.microsoft.com/office/drawing/2014/main" id="{66BFEDBD-3D8B-9C4F-BC61-627179EE3AC3}"/>
              </a:ext>
            </a:extLst>
          </p:cNvPr>
          <p:cNvSpPr>
            <a:spLocks noGrp="1"/>
          </p:cNvSpPr>
          <p:nvPr>
            <p:ph type="ftr" sz="quarter" idx="2"/>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b="1">
              <a:latin typeface="Poppins SemiBold" pitchFamily="2" charset="77"/>
            </a:endParaRPr>
          </a:p>
        </p:txBody>
      </p:sp>
      <p:sp>
        <p:nvSpPr>
          <p:cNvPr id="5" name="Slide Number Placeholder 4">
            <a:extLst>
              <a:ext uri="{FF2B5EF4-FFF2-40B4-BE49-F238E27FC236}">
                <a16:creationId xmlns:a16="http://schemas.microsoft.com/office/drawing/2014/main" id="{CD727DDC-D2BF-5144-8A58-CB8C9FF1BB01}"/>
              </a:ext>
            </a:extLst>
          </p:cNvPr>
          <p:cNvSpPr>
            <a:spLocks noGrp="1"/>
          </p:cNvSpPr>
          <p:nvPr>
            <p:ph type="sldNum" sz="quarter" idx="3"/>
          </p:nvPr>
        </p:nvSpPr>
        <p:spPr>
          <a:xfrm>
            <a:off x="5266347" y="6658258"/>
            <a:ext cx="4028440" cy="352142"/>
          </a:xfrm>
          <a:prstGeom prst="rect">
            <a:avLst/>
          </a:prstGeom>
        </p:spPr>
        <p:txBody>
          <a:bodyPr vert="horz" lIns="93177" tIns="46589" rIns="93177" bIns="46589" rtlCol="0" anchor="b"/>
          <a:lstStyle>
            <a:lvl1pPr algn="r">
              <a:defRPr sz="1200"/>
            </a:lvl1pPr>
          </a:lstStyle>
          <a:p>
            <a:fld id="{0BAD8444-9576-7C42-9EC7-F6D4ED7402B7}" type="slidenum">
              <a:rPr lang="en-US" b="1" smtClean="0">
                <a:latin typeface="Poppins SemiBold" pitchFamily="2" charset="77"/>
              </a:rPr>
              <a:t>‹#›</a:t>
            </a:fld>
            <a:endParaRPr lang="en-US" b="1">
              <a:latin typeface="Poppins SemiBold" pitchFamily="2" charset="77"/>
            </a:endParaRPr>
          </a:p>
        </p:txBody>
      </p:sp>
    </p:spTree>
    <p:extLst>
      <p:ext uri="{BB962C8B-B14F-4D97-AF65-F5344CB8AC3E}">
        <p14:creationId xmlns:p14="http://schemas.microsoft.com/office/powerpoint/2010/main" val="396303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b="1" i="0">
                <a:latin typeface="Poppins SemiBold" pitchFamily="2" charset="77"/>
              </a:defRPr>
            </a:lvl1pPr>
          </a:lstStyle>
          <a:p>
            <a:endParaRPr lang="en-US"/>
          </a:p>
        </p:txBody>
      </p:sp>
      <p:sp>
        <p:nvSpPr>
          <p:cNvPr id="3" name="Date Placeholder 2"/>
          <p:cNvSpPr>
            <a:spLocks noGrp="1"/>
          </p:cNvSpPr>
          <p:nvPr>
            <p:ph type="dt" idx="1"/>
          </p:nvPr>
        </p:nvSpPr>
        <p:spPr>
          <a:xfrm>
            <a:off x="5266347" y="0"/>
            <a:ext cx="4028440" cy="352143"/>
          </a:xfrm>
          <a:prstGeom prst="rect">
            <a:avLst/>
          </a:prstGeom>
        </p:spPr>
        <p:txBody>
          <a:bodyPr vert="horz" lIns="93177" tIns="46589" rIns="93177" bIns="46589" rtlCol="0"/>
          <a:lstStyle>
            <a:lvl1pPr algn="r">
              <a:defRPr sz="1200" b="1" i="0">
                <a:latin typeface="Poppins SemiBold" pitchFamily="2" charset="77"/>
              </a:defRPr>
            </a:lvl1pPr>
          </a:lstStyle>
          <a:p>
            <a:fld id="{56A77A86-D10C-BD4D-90B2-B595D891E2C7}" type="datetimeFigureOut">
              <a:rPr lang="en-US" smtClean="0"/>
              <a:pPr/>
              <a:t>10/6/2023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b="1" i="0">
                <a:latin typeface="Poppins SemiBold" pitchFamily="2" charset="77"/>
              </a:defRPr>
            </a:lvl1pPr>
          </a:lstStyle>
          <a:p>
            <a:endParaRPr lang="en-US"/>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b="1" i="0">
                <a:latin typeface="Poppins SemiBold" pitchFamily="2" charset="77"/>
              </a:defRPr>
            </a:lvl1pPr>
          </a:lstStyle>
          <a:p>
            <a:fld id="{F07DA49C-3BE1-F64C-9245-3EB253DD00A6}" type="slidenum">
              <a:rPr lang="en-US" smtClean="0"/>
              <a:pPr/>
              <a:t>‹#›</a:t>
            </a:fld>
            <a:endParaRPr lang="en-US"/>
          </a:p>
        </p:txBody>
      </p:sp>
    </p:spTree>
    <p:extLst>
      <p:ext uri="{BB962C8B-B14F-4D97-AF65-F5344CB8AC3E}">
        <p14:creationId xmlns:p14="http://schemas.microsoft.com/office/powerpoint/2010/main" val="903189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Poppins SemiBold" pitchFamily="2" charset="77"/>
        <a:ea typeface="+mn-ea"/>
        <a:cs typeface="+mn-cs"/>
      </a:defRPr>
    </a:lvl1pPr>
    <a:lvl2pPr marL="457200" algn="l" defTabSz="914400" rtl="0" eaLnBrk="1" latinLnBrk="0" hangingPunct="1">
      <a:defRPr sz="1200" b="1" i="0" kern="1200">
        <a:solidFill>
          <a:schemeClr val="tx1"/>
        </a:solidFill>
        <a:latin typeface="Poppins SemiBold" pitchFamily="2" charset="77"/>
        <a:ea typeface="+mn-ea"/>
        <a:cs typeface="+mn-cs"/>
      </a:defRPr>
    </a:lvl2pPr>
    <a:lvl3pPr marL="914400" algn="l" defTabSz="914400" rtl="0" eaLnBrk="1" latinLnBrk="0" hangingPunct="1">
      <a:defRPr sz="1200" b="1" i="0" kern="1200">
        <a:solidFill>
          <a:schemeClr val="tx1"/>
        </a:solidFill>
        <a:latin typeface="Poppins SemiBold" pitchFamily="2" charset="77"/>
        <a:ea typeface="+mn-ea"/>
        <a:cs typeface="+mn-cs"/>
      </a:defRPr>
    </a:lvl3pPr>
    <a:lvl4pPr marL="1371600" algn="l" defTabSz="914400" rtl="0" eaLnBrk="1" latinLnBrk="0" hangingPunct="1">
      <a:defRPr sz="1200" b="1" i="0" kern="1200">
        <a:solidFill>
          <a:schemeClr val="tx1"/>
        </a:solidFill>
        <a:latin typeface="Poppins SemiBold" pitchFamily="2" charset="77"/>
        <a:ea typeface="+mn-ea"/>
        <a:cs typeface="+mn-cs"/>
      </a:defRPr>
    </a:lvl4pPr>
    <a:lvl5pPr marL="1828800" algn="l" defTabSz="914400" rtl="0" eaLnBrk="1" latinLnBrk="0" hangingPunct="1">
      <a:defRPr sz="1200" b="1" i="0" kern="1200">
        <a:solidFill>
          <a:schemeClr val="tx1"/>
        </a:solidFill>
        <a:latin typeface="Poppins SemiBold"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7DA49C-3BE1-F64C-9245-3EB253DD00A6}" type="slidenum">
              <a:rPr lang="en-US" smtClean="0"/>
              <a:pPr/>
              <a:t>2</a:t>
            </a:fld>
            <a:endParaRPr lang="en-US"/>
          </a:p>
        </p:txBody>
      </p:sp>
    </p:spTree>
    <p:extLst>
      <p:ext uri="{BB962C8B-B14F-4D97-AF65-F5344CB8AC3E}">
        <p14:creationId xmlns:p14="http://schemas.microsoft.com/office/powerpoint/2010/main" val="251231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DA49C-3BE1-F64C-9245-3EB253DD00A6}" type="slidenum">
              <a:rPr lang="en-US" smtClean="0"/>
              <a:pPr/>
              <a:t>7</a:t>
            </a:fld>
            <a:endParaRPr lang="en-US"/>
          </a:p>
        </p:txBody>
      </p:sp>
    </p:spTree>
    <p:extLst>
      <p:ext uri="{BB962C8B-B14F-4D97-AF65-F5344CB8AC3E}">
        <p14:creationId xmlns:p14="http://schemas.microsoft.com/office/powerpoint/2010/main" val="2311550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17" Type="http://schemas.openxmlformats.org/officeDocument/2006/relationships/image" Target="../media/image131.png"/><Relationship Id="rId21" Type="http://schemas.openxmlformats.org/officeDocument/2006/relationships/image" Target="../media/image35.png"/><Relationship Id="rId42" Type="http://schemas.openxmlformats.org/officeDocument/2006/relationships/image" Target="../media/image56.svg"/><Relationship Id="rId63" Type="http://schemas.openxmlformats.org/officeDocument/2006/relationships/image" Target="../media/image77.png"/><Relationship Id="rId84" Type="http://schemas.openxmlformats.org/officeDocument/2006/relationships/image" Target="../media/image98.svg"/><Relationship Id="rId138" Type="http://schemas.openxmlformats.org/officeDocument/2006/relationships/image" Target="../media/image152.svg"/><Relationship Id="rId159" Type="http://schemas.openxmlformats.org/officeDocument/2006/relationships/image" Target="../media/image173.png"/><Relationship Id="rId107" Type="http://schemas.openxmlformats.org/officeDocument/2006/relationships/image" Target="../media/image121.png"/><Relationship Id="rId11" Type="http://schemas.openxmlformats.org/officeDocument/2006/relationships/image" Target="../media/image25.png"/><Relationship Id="rId32" Type="http://schemas.openxmlformats.org/officeDocument/2006/relationships/image" Target="../media/image46.svg"/><Relationship Id="rId53" Type="http://schemas.openxmlformats.org/officeDocument/2006/relationships/image" Target="../media/image67.png"/><Relationship Id="rId74" Type="http://schemas.openxmlformats.org/officeDocument/2006/relationships/image" Target="../media/image88.svg"/><Relationship Id="rId128" Type="http://schemas.openxmlformats.org/officeDocument/2006/relationships/image" Target="../media/image142.svg"/><Relationship Id="rId149" Type="http://schemas.openxmlformats.org/officeDocument/2006/relationships/image" Target="../media/image163.png"/><Relationship Id="rId5" Type="http://schemas.openxmlformats.org/officeDocument/2006/relationships/image" Target="../media/image20.emf"/><Relationship Id="rId95" Type="http://schemas.openxmlformats.org/officeDocument/2006/relationships/image" Target="../media/image109.png"/><Relationship Id="rId160" Type="http://schemas.openxmlformats.org/officeDocument/2006/relationships/image" Target="../media/image174.svg"/><Relationship Id="rId22" Type="http://schemas.openxmlformats.org/officeDocument/2006/relationships/image" Target="../media/image36.svg"/><Relationship Id="rId43" Type="http://schemas.openxmlformats.org/officeDocument/2006/relationships/image" Target="../media/image57.png"/><Relationship Id="rId64" Type="http://schemas.openxmlformats.org/officeDocument/2006/relationships/image" Target="../media/image78.svg"/><Relationship Id="rId118" Type="http://schemas.openxmlformats.org/officeDocument/2006/relationships/image" Target="../media/image132.svg"/><Relationship Id="rId139" Type="http://schemas.openxmlformats.org/officeDocument/2006/relationships/image" Target="../media/image153.png"/><Relationship Id="rId85" Type="http://schemas.openxmlformats.org/officeDocument/2006/relationships/image" Target="../media/image99.png"/><Relationship Id="rId150" Type="http://schemas.openxmlformats.org/officeDocument/2006/relationships/image" Target="../media/image164.svg"/><Relationship Id="rId12" Type="http://schemas.openxmlformats.org/officeDocument/2006/relationships/image" Target="../media/image26.svg"/><Relationship Id="rId17" Type="http://schemas.openxmlformats.org/officeDocument/2006/relationships/image" Target="../media/image31.png"/><Relationship Id="rId33" Type="http://schemas.openxmlformats.org/officeDocument/2006/relationships/image" Target="../media/image47.png"/><Relationship Id="rId38" Type="http://schemas.openxmlformats.org/officeDocument/2006/relationships/image" Target="../media/image52.svg"/><Relationship Id="rId59" Type="http://schemas.openxmlformats.org/officeDocument/2006/relationships/image" Target="../media/image73.png"/><Relationship Id="rId103" Type="http://schemas.openxmlformats.org/officeDocument/2006/relationships/image" Target="../media/image117.png"/><Relationship Id="rId108" Type="http://schemas.openxmlformats.org/officeDocument/2006/relationships/image" Target="../media/image122.svg"/><Relationship Id="rId124" Type="http://schemas.openxmlformats.org/officeDocument/2006/relationships/image" Target="../media/image138.svg"/><Relationship Id="rId129" Type="http://schemas.openxmlformats.org/officeDocument/2006/relationships/image" Target="../media/image143.png"/><Relationship Id="rId54" Type="http://schemas.openxmlformats.org/officeDocument/2006/relationships/image" Target="../media/image68.svg"/><Relationship Id="rId70" Type="http://schemas.openxmlformats.org/officeDocument/2006/relationships/image" Target="../media/image84.svg"/><Relationship Id="rId75" Type="http://schemas.openxmlformats.org/officeDocument/2006/relationships/image" Target="../media/image89.png"/><Relationship Id="rId91" Type="http://schemas.openxmlformats.org/officeDocument/2006/relationships/image" Target="../media/image105.png"/><Relationship Id="rId96" Type="http://schemas.openxmlformats.org/officeDocument/2006/relationships/image" Target="../media/image110.svg"/><Relationship Id="rId140" Type="http://schemas.openxmlformats.org/officeDocument/2006/relationships/image" Target="../media/image154.svg"/><Relationship Id="rId145" Type="http://schemas.openxmlformats.org/officeDocument/2006/relationships/image" Target="../media/image159.png"/><Relationship Id="rId161" Type="http://schemas.openxmlformats.org/officeDocument/2006/relationships/image" Target="../media/image175.png"/><Relationship Id="rId1" Type="http://schemas.openxmlformats.org/officeDocument/2006/relationships/tags" Target="../tags/tag1.xml"/><Relationship Id="rId6" Type="http://schemas.openxmlformats.org/officeDocument/2006/relationships/image" Target="../media/image5.png"/><Relationship Id="rId23" Type="http://schemas.openxmlformats.org/officeDocument/2006/relationships/image" Target="../media/image37.png"/><Relationship Id="rId28" Type="http://schemas.openxmlformats.org/officeDocument/2006/relationships/image" Target="../media/image42.svg"/><Relationship Id="rId49" Type="http://schemas.openxmlformats.org/officeDocument/2006/relationships/image" Target="../media/image63.png"/><Relationship Id="rId114" Type="http://schemas.openxmlformats.org/officeDocument/2006/relationships/image" Target="../media/image128.svg"/><Relationship Id="rId119" Type="http://schemas.openxmlformats.org/officeDocument/2006/relationships/image" Target="../media/image133.png"/><Relationship Id="rId44" Type="http://schemas.openxmlformats.org/officeDocument/2006/relationships/image" Target="../media/image58.svg"/><Relationship Id="rId60" Type="http://schemas.openxmlformats.org/officeDocument/2006/relationships/image" Target="../media/image74.svg"/><Relationship Id="rId65" Type="http://schemas.openxmlformats.org/officeDocument/2006/relationships/image" Target="../media/image79.png"/><Relationship Id="rId81" Type="http://schemas.openxmlformats.org/officeDocument/2006/relationships/image" Target="../media/image95.png"/><Relationship Id="rId86" Type="http://schemas.openxmlformats.org/officeDocument/2006/relationships/image" Target="../media/image100.svg"/><Relationship Id="rId130" Type="http://schemas.openxmlformats.org/officeDocument/2006/relationships/image" Target="../media/image144.svg"/><Relationship Id="rId135" Type="http://schemas.openxmlformats.org/officeDocument/2006/relationships/image" Target="../media/image149.png"/><Relationship Id="rId151" Type="http://schemas.openxmlformats.org/officeDocument/2006/relationships/image" Target="../media/image165.png"/><Relationship Id="rId156" Type="http://schemas.openxmlformats.org/officeDocument/2006/relationships/image" Target="../media/image170.svg"/><Relationship Id="rId13" Type="http://schemas.openxmlformats.org/officeDocument/2006/relationships/image" Target="../media/image27.png"/><Relationship Id="rId18" Type="http://schemas.openxmlformats.org/officeDocument/2006/relationships/image" Target="../media/image32.svg"/><Relationship Id="rId39" Type="http://schemas.openxmlformats.org/officeDocument/2006/relationships/image" Target="../media/image53.png"/><Relationship Id="rId109" Type="http://schemas.openxmlformats.org/officeDocument/2006/relationships/image" Target="../media/image123.png"/><Relationship Id="rId34" Type="http://schemas.openxmlformats.org/officeDocument/2006/relationships/image" Target="../media/image48.svg"/><Relationship Id="rId50" Type="http://schemas.openxmlformats.org/officeDocument/2006/relationships/image" Target="../media/image64.svg"/><Relationship Id="rId55" Type="http://schemas.openxmlformats.org/officeDocument/2006/relationships/image" Target="../media/image69.png"/><Relationship Id="rId76" Type="http://schemas.openxmlformats.org/officeDocument/2006/relationships/image" Target="../media/image90.svg"/><Relationship Id="rId97" Type="http://schemas.openxmlformats.org/officeDocument/2006/relationships/image" Target="../media/image111.png"/><Relationship Id="rId104" Type="http://schemas.openxmlformats.org/officeDocument/2006/relationships/image" Target="../media/image118.svg"/><Relationship Id="rId120" Type="http://schemas.openxmlformats.org/officeDocument/2006/relationships/image" Target="../media/image134.svg"/><Relationship Id="rId125" Type="http://schemas.openxmlformats.org/officeDocument/2006/relationships/image" Target="../media/image139.png"/><Relationship Id="rId141" Type="http://schemas.openxmlformats.org/officeDocument/2006/relationships/image" Target="../media/image155.png"/><Relationship Id="rId146" Type="http://schemas.openxmlformats.org/officeDocument/2006/relationships/image" Target="../media/image160.svg"/><Relationship Id="rId7" Type="http://schemas.openxmlformats.org/officeDocument/2006/relationships/image" Target="../media/image21.png"/><Relationship Id="rId71" Type="http://schemas.openxmlformats.org/officeDocument/2006/relationships/image" Target="../media/image85.png"/><Relationship Id="rId92" Type="http://schemas.openxmlformats.org/officeDocument/2006/relationships/image" Target="../media/image106.svg"/><Relationship Id="rId162" Type="http://schemas.openxmlformats.org/officeDocument/2006/relationships/image" Target="../media/image176.svg"/><Relationship Id="rId2" Type="http://schemas.openxmlformats.org/officeDocument/2006/relationships/tags" Target="../tags/tag2.xml"/><Relationship Id="rId29" Type="http://schemas.openxmlformats.org/officeDocument/2006/relationships/image" Target="../media/image43.png"/><Relationship Id="rId24" Type="http://schemas.openxmlformats.org/officeDocument/2006/relationships/image" Target="../media/image38.svg"/><Relationship Id="rId40" Type="http://schemas.openxmlformats.org/officeDocument/2006/relationships/image" Target="../media/image54.svg"/><Relationship Id="rId45" Type="http://schemas.openxmlformats.org/officeDocument/2006/relationships/image" Target="../media/image59.png"/><Relationship Id="rId66" Type="http://schemas.openxmlformats.org/officeDocument/2006/relationships/image" Target="../media/image80.svg"/><Relationship Id="rId87" Type="http://schemas.openxmlformats.org/officeDocument/2006/relationships/image" Target="../media/image101.png"/><Relationship Id="rId110" Type="http://schemas.openxmlformats.org/officeDocument/2006/relationships/image" Target="../media/image124.svg"/><Relationship Id="rId115" Type="http://schemas.openxmlformats.org/officeDocument/2006/relationships/image" Target="../media/image129.png"/><Relationship Id="rId131" Type="http://schemas.openxmlformats.org/officeDocument/2006/relationships/image" Target="../media/image145.png"/><Relationship Id="rId136" Type="http://schemas.openxmlformats.org/officeDocument/2006/relationships/image" Target="../media/image150.svg"/><Relationship Id="rId157" Type="http://schemas.openxmlformats.org/officeDocument/2006/relationships/image" Target="../media/image171.png"/><Relationship Id="rId61" Type="http://schemas.openxmlformats.org/officeDocument/2006/relationships/image" Target="../media/image75.png"/><Relationship Id="rId82" Type="http://schemas.openxmlformats.org/officeDocument/2006/relationships/image" Target="../media/image96.svg"/><Relationship Id="rId152" Type="http://schemas.openxmlformats.org/officeDocument/2006/relationships/image" Target="../media/image166.svg"/><Relationship Id="rId19" Type="http://schemas.openxmlformats.org/officeDocument/2006/relationships/image" Target="../media/image33.png"/><Relationship Id="rId14" Type="http://schemas.openxmlformats.org/officeDocument/2006/relationships/image" Target="../media/image28.svg"/><Relationship Id="rId30" Type="http://schemas.openxmlformats.org/officeDocument/2006/relationships/image" Target="../media/image44.svg"/><Relationship Id="rId35" Type="http://schemas.openxmlformats.org/officeDocument/2006/relationships/image" Target="../media/image49.png"/><Relationship Id="rId56" Type="http://schemas.openxmlformats.org/officeDocument/2006/relationships/image" Target="../media/image70.svg"/><Relationship Id="rId77" Type="http://schemas.openxmlformats.org/officeDocument/2006/relationships/image" Target="../media/image91.png"/><Relationship Id="rId100" Type="http://schemas.openxmlformats.org/officeDocument/2006/relationships/image" Target="../media/image114.svg"/><Relationship Id="rId105" Type="http://schemas.openxmlformats.org/officeDocument/2006/relationships/image" Target="../media/image119.png"/><Relationship Id="rId126" Type="http://schemas.openxmlformats.org/officeDocument/2006/relationships/image" Target="../media/image140.svg"/><Relationship Id="rId147" Type="http://schemas.openxmlformats.org/officeDocument/2006/relationships/image" Target="../media/image161.png"/><Relationship Id="rId8" Type="http://schemas.openxmlformats.org/officeDocument/2006/relationships/image" Target="../media/image22.svg"/><Relationship Id="rId51" Type="http://schemas.openxmlformats.org/officeDocument/2006/relationships/image" Target="../media/image65.png"/><Relationship Id="rId72" Type="http://schemas.openxmlformats.org/officeDocument/2006/relationships/image" Target="../media/image86.svg"/><Relationship Id="rId93" Type="http://schemas.openxmlformats.org/officeDocument/2006/relationships/image" Target="../media/image107.png"/><Relationship Id="rId98" Type="http://schemas.openxmlformats.org/officeDocument/2006/relationships/image" Target="../media/image112.svg"/><Relationship Id="rId121" Type="http://schemas.openxmlformats.org/officeDocument/2006/relationships/image" Target="../media/image135.png"/><Relationship Id="rId142" Type="http://schemas.openxmlformats.org/officeDocument/2006/relationships/image" Target="../media/image156.svg"/><Relationship Id="rId163" Type="http://schemas.openxmlformats.org/officeDocument/2006/relationships/image" Target="../media/image177.png"/><Relationship Id="rId3" Type="http://schemas.openxmlformats.org/officeDocument/2006/relationships/slideMaster" Target="../slideMasters/slideMaster1.xml"/><Relationship Id="rId25" Type="http://schemas.openxmlformats.org/officeDocument/2006/relationships/image" Target="../media/image39.png"/><Relationship Id="rId46" Type="http://schemas.openxmlformats.org/officeDocument/2006/relationships/image" Target="../media/image60.svg"/><Relationship Id="rId67" Type="http://schemas.openxmlformats.org/officeDocument/2006/relationships/image" Target="../media/image81.png"/><Relationship Id="rId116" Type="http://schemas.openxmlformats.org/officeDocument/2006/relationships/image" Target="../media/image130.svg"/><Relationship Id="rId137" Type="http://schemas.openxmlformats.org/officeDocument/2006/relationships/image" Target="../media/image151.png"/><Relationship Id="rId158" Type="http://schemas.openxmlformats.org/officeDocument/2006/relationships/image" Target="../media/image172.svg"/><Relationship Id="rId20" Type="http://schemas.openxmlformats.org/officeDocument/2006/relationships/image" Target="../media/image34.svg"/><Relationship Id="rId41" Type="http://schemas.openxmlformats.org/officeDocument/2006/relationships/image" Target="../media/image55.png"/><Relationship Id="rId62" Type="http://schemas.openxmlformats.org/officeDocument/2006/relationships/image" Target="../media/image76.svg"/><Relationship Id="rId83" Type="http://schemas.openxmlformats.org/officeDocument/2006/relationships/image" Target="../media/image97.png"/><Relationship Id="rId88" Type="http://schemas.openxmlformats.org/officeDocument/2006/relationships/image" Target="../media/image102.svg"/><Relationship Id="rId111" Type="http://schemas.openxmlformats.org/officeDocument/2006/relationships/image" Target="../media/image125.png"/><Relationship Id="rId132" Type="http://schemas.openxmlformats.org/officeDocument/2006/relationships/image" Target="../media/image146.svg"/><Relationship Id="rId153" Type="http://schemas.openxmlformats.org/officeDocument/2006/relationships/image" Target="../media/image167.png"/><Relationship Id="rId15" Type="http://schemas.openxmlformats.org/officeDocument/2006/relationships/image" Target="../media/image29.png"/><Relationship Id="rId36" Type="http://schemas.openxmlformats.org/officeDocument/2006/relationships/image" Target="../media/image50.svg"/><Relationship Id="rId57" Type="http://schemas.openxmlformats.org/officeDocument/2006/relationships/image" Target="../media/image71.png"/><Relationship Id="rId106" Type="http://schemas.openxmlformats.org/officeDocument/2006/relationships/image" Target="../media/image120.svg"/><Relationship Id="rId127" Type="http://schemas.openxmlformats.org/officeDocument/2006/relationships/image" Target="../media/image141.png"/><Relationship Id="rId10" Type="http://schemas.openxmlformats.org/officeDocument/2006/relationships/image" Target="../media/image24.svg"/><Relationship Id="rId31" Type="http://schemas.openxmlformats.org/officeDocument/2006/relationships/image" Target="../media/image45.png"/><Relationship Id="rId52" Type="http://schemas.openxmlformats.org/officeDocument/2006/relationships/image" Target="../media/image66.svg"/><Relationship Id="rId73" Type="http://schemas.openxmlformats.org/officeDocument/2006/relationships/image" Target="../media/image87.png"/><Relationship Id="rId78" Type="http://schemas.openxmlformats.org/officeDocument/2006/relationships/image" Target="../media/image92.svg"/><Relationship Id="rId94" Type="http://schemas.openxmlformats.org/officeDocument/2006/relationships/image" Target="../media/image108.svg"/><Relationship Id="rId99" Type="http://schemas.openxmlformats.org/officeDocument/2006/relationships/image" Target="../media/image113.png"/><Relationship Id="rId101" Type="http://schemas.openxmlformats.org/officeDocument/2006/relationships/image" Target="../media/image115.png"/><Relationship Id="rId122" Type="http://schemas.openxmlformats.org/officeDocument/2006/relationships/image" Target="../media/image136.svg"/><Relationship Id="rId143" Type="http://schemas.openxmlformats.org/officeDocument/2006/relationships/image" Target="../media/image157.png"/><Relationship Id="rId148" Type="http://schemas.openxmlformats.org/officeDocument/2006/relationships/image" Target="../media/image162.svg"/><Relationship Id="rId164" Type="http://schemas.openxmlformats.org/officeDocument/2006/relationships/image" Target="../media/image178.svg"/><Relationship Id="rId4" Type="http://schemas.openxmlformats.org/officeDocument/2006/relationships/oleObject" Target="../embeddings/oleObject1.bin"/><Relationship Id="rId9" Type="http://schemas.openxmlformats.org/officeDocument/2006/relationships/image" Target="../media/image23.png"/><Relationship Id="rId26" Type="http://schemas.openxmlformats.org/officeDocument/2006/relationships/image" Target="../media/image40.svg"/><Relationship Id="rId47" Type="http://schemas.openxmlformats.org/officeDocument/2006/relationships/image" Target="../media/image61.png"/><Relationship Id="rId68" Type="http://schemas.openxmlformats.org/officeDocument/2006/relationships/image" Target="../media/image82.svg"/><Relationship Id="rId89" Type="http://schemas.openxmlformats.org/officeDocument/2006/relationships/image" Target="../media/image103.png"/><Relationship Id="rId112" Type="http://schemas.openxmlformats.org/officeDocument/2006/relationships/image" Target="../media/image126.svg"/><Relationship Id="rId133" Type="http://schemas.openxmlformats.org/officeDocument/2006/relationships/image" Target="../media/image147.png"/><Relationship Id="rId154" Type="http://schemas.openxmlformats.org/officeDocument/2006/relationships/image" Target="../media/image168.svg"/><Relationship Id="rId16" Type="http://schemas.openxmlformats.org/officeDocument/2006/relationships/image" Target="../media/image30.svg"/><Relationship Id="rId37" Type="http://schemas.openxmlformats.org/officeDocument/2006/relationships/image" Target="../media/image51.png"/><Relationship Id="rId58" Type="http://schemas.openxmlformats.org/officeDocument/2006/relationships/image" Target="../media/image72.svg"/><Relationship Id="rId79" Type="http://schemas.openxmlformats.org/officeDocument/2006/relationships/image" Target="../media/image93.png"/><Relationship Id="rId102" Type="http://schemas.openxmlformats.org/officeDocument/2006/relationships/image" Target="../media/image116.svg"/><Relationship Id="rId123" Type="http://schemas.openxmlformats.org/officeDocument/2006/relationships/image" Target="../media/image137.png"/><Relationship Id="rId144" Type="http://schemas.openxmlformats.org/officeDocument/2006/relationships/image" Target="../media/image158.svg"/><Relationship Id="rId90" Type="http://schemas.openxmlformats.org/officeDocument/2006/relationships/image" Target="../media/image104.svg"/><Relationship Id="rId27" Type="http://schemas.openxmlformats.org/officeDocument/2006/relationships/image" Target="../media/image41.png"/><Relationship Id="rId48" Type="http://schemas.openxmlformats.org/officeDocument/2006/relationships/image" Target="../media/image62.svg"/><Relationship Id="rId69" Type="http://schemas.openxmlformats.org/officeDocument/2006/relationships/image" Target="../media/image83.png"/><Relationship Id="rId113" Type="http://schemas.openxmlformats.org/officeDocument/2006/relationships/image" Target="../media/image127.png"/><Relationship Id="rId134" Type="http://schemas.openxmlformats.org/officeDocument/2006/relationships/image" Target="../media/image148.svg"/><Relationship Id="rId80" Type="http://schemas.openxmlformats.org/officeDocument/2006/relationships/image" Target="../media/image94.svg"/><Relationship Id="rId155" Type="http://schemas.openxmlformats.org/officeDocument/2006/relationships/image" Target="../media/image169.png"/></Relationships>
</file>

<file path=ppt/slideLayouts/_rels/slideLayout42.xml.rels><?xml version="1.0" encoding="UTF-8" standalone="yes"?>
<Relationships xmlns="http://schemas.openxmlformats.org/package/2006/relationships"><Relationship Id="rId117" Type="http://schemas.openxmlformats.org/officeDocument/2006/relationships/image" Target="../media/image289.png"/><Relationship Id="rId21" Type="http://schemas.openxmlformats.org/officeDocument/2006/relationships/image" Target="../media/image193.png"/><Relationship Id="rId42" Type="http://schemas.openxmlformats.org/officeDocument/2006/relationships/image" Target="../media/image214.svg"/><Relationship Id="rId63" Type="http://schemas.openxmlformats.org/officeDocument/2006/relationships/image" Target="../media/image235.png"/><Relationship Id="rId84" Type="http://schemas.openxmlformats.org/officeDocument/2006/relationships/image" Target="../media/image256.svg"/><Relationship Id="rId138" Type="http://schemas.openxmlformats.org/officeDocument/2006/relationships/image" Target="../media/image310.svg"/><Relationship Id="rId159" Type="http://schemas.openxmlformats.org/officeDocument/2006/relationships/image" Target="../media/image331.png"/><Relationship Id="rId107" Type="http://schemas.openxmlformats.org/officeDocument/2006/relationships/image" Target="../media/image279.png"/><Relationship Id="rId11" Type="http://schemas.openxmlformats.org/officeDocument/2006/relationships/image" Target="../media/image183.png"/><Relationship Id="rId32" Type="http://schemas.openxmlformats.org/officeDocument/2006/relationships/image" Target="../media/image204.svg"/><Relationship Id="rId53" Type="http://schemas.openxmlformats.org/officeDocument/2006/relationships/image" Target="../media/image225.png"/><Relationship Id="rId74" Type="http://schemas.openxmlformats.org/officeDocument/2006/relationships/image" Target="../media/image246.svg"/><Relationship Id="rId128" Type="http://schemas.openxmlformats.org/officeDocument/2006/relationships/image" Target="../media/image300.svg"/><Relationship Id="rId149" Type="http://schemas.openxmlformats.org/officeDocument/2006/relationships/image" Target="../media/image321.png"/><Relationship Id="rId5" Type="http://schemas.openxmlformats.org/officeDocument/2006/relationships/image" Target="../media/image20.emf"/><Relationship Id="rId95" Type="http://schemas.openxmlformats.org/officeDocument/2006/relationships/image" Target="../media/image267.png"/><Relationship Id="rId160" Type="http://schemas.openxmlformats.org/officeDocument/2006/relationships/image" Target="../media/image332.svg"/><Relationship Id="rId22" Type="http://schemas.openxmlformats.org/officeDocument/2006/relationships/image" Target="../media/image194.svg"/><Relationship Id="rId43" Type="http://schemas.openxmlformats.org/officeDocument/2006/relationships/image" Target="../media/image215.png"/><Relationship Id="rId64" Type="http://schemas.openxmlformats.org/officeDocument/2006/relationships/image" Target="../media/image236.svg"/><Relationship Id="rId118" Type="http://schemas.openxmlformats.org/officeDocument/2006/relationships/image" Target="../media/image290.svg"/><Relationship Id="rId139" Type="http://schemas.openxmlformats.org/officeDocument/2006/relationships/image" Target="../media/image311.png"/><Relationship Id="rId85" Type="http://schemas.openxmlformats.org/officeDocument/2006/relationships/image" Target="../media/image257.png"/><Relationship Id="rId150" Type="http://schemas.openxmlformats.org/officeDocument/2006/relationships/image" Target="../media/image322.svg"/><Relationship Id="rId12" Type="http://schemas.openxmlformats.org/officeDocument/2006/relationships/image" Target="../media/image184.svg"/><Relationship Id="rId17" Type="http://schemas.openxmlformats.org/officeDocument/2006/relationships/image" Target="../media/image189.png"/><Relationship Id="rId33" Type="http://schemas.openxmlformats.org/officeDocument/2006/relationships/image" Target="../media/image205.png"/><Relationship Id="rId38" Type="http://schemas.openxmlformats.org/officeDocument/2006/relationships/image" Target="../media/image210.svg"/><Relationship Id="rId59" Type="http://schemas.openxmlformats.org/officeDocument/2006/relationships/image" Target="../media/image231.png"/><Relationship Id="rId103" Type="http://schemas.openxmlformats.org/officeDocument/2006/relationships/image" Target="../media/image275.png"/><Relationship Id="rId108" Type="http://schemas.openxmlformats.org/officeDocument/2006/relationships/image" Target="../media/image280.svg"/><Relationship Id="rId124" Type="http://schemas.openxmlformats.org/officeDocument/2006/relationships/image" Target="../media/image296.svg"/><Relationship Id="rId129" Type="http://schemas.openxmlformats.org/officeDocument/2006/relationships/image" Target="../media/image301.png"/><Relationship Id="rId54" Type="http://schemas.openxmlformats.org/officeDocument/2006/relationships/image" Target="../media/image226.svg"/><Relationship Id="rId70" Type="http://schemas.openxmlformats.org/officeDocument/2006/relationships/image" Target="../media/image242.svg"/><Relationship Id="rId75" Type="http://schemas.openxmlformats.org/officeDocument/2006/relationships/image" Target="../media/image247.png"/><Relationship Id="rId91" Type="http://schemas.openxmlformats.org/officeDocument/2006/relationships/image" Target="../media/image263.png"/><Relationship Id="rId96" Type="http://schemas.openxmlformats.org/officeDocument/2006/relationships/image" Target="../media/image268.svg"/><Relationship Id="rId140" Type="http://schemas.openxmlformats.org/officeDocument/2006/relationships/image" Target="../media/image312.svg"/><Relationship Id="rId145" Type="http://schemas.openxmlformats.org/officeDocument/2006/relationships/image" Target="../media/image317.png"/><Relationship Id="rId161" Type="http://schemas.openxmlformats.org/officeDocument/2006/relationships/image" Target="../media/image333.png"/><Relationship Id="rId166" Type="http://schemas.openxmlformats.org/officeDocument/2006/relationships/image" Target="../media/image338.svg"/><Relationship Id="rId1" Type="http://schemas.openxmlformats.org/officeDocument/2006/relationships/tags" Target="../tags/tag3.xml"/><Relationship Id="rId6" Type="http://schemas.openxmlformats.org/officeDocument/2006/relationships/image" Target="../media/image5.png"/><Relationship Id="rId23" Type="http://schemas.openxmlformats.org/officeDocument/2006/relationships/image" Target="../media/image195.png"/><Relationship Id="rId28" Type="http://schemas.openxmlformats.org/officeDocument/2006/relationships/image" Target="../media/image200.svg"/><Relationship Id="rId49" Type="http://schemas.openxmlformats.org/officeDocument/2006/relationships/image" Target="../media/image221.png"/><Relationship Id="rId114" Type="http://schemas.openxmlformats.org/officeDocument/2006/relationships/image" Target="../media/image286.svg"/><Relationship Id="rId119" Type="http://schemas.openxmlformats.org/officeDocument/2006/relationships/image" Target="../media/image291.png"/><Relationship Id="rId44" Type="http://schemas.openxmlformats.org/officeDocument/2006/relationships/image" Target="../media/image216.svg"/><Relationship Id="rId60" Type="http://schemas.openxmlformats.org/officeDocument/2006/relationships/image" Target="../media/image232.svg"/><Relationship Id="rId65" Type="http://schemas.openxmlformats.org/officeDocument/2006/relationships/image" Target="../media/image237.png"/><Relationship Id="rId81" Type="http://schemas.openxmlformats.org/officeDocument/2006/relationships/image" Target="../media/image253.png"/><Relationship Id="rId86" Type="http://schemas.openxmlformats.org/officeDocument/2006/relationships/image" Target="../media/image258.svg"/><Relationship Id="rId130" Type="http://schemas.openxmlformats.org/officeDocument/2006/relationships/image" Target="../media/image302.svg"/><Relationship Id="rId135" Type="http://schemas.openxmlformats.org/officeDocument/2006/relationships/image" Target="../media/image307.png"/><Relationship Id="rId151" Type="http://schemas.openxmlformats.org/officeDocument/2006/relationships/image" Target="../media/image323.png"/><Relationship Id="rId156" Type="http://schemas.openxmlformats.org/officeDocument/2006/relationships/image" Target="../media/image328.svg"/><Relationship Id="rId13" Type="http://schemas.openxmlformats.org/officeDocument/2006/relationships/image" Target="../media/image185.png"/><Relationship Id="rId18" Type="http://schemas.openxmlformats.org/officeDocument/2006/relationships/image" Target="../media/image190.svg"/><Relationship Id="rId39" Type="http://schemas.openxmlformats.org/officeDocument/2006/relationships/image" Target="../media/image211.png"/><Relationship Id="rId109" Type="http://schemas.openxmlformats.org/officeDocument/2006/relationships/image" Target="../media/image281.png"/><Relationship Id="rId34" Type="http://schemas.openxmlformats.org/officeDocument/2006/relationships/image" Target="../media/image206.svg"/><Relationship Id="rId50" Type="http://schemas.openxmlformats.org/officeDocument/2006/relationships/image" Target="../media/image222.svg"/><Relationship Id="rId55" Type="http://schemas.openxmlformats.org/officeDocument/2006/relationships/image" Target="../media/image227.png"/><Relationship Id="rId76" Type="http://schemas.openxmlformats.org/officeDocument/2006/relationships/image" Target="../media/image248.svg"/><Relationship Id="rId97" Type="http://schemas.openxmlformats.org/officeDocument/2006/relationships/image" Target="../media/image269.png"/><Relationship Id="rId104" Type="http://schemas.openxmlformats.org/officeDocument/2006/relationships/image" Target="../media/image276.svg"/><Relationship Id="rId120" Type="http://schemas.openxmlformats.org/officeDocument/2006/relationships/image" Target="../media/image292.svg"/><Relationship Id="rId125" Type="http://schemas.openxmlformats.org/officeDocument/2006/relationships/image" Target="../media/image297.png"/><Relationship Id="rId141" Type="http://schemas.openxmlformats.org/officeDocument/2006/relationships/image" Target="../media/image313.png"/><Relationship Id="rId146" Type="http://schemas.openxmlformats.org/officeDocument/2006/relationships/image" Target="../media/image318.svg"/><Relationship Id="rId7" Type="http://schemas.openxmlformats.org/officeDocument/2006/relationships/image" Target="../media/image179.png"/><Relationship Id="rId71" Type="http://schemas.openxmlformats.org/officeDocument/2006/relationships/image" Target="../media/image243.png"/><Relationship Id="rId92" Type="http://schemas.openxmlformats.org/officeDocument/2006/relationships/image" Target="../media/image264.svg"/><Relationship Id="rId162" Type="http://schemas.openxmlformats.org/officeDocument/2006/relationships/image" Target="../media/image334.svg"/><Relationship Id="rId2" Type="http://schemas.openxmlformats.org/officeDocument/2006/relationships/tags" Target="../tags/tag4.xml"/><Relationship Id="rId29" Type="http://schemas.openxmlformats.org/officeDocument/2006/relationships/image" Target="../media/image201.png"/><Relationship Id="rId24" Type="http://schemas.openxmlformats.org/officeDocument/2006/relationships/image" Target="../media/image196.svg"/><Relationship Id="rId40" Type="http://schemas.openxmlformats.org/officeDocument/2006/relationships/image" Target="../media/image212.svg"/><Relationship Id="rId45" Type="http://schemas.openxmlformats.org/officeDocument/2006/relationships/image" Target="../media/image217.png"/><Relationship Id="rId66" Type="http://schemas.openxmlformats.org/officeDocument/2006/relationships/image" Target="../media/image238.svg"/><Relationship Id="rId87" Type="http://schemas.openxmlformats.org/officeDocument/2006/relationships/image" Target="../media/image259.png"/><Relationship Id="rId110" Type="http://schemas.openxmlformats.org/officeDocument/2006/relationships/image" Target="../media/image282.svg"/><Relationship Id="rId115" Type="http://schemas.openxmlformats.org/officeDocument/2006/relationships/image" Target="../media/image287.png"/><Relationship Id="rId131" Type="http://schemas.openxmlformats.org/officeDocument/2006/relationships/image" Target="../media/image303.png"/><Relationship Id="rId136" Type="http://schemas.openxmlformats.org/officeDocument/2006/relationships/image" Target="../media/image308.svg"/><Relationship Id="rId157" Type="http://schemas.openxmlformats.org/officeDocument/2006/relationships/image" Target="../media/image329.png"/><Relationship Id="rId61" Type="http://schemas.openxmlformats.org/officeDocument/2006/relationships/image" Target="../media/image233.png"/><Relationship Id="rId82" Type="http://schemas.openxmlformats.org/officeDocument/2006/relationships/image" Target="../media/image254.svg"/><Relationship Id="rId152" Type="http://schemas.openxmlformats.org/officeDocument/2006/relationships/image" Target="../media/image324.svg"/><Relationship Id="rId19" Type="http://schemas.openxmlformats.org/officeDocument/2006/relationships/image" Target="../media/image191.png"/><Relationship Id="rId14" Type="http://schemas.openxmlformats.org/officeDocument/2006/relationships/image" Target="../media/image186.svg"/><Relationship Id="rId30" Type="http://schemas.openxmlformats.org/officeDocument/2006/relationships/image" Target="../media/image202.svg"/><Relationship Id="rId35" Type="http://schemas.openxmlformats.org/officeDocument/2006/relationships/image" Target="../media/image207.png"/><Relationship Id="rId56" Type="http://schemas.openxmlformats.org/officeDocument/2006/relationships/image" Target="../media/image228.svg"/><Relationship Id="rId77" Type="http://schemas.openxmlformats.org/officeDocument/2006/relationships/image" Target="../media/image249.png"/><Relationship Id="rId100" Type="http://schemas.openxmlformats.org/officeDocument/2006/relationships/image" Target="../media/image272.svg"/><Relationship Id="rId105" Type="http://schemas.openxmlformats.org/officeDocument/2006/relationships/image" Target="../media/image277.png"/><Relationship Id="rId126" Type="http://schemas.openxmlformats.org/officeDocument/2006/relationships/image" Target="../media/image298.svg"/><Relationship Id="rId147" Type="http://schemas.openxmlformats.org/officeDocument/2006/relationships/image" Target="../media/image319.png"/><Relationship Id="rId8" Type="http://schemas.openxmlformats.org/officeDocument/2006/relationships/image" Target="../media/image180.svg"/><Relationship Id="rId51" Type="http://schemas.openxmlformats.org/officeDocument/2006/relationships/image" Target="../media/image223.png"/><Relationship Id="rId72" Type="http://schemas.openxmlformats.org/officeDocument/2006/relationships/image" Target="../media/image244.svg"/><Relationship Id="rId93" Type="http://schemas.openxmlformats.org/officeDocument/2006/relationships/image" Target="../media/image265.png"/><Relationship Id="rId98" Type="http://schemas.openxmlformats.org/officeDocument/2006/relationships/image" Target="../media/image270.svg"/><Relationship Id="rId121" Type="http://schemas.openxmlformats.org/officeDocument/2006/relationships/image" Target="../media/image293.png"/><Relationship Id="rId142" Type="http://schemas.openxmlformats.org/officeDocument/2006/relationships/image" Target="../media/image314.svg"/><Relationship Id="rId163" Type="http://schemas.openxmlformats.org/officeDocument/2006/relationships/image" Target="../media/image335.png"/><Relationship Id="rId3" Type="http://schemas.openxmlformats.org/officeDocument/2006/relationships/slideMaster" Target="../slideMasters/slideMaster1.xml"/><Relationship Id="rId25" Type="http://schemas.openxmlformats.org/officeDocument/2006/relationships/image" Target="../media/image197.png"/><Relationship Id="rId46" Type="http://schemas.openxmlformats.org/officeDocument/2006/relationships/image" Target="../media/image218.svg"/><Relationship Id="rId67" Type="http://schemas.openxmlformats.org/officeDocument/2006/relationships/image" Target="../media/image239.png"/><Relationship Id="rId116" Type="http://schemas.openxmlformats.org/officeDocument/2006/relationships/image" Target="../media/image288.svg"/><Relationship Id="rId137" Type="http://schemas.openxmlformats.org/officeDocument/2006/relationships/image" Target="../media/image309.png"/><Relationship Id="rId158" Type="http://schemas.openxmlformats.org/officeDocument/2006/relationships/image" Target="../media/image330.svg"/><Relationship Id="rId20" Type="http://schemas.openxmlformats.org/officeDocument/2006/relationships/image" Target="../media/image192.svg"/><Relationship Id="rId41" Type="http://schemas.openxmlformats.org/officeDocument/2006/relationships/image" Target="../media/image213.png"/><Relationship Id="rId62" Type="http://schemas.openxmlformats.org/officeDocument/2006/relationships/image" Target="../media/image234.svg"/><Relationship Id="rId83" Type="http://schemas.openxmlformats.org/officeDocument/2006/relationships/image" Target="../media/image255.png"/><Relationship Id="rId88" Type="http://schemas.openxmlformats.org/officeDocument/2006/relationships/image" Target="../media/image260.svg"/><Relationship Id="rId111" Type="http://schemas.openxmlformats.org/officeDocument/2006/relationships/image" Target="../media/image283.png"/><Relationship Id="rId132" Type="http://schemas.openxmlformats.org/officeDocument/2006/relationships/image" Target="../media/image304.svg"/><Relationship Id="rId153" Type="http://schemas.openxmlformats.org/officeDocument/2006/relationships/image" Target="../media/image325.png"/><Relationship Id="rId15" Type="http://schemas.openxmlformats.org/officeDocument/2006/relationships/image" Target="../media/image187.png"/><Relationship Id="rId36" Type="http://schemas.openxmlformats.org/officeDocument/2006/relationships/image" Target="../media/image208.svg"/><Relationship Id="rId57" Type="http://schemas.openxmlformats.org/officeDocument/2006/relationships/image" Target="../media/image229.png"/><Relationship Id="rId106" Type="http://schemas.openxmlformats.org/officeDocument/2006/relationships/image" Target="../media/image278.svg"/><Relationship Id="rId127" Type="http://schemas.openxmlformats.org/officeDocument/2006/relationships/image" Target="../media/image299.png"/><Relationship Id="rId10" Type="http://schemas.openxmlformats.org/officeDocument/2006/relationships/image" Target="../media/image182.svg"/><Relationship Id="rId31" Type="http://schemas.openxmlformats.org/officeDocument/2006/relationships/image" Target="../media/image203.png"/><Relationship Id="rId52" Type="http://schemas.openxmlformats.org/officeDocument/2006/relationships/image" Target="../media/image224.svg"/><Relationship Id="rId73" Type="http://schemas.openxmlformats.org/officeDocument/2006/relationships/image" Target="../media/image245.png"/><Relationship Id="rId78" Type="http://schemas.openxmlformats.org/officeDocument/2006/relationships/image" Target="../media/image250.svg"/><Relationship Id="rId94" Type="http://schemas.openxmlformats.org/officeDocument/2006/relationships/image" Target="../media/image266.svg"/><Relationship Id="rId99" Type="http://schemas.openxmlformats.org/officeDocument/2006/relationships/image" Target="../media/image271.png"/><Relationship Id="rId101" Type="http://schemas.openxmlformats.org/officeDocument/2006/relationships/image" Target="../media/image273.png"/><Relationship Id="rId122" Type="http://schemas.openxmlformats.org/officeDocument/2006/relationships/image" Target="../media/image294.svg"/><Relationship Id="rId143" Type="http://schemas.openxmlformats.org/officeDocument/2006/relationships/image" Target="../media/image315.png"/><Relationship Id="rId148" Type="http://schemas.openxmlformats.org/officeDocument/2006/relationships/image" Target="../media/image320.svg"/><Relationship Id="rId164" Type="http://schemas.openxmlformats.org/officeDocument/2006/relationships/image" Target="../media/image336.svg"/><Relationship Id="rId4" Type="http://schemas.openxmlformats.org/officeDocument/2006/relationships/oleObject" Target="../embeddings/oleObject2.bin"/><Relationship Id="rId9" Type="http://schemas.openxmlformats.org/officeDocument/2006/relationships/image" Target="../media/image181.png"/><Relationship Id="rId26" Type="http://schemas.openxmlformats.org/officeDocument/2006/relationships/image" Target="../media/image198.svg"/><Relationship Id="rId47" Type="http://schemas.openxmlformats.org/officeDocument/2006/relationships/image" Target="../media/image219.png"/><Relationship Id="rId68" Type="http://schemas.openxmlformats.org/officeDocument/2006/relationships/image" Target="../media/image240.svg"/><Relationship Id="rId89" Type="http://schemas.openxmlformats.org/officeDocument/2006/relationships/image" Target="../media/image261.png"/><Relationship Id="rId112" Type="http://schemas.openxmlformats.org/officeDocument/2006/relationships/image" Target="../media/image284.svg"/><Relationship Id="rId133" Type="http://schemas.openxmlformats.org/officeDocument/2006/relationships/image" Target="../media/image305.png"/><Relationship Id="rId154" Type="http://schemas.openxmlformats.org/officeDocument/2006/relationships/image" Target="../media/image326.svg"/><Relationship Id="rId16" Type="http://schemas.openxmlformats.org/officeDocument/2006/relationships/image" Target="../media/image188.svg"/><Relationship Id="rId37" Type="http://schemas.openxmlformats.org/officeDocument/2006/relationships/image" Target="../media/image209.png"/><Relationship Id="rId58" Type="http://schemas.openxmlformats.org/officeDocument/2006/relationships/image" Target="../media/image230.svg"/><Relationship Id="rId79" Type="http://schemas.openxmlformats.org/officeDocument/2006/relationships/image" Target="../media/image251.png"/><Relationship Id="rId102" Type="http://schemas.openxmlformats.org/officeDocument/2006/relationships/image" Target="../media/image274.svg"/><Relationship Id="rId123" Type="http://schemas.openxmlformats.org/officeDocument/2006/relationships/image" Target="../media/image295.png"/><Relationship Id="rId144" Type="http://schemas.openxmlformats.org/officeDocument/2006/relationships/image" Target="../media/image316.svg"/><Relationship Id="rId90" Type="http://schemas.openxmlformats.org/officeDocument/2006/relationships/image" Target="../media/image262.svg"/><Relationship Id="rId165" Type="http://schemas.openxmlformats.org/officeDocument/2006/relationships/image" Target="../media/image337.png"/><Relationship Id="rId27" Type="http://schemas.openxmlformats.org/officeDocument/2006/relationships/image" Target="../media/image199.png"/><Relationship Id="rId48" Type="http://schemas.openxmlformats.org/officeDocument/2006/relationships/image" Target="../media/image220.svg"/><Relationship Id="rId69" Type="http://schemas.openxmlformats.org/officeDocument/2006/relationships/image" Target="../media/image241.png"/><Relationship Id="rId113" Type="http://schemas.openxmlformats.org/officeDocument/2006/relationships/image" Target="../media/image285.png"/><Relationship Id="rId134" Type="http://schemas.openxmlformats.org/officeDocument/2006/relationships/image" Target="../media/image306.svg"/><Relationship Id="rId80" Type="http://schemas.openxmlformats.org/officeDocument/2006/relationships/image" Target="../media/image252.svg"/><Relationship Id="rId155" Type="http://schemas.openxmlformats.org/officeDocument/2006/relationships/image" Target="../media/image32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F74D5-5802-8A40-9B3C-E9BA2B9FB981}"/>
              </a:ext>
            </a:extLst>
          </p:cNvPr>
          <p:cNvSpPr/>
          <p:nvPr userDrawn="1"/>
        </p:nvSpPr>
        <p:spPr>
          <a:xfrm>
            <a:off x="0" y="0"/>
            <a:ext cx="12192000" cy="6858000"/>
          </a:xfrm>
          <a:prstGeom prst="rect">
            <a:avLst/>
          </a:prstGeom>
          <a:solidFill>
            <a:srgbClr val="1018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a:solidFill>
                <a:schemeClr val="accent5"/>
              </a:solidFill>
            </a:endParaRPr>
          </a:p>
        </p:txBody>
      </p:sp>
      <p:sp>
        <p:nvSpPr>
          <p:cNvPr id="3" name="Title 2">
            <a:extLst>
              <a:ext uri="{FF2B5EF4-FFF2-40B4-BE49-F238E27FC236}">
                <a16:creationId xmlns:a16="http://schemas.microsoft.com/office/drawing/2014/main" id="{2CF33588-502A-3849-893D-D1D57EA4E2EE}"/>
              </a:ext>
            </a:extLst>
          </p:cNvPr>
          <p:cNvSpPr>
            <a:spLocks noGrp="1"/>
          </p:cNvSpPr>
          <p:nvPr>
            <p:ph type="title" hasCustomPrompt="1"/>
          </p:nvPr>
        </p:nvSpPr>
        <p:spPr>
          <a:xfrm>
            <a:off x="3095768" y="4370463"/>
            <a:ext cx="6000465" cy="606425"/>
          </a:xfrm>
        </p:spPr>
        <p:txBody>
          <a:bodyPr lIns="0" tIns="0" rIns="0" bIns="0" anchor="b"/>
          <a:lstStyle>
            <a:lvl1pPr marL="0" algn="ctr" defTabSz="914400" rtl="0" eaLnBrk="1" latinLnBrk="0" hangingPunct="1">
              <a:lnSpc>
                <a:spcPct val="100000"/>
              </a:lnSpc>
              <a:spcBef>
                <a:spcPct val="0"/>
              </a:spcBef>
              <a:spcAft>
                <a:spcPts val="0"/>
              </a:spcAft>
              <a:buNone/>
              <a:defRPr lang="en-US" sz="1800" b="1" i="0" kern="1200" spc="20" baseline="0" dirty="0">
                <a:solidFill>
                  <a:schemeClr val="tx1"/>
                </a:solidFill>
                <a:latin typeface="Poppins SemiBold" pitchFamily="2" charset="77"/>
                <a:ea typeface="+mj-ea"/>
                <a:cs typeface="Poppins SemiBold" pitchFamily="2" charset="77"/>
              </a:defRPr>
            </a:lvl1pPr>
          </a:lstStyle>
          <a:p>
            <a:r>
              <a:rPr lang="en-US"/>
              <a:t>Click to edit </a:t>
            </a:r>
            <a:br>
              <a:rPr lang="en-US"/>
            </a:br>
            <a:r>
              <a:rPr lang="en-US"/>
              <a:t>Master title style</a:t>
            </a:r>
          </a:p>
        </p:txBody>
      </p:sp>
      <p:sp>
        <p:nvSpPr>
          <p:cNvPr id="12" name="Text Placeholder 9">
            <a:extLst>
              <a:ext uri="{FF2B5EF4-FFF2-40B4-BE49-F238E27FC236}">
                <a16:creationId xmlns:a16="http://schemas.microsoft.com/office/drawing/2014/main" id="{B18E45E3-4230-6A45-92A9-9A33930A4C0E}"/>
              </a:ext>
            </a:extLst>
          </p:cNvPr>
          <p:cNvSpPr>
            <a:spLocks noGrp="1"/>
          </p:cNvSpPr>
          <p:nvPr>
            <p:ph type="body" sz="quarter" idx="13" hasCustomPrompt="1"/>
          </p:nvPr>
        </p:nvSpPr>
        <p:spPr>
          <a:xfrm>
            <a:off x="4290600" y="2634285"/>
            <a:ext cx="3610800" cy="1299600"/>
          </a:xfrm>
          <a:blipFill>
            <a:blip r:embed="rId3" cstate="screen">
              <a:extLst>
                <a:ext uri="{28A0092B-C50C-407E-A947-70E740481C1C}">
                  <a14:useLocalDpi xmlns:a14="http://schemas.microsoft.com/office/drawing/2010/main"/>
                </a:ext>
              </a:extLst>
            </a:blip>
            <a:stretch>
              <a:fillRect/>
            </a:stretch>
          </a:blipFill>
        </p:spPr>
        <p:txBody>
          <a:bodyPr/>
          <a:lstStyle>
            <a:lvl1pPr marL="12600" indent="0">
              <a:buNone/>
              <a:defRPr>
                <a:noFill/>
              </a:defRPr>
            </a:lvl1pPr>
          </a:lstStyle>
          <a:p>
            <a:pPr lvl="0"/>
            <a:r>
              <a:rPr lang="en-US"/>
              <a:t>.</a:t>
            </a:r>
          </a:p>
        </p:txBody>
      </p:sp>
      <p:sp>
        <p:nvSpPr>
          <p:cNvPr id="15" name="Text Placeholder 14">
            <a:extLst>
              <a:ext uri="{FF2B5EF4-FFF2-40B4-BE49-F238E27FC236}">
                <a16:creationId xmlns:a16="http://schemas.microsoft.com/office/drawing/2014/main" id="{CE8D83B5-31B6-6A4F-A378-78AEABF68F29}"/>
              </a:ext>
            </a:extLst>
          </p:cNvPr>
          <p:cNvSpPr>
            <a:spLocks noGrp="1"/>
          </p:cNvSpPr>
          <p:nvPr>
            <p:ph type="body" sz="quarter" idx="14" hasCustomPrompt="1"/>
          </p:nvPr>
        </p:nvSpPr>
        <p:spPr>
          <a:xfrm>
            <a:off x="3095768" y="6151562"/>
            <a:ext cx="6000466" cy="289579"/>
          </a:xfrm>
        </p:spPr>
        <p:txBody>
          <a:bodyPr anchor="ctr" anchorCtr="0"/>
          <a:lstStyle>
            <a:lvl1pPr marL="12600" indent="0" algn="ctr">
              <a:buNone/>
              <a:defRPr sz="1200">
                <a:latin typeface="+mj-lt"/>
              </a:defRPr>
            </a:lvl1pPr>
            <a:lvl2pPr marL="469800" indent="0" algn="ctr">
              <a:buNone/>
              <a:defRPr/>
            </a:lvl2pPr>
            <a:lvl3pPr marL="927000" indent="0" algn="ctr">
              <a:buNone/>
              <a:defRPr/>
            </a:lvl3pPr>
            <a:lvl4pPr marL="1384200" indent="0" algn="ctr">
              <a:buNone/>
              <a:defRPr/>
            </a:lvl4pPr>
            <a:lvl5pPr marL="1841400" indent="0" algn="ctr">
              <a:buNone/>
              <a:defRPr/>
            </a:lvl5pPr>
          </a:lstStyle>
          <a:p>
            <a:pPr algn="ctr"/>
            <a:r>
              <a:rPr lang="en-US" b="1">
                <a:latin typeface="Poppins SemiBold" pitchFamily="2" charset="77"/>
              </a:rPr>
              <a:t>MM DD YYYY</a:t>
            </a:r>
          </a:p>
        </p:txBody>
      </p:sp>
    </p:spTree>
    <p:extLst>
      <p:ext uri="{BB962C8B-B14F-4D97-AF65-F5344CB8AC3E}">
        <p14:creationId xmlns:p14="http://schemas.microsoft.com/office/powerpoint/2010/main" val="13526797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EMENT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35A5C1-8F0D-D441-9F61-126D951F3D16}"/>
              </a:ext>
            </a:extLst>
          </p:cNvPr>
          <p:cNvSpPr/>
          <p:nvPr userDrawn="1"/>
        </p:nvSpPr>
        <p:spPr>
          <a:xfrm>
            <a:off x="0" y="1158240"/>
            <a:ext cx="12192000" cy="6858000"/>
          </a:xfrm>
          <a:prstGeom prst="rect">
            <a:avLst/>
          </a:prstGeom>
          <a:solidFill>
            <a:srgbClr val="1018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
        <p:nvSpPr>
          <p:cNvPr id="8" name="Text Placeholder 21">
            <a:extLst>
              <a:ext uri="{FF2B5EF4-FFF2-40B4-BE49-F238E27FC236}">
                <a16:creationId xmlns:a16="http://schemas.microsoft.com/office/drawing/2014/main" id="{31DD1C90-D6F0-9042-BE8C-777A852FE302}"/>
              </a:ext>
            </a:extLst>
          </p:cNvPr>
          <p:cNvSpPr>
            <a:spLocks noGrp="1"/>
          </p:cNvSpPr>
          <p:nvPr>
            <p:ph type="body" sz="quarter" idx="10" hasCustomPrompt="1"/>
          </p:nvPr>
        </p:nvSpPr>
        <p:spPr>
          <a:xfrm>
            <a:off x="709200" y="1537200"/>
            <a:ext cx="10774331" cy="3786626"/>
          </a:xfrm>
        </p:spPr>
        <p:txBody>
          <a:bodyPr lIns="0" tIns="46800" rIns="0" anchor="ctr">
            <a:noAutofit/>
          </a:bodyPr>
          <a:lstStyle>
            <a:lvl1pPr marL="0" marR="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2800" b="1" i="0" kern="1200" spc="20" baseline="0">
                <a:solidFill>
                  <a:schemeClr val="tx1"/>
                </a:solidFill>
                <a:latin typeface="+mj-lt"/>
                <a:ea typeface="+mn-ea"/>
                <a:cs typeface="+mn-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marR="0" lvl="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en-CA"/>
              <a:t>Statement slide (option 3): </a:t>
            </a:r>
            <a:br>
              <a:rPr lang="en-CA"/>
            </a:br>
            <a:r>
              <a:rPr lang="en-CA"/>
              <a:t>Use to build your story.</a:t>
            </a:r>
          </a:p>
        </p:txBody>
      </p:sp>
      <p:sp>
        <p:nvSpPr>
          <p:cNvPr id="10" name="Slide Number Placeholder 5">
            <a:extLst>
              <a:ext uri="{FF2B5EF4-FFF2-40B4-BE49-F238E27FC236}">
                <a16:creationId xmlns:a16="http://schemas.microsoft.com/office/drawing/2014/main" id="{AD8F4BD9-CBA1-9B4B-885E-0820B4B6FE7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tx1"/>
                </a:solidFill>
                <a:latin typeface="Poppins SemiBold" pitchFamily="2" charset="77"/>
                <a:cs typeface="Circular TT Bold" panose="020B0804020101010102" pitchFamily="34" charset="0"/>
              </a:rPr>
              <a:pPr algn="r">
                <a:lnSpc>
                  <a:spcPts val="880"/>
                </a:lnSpc>
              </a:pPr>
              <a:t>‹#›</a:t>
            </a:fld>
            <a:endParaRPr lang="en-CA" sz="800" b="1" i="0">
              <a:solidFill>
                <a:schemeClr val="tx1"/>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D89F60C6-C24F-4949-A0F4-BD46C15E0EDB}"/>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A7732372-76E2-9C29-3017-4775772ED4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5745989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EY STATEMENT_2 (BLUE)">
    <p:bg>
      <p:bgPr>
        <a:solidFill>
          <a:schemeClr val="tx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F44B7BE-7FF8-C644-8679-2C95ED60AD51}"/>
              </a:ext>
            </a:extLst>
          </p:cNvPr>
          <p:cNvSpPr>
            <a:spLocks noGrp="1"/>
          </p:cNvSpPr>
          <p:nvPr>
            <p:ph type="body" sz="quarter" idx="10" hasCustomPrompt="1"/>
          </p:nvPr>
        </p:nvSpPr>
        <p:spPr>
          <a:xfrm>
            <a:off x="707479" y="1537487"/>
            <a:ext cx="10774331" cy="3786626"/>
          </a:xfrm>
        </p:spPr>
        <p:txBody>
          <a:bodyPr lIns="0" tIns="46800" rIns="0" anchor="ctr">
            <a:noAutofit/>
          </a:bodyPr>
          <a:lstStyle>
            <a:lvl1pPr marL="0" marR="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3600" b="1" i="0" kern="1200" spc="20" baseline="0">
                <a:solidFill>
                  <a:schemeClr val="bg1"/>
                </a:solidFill>
                <a:latin typeface="+mj-lt"/>
                <a:ea typeface="+mn-ea"/>
                <a:cs typeface="+mn-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marR="0" lvl="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en-CA"/>
              <a:t>Key statement slide: </a:t>
            </a:r>
            <a:br>
              <a:rPr lang="en-CA"/>
            </a:br>
            <a:r>
              <a:rPr lang="en-CA"/>
              <a:t>Use to highlight key messaging.</a:t>
            </a:r>
          </a:p>
        </p:txBody>
      </p:sp>
      <p:sp>
        <p:nvSpPr>
          <p:cNvPr id="12" name="Slide Number Placeholder 5">
            <a:extLst>
              <a:ext uri="{FF2B5EF4-FFF2-40B4-BE49-F238E27FC236}">
                <a16:creationId xmlns:a16="http://schemas.microsoft.com/office/drawing/2014/main" id="{6E5E94AB-9723-C347-8DA8-22B81AA542CD}"/>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pic>
        <p:nvPicPr>
          <p:cNvPr id="13" name="Picture 12">
            <a:extLst>
              <a:ext uri="{FF2B5EF4-FFF2-40B4-BE49-F238E27FC236}">
                <a16:creationId xmlns:a16="http://schemas.microsoft.com/office/drawing/2014/main" id="{CA49A118-D6EA-4B4B-9D32-4AF8536FBF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14" name="Straight Connector 13">
            <a:extLst>
              <a:ext uri="{FF2B5EF4-FFF2-40B4-BE49-F238E27FC236}">
                <a16:creationId xmlns:a16="http://schemas.microsoft.com/office/drawing/2014/main" id="{1B4AB46B-3029-2542-BF6B-039FC5DC9EDE}"/>
              </a:ext>
            </a:extLst>
          </p:cNvPr>
          <p:cNvCxnSpPr/>
          <p:nvPr userDrawn="1"/>
        </p:nvCxnSpPr>
        <p:spPr>
          <a:xfrm>
            <a:off x="11473218" y="6404226"/>
            <a:ext cx="0" cy="141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3485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COLUMN, WHITE BKGD)">
    <p:bg>
      <p:bgRef idx="1001">
        <a:schemeClr val="bg1"/>
      </p:bgRef>
    </p:bg>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9B6E4A38-A5E9-8747-8DB2-CE86C3F31F58}"/>
              </a:ext>
            </a:extLst>
          </p:cNvPr>
          <p:cNvSpPr>
            <a:spLocks noGrp="1"/>
          </p:cNvSpPr>
          <p:nvPr>
            <p:ph type="body" sz="quarter" idx="14" hasCustomPrompt="1"/>
          </p:nvPr>
        </p:nvSpPr>
        <p:spPr>
          <a:xfrm>
            <a:off x="425999" y="5844717"/>
            <a:ext cx="11339999" cy="293283"/>
          </a:xfrm>
        </p:spPr>
        <p:txBody>
          <a:bodyPr lIns="0" tIns="0" rIns="0" bIns="0" anchor="b"/>
          <a:lstStyle>
            <a:lvl1pPr marL="0" indent="0">
              <a:spcBef>
                <a:spcPts val="0"/>
              </a:spcBef>
              <a:buNone/>
              <a:defRPr lang="en-US" sz="800" b="0" i="0" kern="1200" spc="20" baseline="0" dirty="0">
                <a:solidFill>
                  <a:schemeClr val="tx2"/>
                </a:solidFill>
                <a:latin typeface="+mn-lt"/>
                <a:ea typeface="+mn-ea"/>
                <a:cs typeface="Poppins Medium" pitchFamily="2" charset="77"/>
              </a:defRPr>
            </a:lvl1pPr>
            <a:lvl2pPr marL="457200" indent="0">
              <a:spcBef>
                <a:spcPts val="0"/>
              </a:spcBef>
              <a:buNone/>
              <a:defRPr sz="1000"/>
            </a:lvl2pPr>
            <a:lvl3pPr marL="914400" indent="0">
              <a:spcBef>
                <a:spcPts val="0"/>
              </a:spcBef>
              <a:buNone/>
              <a:defRPr sz="1000"/>
            </a:lvl3pPr>
            <a:lvl4pPr marL="1371600" indent="0">
              <a:spcBef>
                <a:spcPts val="0"/>
              </a:spcBef>
              <a:buNone/>
              <a:defRPr sz="1000"/>
            </a:lvl4pPr>
            <a:lvl5pPr marL="1828800" indent="0">
              <a:spcBef>
                <a:spcPts val="0"/>
              </a:spcBef>
              <a:buNone/>
              <a:defRPr sz="1000"/>
            </a:lvl5pPr>
          </a:lstStyle>
          <a:p>
            <a:pPr lvl="0"/>
            <a:r>
              <a:rPr lang="en-US"/>
              <a:t>Sources &amp; Notes:</a:t>
            </a:r>
          </a:p>
        </p:txBody>
      </p:sp>
      <p:sp>
        <p:nvSpPr>
          <p:cNvPr id="18" name="Text Placeholder 6">
            <a:extLst>
              <a:ext uri="{FF2B5EF4-FFF2-40B4-BE49-F238E27FC236}">
                <a16:creationId xmlns:a16="http://schemas.microsoft.com/office/drawing/2014/main" id="{FE0CDDA1-AE3A-244B-8229-3D4D4FE85F61}"/>
              </a:ext>
            </a:extLst>
          </p:cNvPr>
          <p:cNvSpPr>
            <a:spLocks noGrp="1"/>
          </p:cNvSpPr>
          <p:nvPr>
            <p:ph type="body" sz="quarter" idx="13" hasCustomPrompt="1"/>
          </p:nvPr>
        </p:nvSpPr>
        <p:spPr>
          <a:xfrm>
            <a:off x="426000" y="1688400"/>
            <a:ext cx="11340000" cy="540000"/>
          </a:xfrm>
        </p:spPr>
        <p:txBody>
          <a:bodyPr lIns="0" tIns="0" rIns="0" bIns="0" anchor="ctr"/>
          <a:lstStyle>
            <a:lvl1pPr marL="0" indent="0">
              <a:lnSpc>
                <a:spcPct val="90000"/>
              </a:lnSpc>
              <a:spcBef>
                <a:spcPts val="0"/>
              </a:spcBef>
              <a:buNone/>
              <a:defRPr sz="1600" b="0" i="0" spc="20" baseline="0">
                <a:solidFill>
                  <a:schemeClr val="accent3"/>
                </a:solidFill>
                <a:latin typeface="Poppins Medium" pitchFamily="2" charset="77"/>
                <a:ea typeface="Poppins Medium" pitchFamily="2" charset="77"/>
                <a:cs typeface="Poppins Medium" pitchFamily="2" charset="77"/>
              </a:defRPr>
            </a:lvl1pPr>
            <a:lvl2pPr marL="457200" indent="0">
              <a:buNone/>
              <a:defRPr b="1" i="0">
                <a:solidFill>
                  <a:schemeClr val="accent2"/>
                </a:solidFill>
                <a:latin typeface="Circular TT Bold Italic" charset="0"/>
                <a:ea typeface="Circular TT Bold Italic" charset="0"/>
                <a:cs typeface="Circular TT Bold Italic" charset="0"/>
              </a:defRPr>
            </a:lvl2pPr>
            <a:lvl3pPr marL="914400" indent="0">
              <a:buNone/>
              <a:defRPr b="1" i="0">
                <a:solidFill>
                  <a:schemeClr val="accent2"/>
                </a:solidFill>
                <a:latin typeface="Circular TT Bold Italic" charset="0"/>
                <a:ea typeface="Circular TT Bold Italic" charset="0"/>
                <a:cs typeface="Circular TT Bold Italic" charset="0"/>
              </a:defRPr>
            </a:lvl3pPr>
            <a:lvl4pPr marL="1371600" indent="0">
              <a:buNone/>
              <a:defRPr b="1" i="0">
                <a:solidFill>
                  <a:schemeClr val="accent2"/>
                </a:solidFill>
                <a:latin typeface="Circular TT Bold Italic" charset="0"/>
                <a:ea typeface="Circular TT Bold Italic" charset="0"/>
                <a:cs typeface="Circular TT Bold Italic" charset="0"/>
              </a:defRPr>
            </a:lvl4pPr>
            <a:lvl5pPr marL="1828800" indent="0">
              <a:buNone/>
              <a:defRPr b="1" i="0">
                <a:solidFill>
                  <a:schemeClr val="accent2"/>
                </a:solidFill>
                <a:latin typeface="Circular TT Bold Italic" charset="0"/>
                <a:ea typeface="Circular TT Bold Italic" charset="0"/>
                <a:cs typeface="Circular TT Bold Italic" charset="0"/>
              </a:defRPr>
            </a:lvl5pPr>
          </a:lstStyle>
          <a:p>
            <a:pPr lvl="0"/>
            <a:r>
              <a:rPr lang="en-US"/>
              <a:t>Subheading or chart title</a:t>
            </a:r>
          </a:p>
        </p:txBody>
      </p:sp>
      <p:sp>
        <p:nvSpPr>
          <p:cNvPr id="20" name="Content Placeholder 2">
            <a:extLst>
              <a:ext uri="{FF2B5EF4-FFF2-40B4-BE49-F238E27FC236}">
                <a16:creationId xmlns:a16="http://schemas.microsoft.com/office/drawing/2014/main" id="{D05D49B1-CCEC-0648-AF7B-97C27E4DDCA4}"/>
              </a:ext>
            </a:extLst>
          </p:cNvPr>
          <p:cNvSpPr>
            <a:spLocks noGrp="1"/>
          </p:cNvSpPr>
          <p:nvPr>
            <p:ph sz="quarter" idx="15" hasCustomPrompt="1"/>
          </p:nvPr>
        </p:nvSpPr>
        <p:spPr>
          <a:xfrm>
            <a:off x="426000" y="2308588"/>
            <a:ext cx="11339999" cy="3441223"/>
          </a:xfrm>
        </p:spPr>
        <p:txBody>
          <a:bodyPr lIns="0" rIns="0"/>
          <a:lstStyle>
            <a:lvl1pPr>
              <a:lnSpc>
                <a:spcPct val="120000"/>
              </a:lnSpc>
              <a:spcBef>
                <a:spcPts val="1200"/>
              </a:spcBef>
              <a:defRPr sz="1400" b="0" i="0" spc="20" baseline="0">
                <a:solidFill>
                  <a:schemeClr val="tx1"/>
                </a:solidFill>
                <a:latin typeface="+mn-lt"/>
                <a:cs typeface="Poppins" pitchFamily="2" charset="77"/>
              </a:defRPr>
            </a:lvl1pPr>
            <a:lvl2pPr>
              <a:lnSpc>
                <a:spcPct val="120000"/>
              </a:lnSpc>
              <a:spcBef>
                <a:spcPts val="1200"/>
              </a:spcBef>
              <a:defRPr sz="1400" b="0" i="0" spc="20" baseline="0">
                <a:solidFill>
                  <a:schemeClr val="tx1"/>
                </a:solidFill>
                <a:latin typeface="+mn-lt"/>
                <a:cs typeface="Poppins" pitchFamily="2" charset="77"/>
              </a:defRPr>
            </a:lvl2pPr>
            <a:lvl3pPr>
              <a:lnSpc>
                <a:spcPct val="120000"/>
              </a:lnSpc>
              <a:spcBef>
                <a:spcPts val="1200"/>
              </a:spcBef>
              <a:defRPr sz="1400" b="0" i="0" spc="20" baseline="0">
                <a:solidFill>
                  <a:schemeClr val="tx1"/>
                </a:solidFill>
                <a:latin typeface="+mn-lt"/>
                <a:cs typeface="Poppins" pitchFamily="2" charset="77"/>
              </a:defRPr>
            </a:lvl3pPr>
            <a:lvl4pPr>
              <a:lnSpc>
                <a:spcPct val="120000"/>
              </a:lnSpc>
              <a:spcBef>
                <a:spcPts val="1200"/>
              </a:spcBef>
              <a:defRPr sz="1400" b="0" i="0" spc="20" baseline="0">
                <a:solidFill>
                  <a:schemeClr val="tx1"/>
                </a:solidFill>
                <a:latin typeface="+mn-lt"/>
                <a:cs typeface="Poppins" pitchFamily="2" charset="77"/>
              </a:defRPr>
            </a:lvl4pPr>
            <a:lvl5pPr>
              <a:lnSpc>
                <a:spcPct val="120000"/>
              </a:lnSpc>
              <a:spcBef>
                <a:spcPts val="1200"/>
              </a:spcBef>
              <a:defRPr sz="1400" b="0" i="0" spc="20" baseline="0">
                <a:solidFill>
                  <a:schemeClr val="tx1"/>
                </a:solidFill>
                <a:latin typeface="+mn-lt"/>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F4E67BE-5D26-F545-991D-FA90AE19C991}"/>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Poppins ExtraBold" pitchFamily="2" charset="77"/>
                <a:ea typeface="+mj-ea"/>
                <a:cs typeface="Poppins ExtraBold" pitchFamily="2" charset="77"/>
              </a:defRPr>
            </a:lvl1pPr>
          </a:lstStyle>
          <a:p>
            <a:r>
              <a:rPr lang="en-CA"/>
              <a:t>Title / Headline</a:t>
            </a:r>
          </a:p>
        </p:txBody>
      </p:sp>
      <p:sp>
        <p:nvSpPr>
          <p:cNvPr id="12" name="Slide Number Placeholder 5">
            <a:extLst>
              <a:ext uri="{FF2B5EF4-FFF2-40B4-BE49-F238E27FC236}">
                <a16:creationId xmlns:a16="http://schemas.microsoft.com/office/drawing/2014/main" id="{BA35DAB8-2E3A-6B44-8CDD-49480D230621}"/>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pic>
        <p:nvPicPr>
          <p:cNvPr id="13" name="Picture 12">
            <a:extLst>
              <a:ext uri="{FF2B5EF4-FFF2-40B4-BE49-F238E27FC236}">
                <a16:creationId xmlns:a16="http://schemas.microsoft.com/office/drawing/2014/main" id="{E6955E71-3494-AB42-BD1E-6782558F0C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14" name="Straight Connector 13">
            <a:extLst>
              <a:ext uri="{FF2B5EF4-FFF2-40B4-BE49-F238E27FC236}">
                <a16:creationId xmlns:a16="http://schemas.microsoft.com/office/drawing/2014/main" id="{1C3132AC-BBF1-E244-B250-E1C243321D23}"/>
              </a:ext>
            </a:extLst>
          </p:cNvPr>
          <p:cNvCxnSpPr/>
          <p:nvPr userDrawn="1"/>
        </p:nvCxnSpPr>
        <p:spPr>
          <a:xfrm>
            <a:off x="11473218" y="6404226"/>
            <a:ext cx="0" cy="141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107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COLUMN, BLUE BKGD)">
    <p:bg>
      <p:bgPr>
        <a:solidFill>
          <a:schemeClr val="bg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26000" y="1688400"/>
            <a:ext cx="11340000" cy="540000"/>
          </a:xfrm>
        </p:spPr>
        <p:txBody>
          <a:bodyPr lIns="0" tIns="0" rIns="0" bIns="0" anchor="ctr"/>
          <a:lstStyle>
            <a:lvl1pPr marL="0" indent="0">
              <a:lnSpc>
                <a:spcPct val="90000"/>
              </a:lnSpc>
              <a:spcBef>
                <a:spcPts val="0"/>
              </a:spcBef>
              <a:buNone/>
              <a:defRPr sz="1600" b="0" i="0" spc="20" baseline="0">
                <a:solidFill>
                  <a:schemeClr val="accent3"/>
                </a:solidFill>
                <a:latin typeface="Poppins Medium" pitchFamily="2" charset="77"/>
                <a:ea typeface="Poppins Medium" pitchFamily="2" charset="77"/>
                <a:cs typeface="Poppins Medium" pitchFamily="2" charset="77"/>
              </a:defRPr>
            </a:lvl1pPr>
            <a:lvl2pPr marL="457200" indent="0">
              <a:buNone/>
              <a:defRPr b="1" i="0">
                <a:solidFill>
                  <a:schemeClr val="accent2"/>
                </a:solidFill>
                <a:latin typeface="Circular TT Bold Italic" charset="0"/>
                <a:ea typeface="Circular TT Bold Italic" charset="0"/>
                <a:cs typeface="Circular TT Bold Italic" charset="0"/>
              </a:defRPr>
            </a:lvl2pPr>
            <a:lvl3pPr marL="914400" indent="0">
              <a:buNone/>
              <a:defRPr b="1" i="0">
                <a:solidFill>
                  <a:schemeClr val="accent2"/>
                </a:solidFill>
                <a:latin typeface="Circular TT Bold Italic" charset="0"/>
                <a:ea typeface="Circular TT Bold Italic" charset="0"/>
                <a:cs typeface="Circular TT Bold Italic" charset="0"/>
              </a:defRPr>
            </a:lvl3pPr>
            <a:lvl4pPr marL="1371600" indent="0">
              <a:buNone/>
              <a:defRPr b="1" i="0">
                <a:solidFill>
                  <a:schemeClr val="accent2"/>
                </a:solidFill>
                <a:latin typeface="Circular TT Bold Italic" charset="0"/>
                <a:ea typeface="Circular TT Bold Italic" charset="0"/>
                <a:cs typeface="Circular TT Bold Italic" charset="0"/>
              </a:defRPr>
            </a:lvl4pPr>
            <a:lvl5pPr marL="1828800" indent="0">
              <a:buNone/>
              <a:defRPr b="1" i="0">
                <a:solidFill>
                  <a:schemeClr val="accent2"/>
                </a:solidFill>
                <a:latin typeface="Circular TT Bold Italic" charset="0"/>
                <a:ea typeface="Circular TT Bold Italic" charset="0"/>
                <a:cs typeface="Circular TT Bold Italic" charset="0"/>
              </a:defRPr>
            </a:lvl5pPr>
          </a:lstStyle>
          <a:p>
            <a:pPr lvl="0"/>
            <a:r>
              <a:rPr lang="en-US"/>
              <a:t>Subheading or chart title</a:t>
            </a:r>
          </a:p>
        </p:txBody>
      </p:sp>
      <p:sp>
        <p:nvSpPr>
          <p:cNvPr id="19" name="Content Placeholder 2"/>
          <p:cNvSpPr>
            <a:spLocks noGrp="1"/>
          </p:cNvSpPr>
          <p:nvPr>
            <p:ph sz="quarter" idx="15" hasCustomPrompt="1"/>
          </p:nvPr>
        </p:nvSpPr>
        <p:spPr>
          <a:xfrm>
            <a:off x="426000" y="2308588"/>
            <a:ext cx="11339999" cy="3441223"/>
          </a:xfrm>
        </p:spPr>
        <p:txBody>
          <a:bodyPr lIns="0" rIns="0"/>
          <a:lstStyle>
            <a:lvl1pPr>
              <a:lnSpc>
                <a:spcPct val="120000"/>
              </a:lnSpc>
              <a:spcBef>
                <a:spcPts val="1200"/>
              </a:spcBef>
              <a:defRPr sz="1400" b="0" i="0" spc="20" baseline="0">
                <a:solidFill>
                  <a:schemeClr val="tx1"/>
                </a:solidFill>
                <a:latin typeface="+mn-lt"/>
                <a:cs typeface="Poppins" pitchFamily="2" charset="77"/>
              </a:defRPr>
            </a:lvl1pPr>
            <a:lvl2pPr>
              <a:lnSpc>
                <a:spcPct val="120000"/>
              </a:lnSpc>
              <a:spcBef>
                <a:spcPts val="1200"/>
              </a:spcBef>
              <a:defRPr sz="1400" b="0" i="0" spc="20" baseline="0">
                <a:solidFill>
                  <a:schemeClr val="tx1"/>
                </a:solidFill>
                <a:latin typeface="+mn-lt"/>
                <a:cs typeface="Poppins" pitchFamily="2" charset="77"/>
              </a:defRPr>
            </a:lvl2pPr>
            <a:lvl3pPr>
              <a:lnSpc>
                <a:spcPct val="120000"/>
              </a:lnSpc>
              <a:spcBef>
                <a:spcPts val="1200"/>
              </a:spcBef>
              <a:defRPr sz="1400" b="0" i="0" spc="20" baseline="0">
                <a:solidFill>
                  <a:schemeClr val="tx1"/>
                </a:solidFill>
                <a:latin typeface="+mn-lt"/>
                <a:cs typeface="Poppins" pitchFamily="2" charset="77"/>
              </a:defRPr>
            </a:lvl3pPr>
            <a:lvl4pPr>
              <a:lnSpc>
                <a:spcPct val="120000"/>
              </a:lnSpc>
              <a:spcBef>
                <a:spcPts val="1200"/>
              </a:spcBef>
              <a:defRPr sz="1400" b="0" i="0" spc="20" baseline="0">
                <a:solidFill>
                  <a:schemeClr val="tx1"/>
                </a:solidFill>
                <a:latin typeface="+mn-lt"/>
                <a:cs typeface="Poppins" pitchFamily="2" charset="77"/>
              </a:defRPr>
            </a:lvl4pPr>
            <a:lvl5pPr>
              <a:lnSpc>
                <a:spcPct val="120000"/>
              </a:lnSpc>
              <a:spcBef>
                <a:spcPts val="1200"/>
              </a:spcBef>
              <a:defRPr sz="1400" b="0" i="0" spc="20" baseline="0">
                <a:solidFill>
                  <a:schemeClr val="tx1"/>
                </a:solidFill>
                <a:latin typeface="+mn-lt"/>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4E3DEE-F73B-8A4D-89D3-B9E9568AA1C2}"/>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10" name="Text Placeholder 20">
            <a:extLst>
              <a:ext uri="{FF2B5EF4-FFF2-40B4-BE49-F238E27FC236}">
                <a16:creationId xmlns:a16="http://schemas.microsoft.com/office/drawing/2014/main" id="{C626C41F-7B3F-4C4E-908A-77ED72C707AD}"/>
              </a:ext>
            </a:extLst>
          </p:cNvPr>
          <p:cNvSpPr>
            <a:spLocks noGrp="1"/>
          </p:cNvSpPr>
          <p:nvPr>
            <p:ph type="body" sz="quarter" idx="14" hasCustomPrompt="1"/>
          </p:nvPr>
        </p:nvSpPr>
        <p:spPr>
          <a:xfrm>
            <a:off x="425999" y="5844717"/>
            <a:ext cx="11339999" cy="293283"/>
          </a:xfrm>
        </p:spPr>
        <p:txBody>
          <a:bodyPr lIns="0" tIns="0" rIns="0" bIns="0" anchor="b"/>
          <a:lstStyle>
            <a:lvl1pPr marL="0" indent="0">
              <a:spcBef>
                <a:spcPts val="0"/>
              </a:spcBef>
              <a:buNone/>
              <a:defRPr lang="en-US" sz="800" b="0" i="0" kern="1200" spc="20" baseline="0" dirty="0">
                <a:solidFill>
                  <a:schemeClr val="tx2"/>
                </a:solidFill>
                <a:latin typeface="+mn-lt"/>
                <a:ea typeface="+mn-ea"/>
                <a:cs typeface="Poppins Medium" pitchFamily="2" charset="77"/>
              </a:defRPr>
            </a:lvl1pPr>
            <a:lvl2pPr marL="457200" indent="0">
              <a:spcBef>
                <a:spcPts val="0"/>
              </a:spcBef>
              <a:buNone/>
              <a:defRPr sz="1000"/>
            </a:lvl2pPr>
            <a:lvl3pPr marL="914400" indent="0">
              <a:spcBef>
                <a:spcPts val="0"/>
              </a:spcBef>
              <a:buNone/>
              <a:defRPr sz="1000"/>
            </a:lvl3pPr>
            <a:lvl4pPr marL="1371600" indent="0">
              <a:spcBef>
                <a:spcPts val="0"/>
              </a:spcBef>
              <a:buNone/>
              <a:defRPr sz="1000"/>
            </a:lvl4pPr>
            <a:lvl5pPr marL="1828800" indent="0">
              <a:spcBef>
                <a:spcPts val="0"/>
              </a:spcBef>
              <a:buNone/>
              <a:defRPr sz="1000"/>
            </a:lvl5pPr>
          </a:lstStyle>
          <a:p>
            <a:pPr lvl="0"/>
            <a:r>
              <a:rPr lang="en-US"/>
              <a:t>Sources &amp; Notes:</a:t>
            </a:r>
          </a:p>
        </p:txBody>
      </p:sp>
      <p:sp>
        <p:nvSpPr>
          <p:cNvPr id="11" name="Slide Number Placeholder 5">
            <a:extLst>
              <a:ext uri="{FF2B5EF4-FFF2-40B4-BE49-F238E27FC236}">
                <a16:creationId xmlns:a16="http://schemas.microsoft.com/office/drawing/2014/main" id="{E8F88913-12A7-4E41-A03F-E07A688A4CE0}"/>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tx1"/>
                </a:solidFill>
                <a:latin typeface="Poppins SemiBold" pitchFamily="2" charset="77"/>
                <a:cs typeface="Circular TT Bold" panose="020B0804020101010102" pitchFamily="34" charset="0"/>
              </a:rPr>
              <a:pPr algn="r">
                <a:lnSpc>
                  <a:spcPts val="880"/>
                </a:lnSpc>
              </a:pPr>
              <a:t>‹#›</a:t>
            </a:fld>
            <a:endParaRPr lang="en-CA" sz="800" b="1" i="0">
              <a:solidFill>
                <a:schemeClr val="tx1"/>
              </a:solidFill>
              <a:latin typeface="Poppins SemiBold" pitchFamily="2" charset="77"/>
              <a:cs typeface="Circular TT Bold" panose="020B0804020101010102" pitchFamily="34" charset="0"/>
            </a:endParaRPr>
          </a:p>
        </p:txBody>
      </p:sp>
      <p:cxnSp>
        <p:nvCxnSpPr>
          <p:cNvPr id="14" name="Straight Connector 13">
            <a:extLst>
              <a:ext uri="{FF2B5EF4-FFF2-40B4-BE49-F238E27FC236}">
                <a16:creationId xmlns:a16="http://schemas.microsoft.com/office/drawing/2014/main" id="{11AD360A-C5E5-7E4B-B323-074E367EE388}"/>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B2CF1680-A880-A4EC-9143-37D315E28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10335906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ITLE, BLANK, WHITE BKGD)">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169AC8-84DF-3E49-9739-234B9BD9ADC0}"/>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10" name="Slide Number Placeholder 5">
            <a:extLst>
              <a:ext uri="{FF2B5EF4-FFF2-40B4-BE49-F238E27FC236}">
                <a16:creationId xmlns:a16="http://schemas.microsoft.com/office/drawing/2014/main" id="{863B1809-E7B5-2743-89BC-59BFA7B30AE2}"/>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10952B27-A0DD-D24F-9693-4C2D6BA9FF78}"/>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E71FA7-7976-A143-9BDA-7FD444A01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
        <p:nvSpPr>
          <p:cNvPr id="14" name="Content Placeholder 2">
            <a:extLst>
              <a:ext uri="{FF2B5EF4-FFF2-40B4-BE49-F238E27FC236}">
                <a16:creationId xmlns:a16="http://schemas.microsoft.com/office/drawing/2014/main" id="{EFC52E1A-06E0-B746-A025-C12D7FF64115}"/>
              </a:ext>
            </a:extLst>
          </p:cNvPr>
          <p:cNvSpPr>
            <a:spLocks noGrp="1"/>
          </p:cNvSpPr>
          <p:nvPr>
            <p:ph sz="quarter" idx="15" hasCustomPrompt="1"/>
          </p:nvPr>
        </p:nvSpPr>
        <p:spPr>
          <a:xfrm>
            <a:off x="426000" y="1663336"/>
            <a:ext cx="11339999" cy="4086475"/>
          </a:xfrm>
        </p:spPr>
        <p:txBody>
          <a:bodyPr lIns="0" rIns="0"/>
          <a:lstStyle>
            <a:lvl1pPr>
              <a:lnSpc>
                <a:spcPct val="120000"/>
              </a:lnSpc>
              <a:spcBef>
                <a:spcPts val="1200"/>
              </a:spcBef>
              <a:defRPr sz="1400" b="0" i="0" spc="20" baseline="0">
                <a:solidFill>
                  <a:schemeClr val="tx1"/>
                </a:solidFill>
                <a:latin typeface="+mn-lt"/>
                <a:cs typeface="Poppins" pitchFamily="2" charset="77"/>
              </a:defRPr>
            </a:lvl1pPr>
            <a:lvl2pPr>
              <a:lnSpc>
                <a:spcPct val="120000"/>
              </a:lnSpc>
              <a:spcBef>
                <a:spcPts val="1200"/>
              </a:spcBef>
              <a:defRPr sz="1400" b="0" i="0" spc="20" baseline="0">
                <a:solidFill>
                  <a:schemeClr val="tx1"/>
                </a:solidFill>
                <a:latin typeface="+mn-lt"/>
                <a:cs typeface="Poppins" pitchFamily="2" charset="77"/>
              </a:defRPr>
            </a:lvl2pPr>
            <a:lvl3pPr>
              <a:lnSpc>
                <a:spcPct val="120000"/>
              </a:lnSpc>
              <a:spcBef>
                <a:spcPts val="1200"/>
              </a:spcBef>
              <a:defRPr sz="1400" b="0" i="0" spc="20" baseline="0">
                <a:solidFill>
                  <a:schemeClr val="tx1"/>
                </a:solidFill>
                <a:latin typeface="+mn-lt"/>
                <a:cs typeface="Poppins" pitchFamily="2" charset="77"/>
              </a:defRPr>
            </a:lvl3pPr>
            <a:lvl4pPr>
              <a:lnSpc>
                <a:spcPct val="120000"/>
              </a:lnSpc>
              <a:spcBef>
                <a:spcPts val="1200"/>
              </a:spcBef>
              <a:defRPr sz="1400" b="0" i="0" spc="20" baseline="0">
                <a:solidFill>
                  <a:schemeClr val="tx1"/>
                </a:solidFill>
                <a:latin typeface="+mn-lt"/>
                <a:cs typeface="Poppins" pitchFamily="2" charset="77"/>
              </a:defRPr>
            </a:lvl4pPr>
            <a:lvl5pPr>
              <a:lnSpc>
                <a:spcPct val="120000"/>
              </a:lnSpc>
              <a:spcBef>
                <a:spcPts val="1200"/>
              </a:spcBef>
              <a:defRPr sz="1400" b="0" i="0" spc="20" baseline="0">
                <a:solidFill>
                  <a:schemeClr val="tx1"/>
                </a:solidFill>
                <a:latin typeface="+mn-lt"/>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0">
            <a:extLst>
              <a:ext uri="{FF2B5EF4-FFF2-40B4-BE49-F238E27FC236}">
                <a16:creationId xmlns:a16="http://schemas.microsoft.com/office/drawing/2014/main" id="{980318EC-B43F-7749-B0FE-754F8C07B0B8}"/>
              </a:ext>
            </a:extLst>
          </p:cNvPr>
          <p:cNvSpPr>
            <a:spLocks noGrp="1"/>
          </p:cNvSpPr>
          <p:nvPr>
            <p:ph type="body" sz="quarter" idx="14" hasCustomPrompt="1"/>
          </p:nvPr>
        </p:nvSpPr>
        <p:spPr>
          <a:xfrm>
            <a:off x="425999" y="5844717"/>
            <a:ext cx="11339999" cy="293283"/>
          </a:xfrm>
        </p:spPr>
        <p:txBody>
          <a:bodyPr lIns="0" tIns="0" rIns="0" bIns="0" anchor="b"/>
          <a:lstStyle>
            <a:lvl1pPr marL="0" indent="0">
              <a:spcBef>
                <a:spcPts val="0"/>
              </a:spcBef>
              <a:buNone/>
              <a:defRPr lang="en-US" sz="800" b="0" i="0" kern="1200" spc="20" baseline="0" dirty="0">
                <a:solidFill>
                  <a:schemeClr val="tx2"/>
                </a:solidFill>
                <a:latin typeface="+mn-lt"/>
                <a:ea typeface="+mn-ea"/>
                <a:cs typeface="Poppins Medium" pitchFamily="2" charset="77"/>
              </a:defRPr>
            </a:lvl1pPr>
            <a:lvl2pPr marL="457200" indent="0">
              <a:spcBef>
                <a:spcPts val="0"/>
              </a:spcBef>
              <a:buNone/>
              <a:defRPr sz="1000"/>
            </a:lvl2pPr>
            <a:lvl3pPr marL="914400" indent="0">
              <a:spcBef>
                <a:spcPts val="0"/>
              </a:spcBef>
              <a:buNone/>
              <a:defRPr sz="1000"/>
            </a:lvl3pPr>
            <a:lvl4pPr marL="1371600" indent="0">
              <a:spcBef>
                <a:spcPts val="0"/>
              </a:spcBef>
              <a:buNone/>
              <a:defRPr sz="1000"/>
            </a:lvl4pPr>
            <a:lvl5pPr marL="1828800" indent="0">
              <a:spcBef>
                <a:spcPts val="0"/>
              </a:spcBef>
              <a:buNone/>
              <a:defRPr sz="1000"/>
            </a:lvl5pPr>
          </a:lstStyle>
          <a:p>
            <a:pPr lvl="0"/>
            <a:r>
              <a:rPr lang="en-US"/>
              <a:t>Sources &amp; Notes:</a:t>
            </a:r>
          </a:p>
        </p:txBody>
      </p:sp>
    </p:spTree>
    <p:extLst>
      <p:ext uri="{BB962C8B-B14F-4D97-AF65-F5344CB8AC3E}">
        <p14:creationId xmlns:p14="http://schemas.microsoft.com/office/powerpoint/2010/main" val="28311377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ITLE, BLANK, BLUE BKGD)">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867362-92F2-B747-887F-85A05190C5F4}"/>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1"/>
                </a:solidFill>
                <a:latin typeface="+mj-lt"/>
                <a:ea typeface="+mj-ea"/>
                <a:cs typeface="+mj-cs"/>
              </a:defRPr>
            </a:lvl1pPr>
          </a:lstStyle>
          <a:p>
            <a:r>
              <a:rPr lang="en-CA"/>
              <a:t>Title / Headline</a:t>
            </a:r>
          </a:p>
        </p:txBody>
      </p:sp>
      <p:sp>
        <p:nvSpPr>
          <p:cNvPr id="10" name="Slide Number Placeholder 5">
            <a:extLst>
              <a:ext uri="{FF2B5EF4-FFF2-40B4-BE49-F238E27FC236}">
                <a16:creationId xmlns:a16="http://schemas.microsoft.com/office/drawing/2014/main" id="{5C910433-308B-3846-9588-71480AFA2406}"/>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tx1"/>
                </a:solidFill>
                <a:latin typeface="Poppins SemiBold" pitchFamily="2" charset="77"/>
                <a:cs typeface="Circular TT Bold" panose="020B0804020101010102" pitchFamily="34" charset="0"/>
              </a:rPr>
              <a:pPr algn="r">
                <a:lnSpc>
                  <a:spcPts val="880"/>
                </a:lnSpc>
              </a:pPr>
              <a:t>‹#›</a:t>
            </a:fld>
            <a:endParaRPr lang="en-CA" sz="800" b="1" i="0">
              <a:solidFill>
                <a:schemeClr val="tx1"/>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73971167-BE00-214B-A23F-4C67B7350FC3}"/>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FA3928C-FD83-DF4F-B6FB-CC273E24616B}"/>
              </a:ext>
            </a:extLst>
          </p:cNvPr>
          <p:cNvSpPr>
            <a:spLocks noGrp="1"/>
          </p:cNvSpPr>
          <p:nvPr>
            <p:ph sz="quarter" idx="15" hasCustomPrompt="1"/>
          </p:nvPr>
        </p:nvSpPr>
        <p:spPr>
          <a:xfrm>
            <a:off x="426000" y="1663336"/>
            <a:ext cx="11339999" cy="4086475"/>
          </a:xfrm>
        </p:spPr>
        <p:txBody>
          <a:bodyPr lIns="0" rIns="0"/>
          <a:lstStyle>
            <a:lvl1pPr>
              <a:lnSpc>
                <a:spcPct val="120000"/>
              </a:lnSpc>
              <a:spcBef>
                <a:spcPts val="1200"/>
              </a:spcBef>
              <a:defRPr sz="1400" b="0" i="0" spc="20" baseline="0">
                <a:solidFill>
                  <a:schemeClr val="tx1"/>
                </a:solidFill>
                <a:latin typeface="+mn-lt"/>
                <a:cs typeface="Poppins" pitchFamily="2" charset="77"/>
              </a:defRPr>
            </a:lvl1pPr>
            <a:lvl2pPr>
              <a:lnSpc>
                <a:spcPct val="120000"/>
              </a:lnSpc>
              <a:spcBef>
                <a:spcPts val="1200"/>
              </a:spcBef>
              <a:defRPr sz="1400" b="0" i="0" spc="20" baseline="0">
                <a:solidFill>
                  <a:schemeClr val="tx1"/>
                </a:solidFill>
                <a:latin typeface="+mn-lt"/>
                <a:cs typeface="Poppins" pitchFamily="2" charset="77"/>
              </a:defRPr>
            </a:lvl2pPr>
            <a:lvl3pPr>
              <a:lnSpc>
                <a:spcPct val="120000"/>
              </a:lnSpc>
              <a:spcBef>
                <a:spcPts val="1200"/>
              </a:spcBef>
              <a:defRPr sz="1400" b="0" i="0" spc="20" baseline="0">
                <a:solidFill>
                  <a:schemeClr val="tx1"/>
                </a:solidFill>
                <a:latin typeface="+mn-lt"/>
                <a:cs typeface="Poppins" pitchFamily="2" charset="77"/>
              </a:defRPr>
            </a:lvl3pPr>
            <a:lvl4pPr>
              <a:lnSpc>
                <a:spcPct val="120000"/>
              </a:lnSpc>
              <a:spcBef>
                <a:spcPts val="1200"/>
              </a:spcBef>
              <a:defRPr sz="1400" b="0" i="0" spc="20" baseline="0">
                <a:solidFill>
                  <a:schemeClr val="tx1"/>
                </a:solidFill>
                <a:latin typeface="+mn-lt"/>
                <a:cs typeface="Poppins" pitchFamily="2" charset="77"/>
              </a:defRPr>
            </a:lvl4pPr>
            <a:lvl5pPr>
              <a:lnSpc>
                <a:spcPct val="120000"/>
              </a:lnSpc>
              <a:spcBef>
                <a:spcPts val="1200"/>
              </a:spcBef>
              <a:defRPr sz="1400" b="0" i="0" spc="20" baseline="0">
                <a:solidFill>
                  <a:schemeClr val="tx1"/>
                </a:solidFill>
                <a:latin typeface="+mn-lt"/>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0">
            <a:extLst>
              <a:ext uri="{FF2B5EF4-FFF2-40B4-BE49-F238E27FC236}">
                <a16:creationId xmlns:a16="http://schemas.microsoft.com/office/drawing/2014/main" id="{9BB10795-D0D1-9548-826A-2D2618573A8F}"/>
              </a:ext>
            </a:extLst>
          </p:cNvPr>
          <p:cNvSpPr>
            <a:spLocks noGrp="1"/>
          </p:cNvSpPr>
          <p:nvPr>
            <p:ph type="body" sz="quarter" idx="14" hasCustomPrompt="1"/>
          </p:nvPr>
        </p:nvSpPr>
        <p:spPr>
          <a:xfrm>
            <a:off x="425999" y="5844717"/>
            <a:ext cx="11339999" cy="293283"/>
          </a:xfrm>
        </p:spPr>
        <p:txBody>
          <a:bodyPr lIns="0" tIns="0" rIns="0" bIns="0" anchor="b"/>
          <a:lstStyle>
            <a:lvl1pPr marL="0" indent="0">
              <a:spcBef>
                <a:spcPts val="0"/>
              </a:spcBef>
              <a:buNone/>
              <a:defRPr lang="en-US" sz="800" b="0" i="0" kern="1200" spc="20" baseline="0" dirty="0">
                <a:solidFill>
                  <a:schemeClr val="tx1"/>
                </a:solidFill>
                <a:latin typeface="+mn-lt"/>
                <a:ea typeface="+mn-ea"/>
                <a:cs typeface="Poppins Medium" pitchFamily="2" charset="77"/>
              </a:defRPr>
            </a:lvl1pPr>
            <a:lvl2pPr marL="457200" indent="0">
              <a:spcBef>
                <a:spcPts val="0"/>
              </a:spcBef>
              <a:buNone/>
              <a:defRPr sz="1000"/>
            </a:lvl2pPr>
            <a:lvl3pPr marL="914400" indent="0">
              <a:spcBef>
                <a:spcPts val="0"/>
              </a:spcBef>
              <a:buNone/>
              <a:defRPr sz="1000"/>
            </a:lvl3pPr>
            <a:lvl4pPr marL="1371600" indent="0">
              <a:spcBef>
                <a:spcPts val="0"/>
              </a:spcBef>
              <a:buNone/>
              <a:defRPr sz="1000"/>
            </a:lvl4pPr>
            <a:lvl5pPr marL="1828800" indent="0">
              <a:spcBef>
                <a:spcPts val="0"/>
              </a:spcBef>
              <a:buNone/>
              <a:defRPr sz="1000"/>
            </a:lvl5pPr>
          </a:lstStyle>
          <a:p>
            <a:pPr lvl="0"/>
            <a:r>
              <a:rPr lang="en-US"/>
              <a:t>Sources &amp; Notes:</a:t>
            </a:r>
          </a:p>
        </p:txBody>
      </p:sp>
      <p:pic>
        <p:nvPicPr>
          <p:cNvPr id="2" name="Picture 1" descr="A black and white logo&#10;&#10;Description automatically generated with low confidence">
            <a:extLst>
              <a:ext uri="{FF2B5EF4-FFF2-40B4-BE49-F238E27FC236}">
                <a16:creationId xmlns:a16="http://schemas.microsoft.com/office/drawing/2014/main" id="{F5E6C8C8-56BB-B254-D48C-DFFC3430A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3765847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2 COLUMN, WHITE BKG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150718"/>
            <a:ext cx="4669097" cy="4372034"/>
          </a:xfrm>
        </p:spPr>
        <p:txBody>
          <a:bodyPr lIns="0" tIns="0" rIns="0" bIns="0" anchor="ctr"/>
          <a:lstStyle>
            <a:lvl1pPr marL="0" indent="0" algn="l" defTabSz="914400" rtl="0" eaLnBrk="1" latinLnBrk="0" hangingPunct="1">
              <a:lnSpc>
                <a:spcPct val="120000"/>
              </a:lnSpc>
              <a:spcBef>
                <a:spcPct val="0"/>
              </a:spcBef>
              <a:spcAft>
                <a:spcPts val="1200"/>
              </a:spcAft>
              <a:buFont typeface="Arial" panose="020B0604020202020204" pitchFamily="34" charset="0"/>
              <a:buNone/>
              <a:defRPr lang="en-CA" sz="2400" b="1" i="0" kern="1200" spc="20" baseline="0" dirty="0">
                <a:solidFill>
                  <a:schemeClr val="tx1"/>
                </a:solidFill>
                <a:latin typeface="+mj-lt"/>
                <a:ea typeface="+mj-ea"/>
                <a:cs typeface="+mj-cs"/>
              </a:defRPr>
            </a:lvl1pPr>
          </a:lstStyle>
          <a:p>
            <a:r>
              <a:rPr lang="en-CA"/>
              <a:t>Title / Headline</a:t>
            </a:r>
          </a:p>
        </p:txBody>
      </p:sp>
      <p:sp>
        <p:nvSpPr>
          <p:cNvPr id="16" name="Text Placeholder 5">
            <a:extLst>
              <a:ext uri="{FF2B5EF4-FFF2-40B4-BE49-F238E27FC236}">
                <a16:creationId xmlns:a16="http://schemas.microsoft.com/office/drawing/2014/main" id="{6607BFE4-D2B4-594E-A143-CD48E2BCC65F}"/>
              </a:ext>
            </a:extLst>
          </p:cNvPr>
          <p:cNvSpPr>
            <a:spLocks noGrp="1"/>
          </p:cNvSpPr>
          <p:nvPr>
            <p:ph type="body" sz="quarter" idx="12" hasCustomPrompt="1"/>
          </p:nvPr>
        </p:nvSpPr>
        <p:spPr>
          <a:xfrm>
            <a:off x="6096000" y="1150718"/>
            <a:ext cx="5388522" cy="4372034"/>
          </a:xfrm>
        </p:spPr>
        <p:txBody>
          <a:bodyPr lIns="0" tIns="46800" rIns="0" anchor="ctr">
            <a:noAutofit/>
          </a:bodyPr>
          <a:lstStyle>
            <a:lvl1pPr marL="285750" marR="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lang="en-US" sz="1400" b="0" i="0" kern="1200" spc="20" baseline="0" dirty="0">
                <a:solidFill>
                  <a:schemeClr val="tx1"/>
                </a:solidFill>
                <a:latin typeface="+mn-lt"/>
                <a:ea typeface="+mn-ea"/>
                <a:cs typeface="Poppins Medium" pitchFamily="2" charset="77"/>
              </a:defRPr>
            </a:lvl1pPr>
            <a:lvl2pPr>
              <a:defRPr sz="1400" b="0" i="0" spc="20" baseline="0">
                <a:solidFill>
                  <a:schemeClr val="tx1"/>
                </a:solidFill>
                <a:latin typeface="+mn-lt"/>
                <a:cs typeface="Poppins Medium" pitchFamily="2" charset="77"/>
              </a:defRPr>
            </a:lvl2pPr>
            <a:lvl3pPr>
              <a:defRPr sz="1400" b="0" i="0" spc="20" baseline="0">
                <a:solidFill>
                  <a:schemeClr val="tx1"/>
                </a:solidFill>
                <a:latin typeface="+mn-lt"/>
                <a:cs typeface="Poppins Medium" pitchFamily="2" charset="77"/>
              </a:defRPr>
            </a:lvl3pPr>
            <a:lvl4pPr>
              <a:defRPr>
                <a:solidFill>
                  <a:schemeClr val="bg2"/>
                </a:solidFill>
              </a:defRPr>
            </a:lvl4pPr>
            <a:lvl5pPr>
              <a:defRPr>
                <a:solidFill>
                  <a:schemeClr val="bg2"/>
                </a:solidFill>
              </a:defRPr>
            </a:lvl5pPr>
          </a:lstStyle>
          <a:p>
            <a:pPr lvl="0"/>
            <a:r>
              <a:rPr lang="en-US"/>
              <a:t>Edit master text styles</a:t>
            </a:r>
          </a:p>
          <a:p>
            <a:pPr marL="685800" marR="0" lvl="1"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1143000" marR="0" lvl="2"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p:txBody>
      </p:sp>
      <p:sp>
        <p:nvSpPr>
          <p:cNvPr id="10" name="Slide Number Placeholder 5">
            <a:extLst>
              <a:ext uri="{FF2B5EF4-FFF2-40B4-BE49-F238E27FC236}">
                <a16:creationId xmlns:a16="http://schemas.microsoft.com/office/drawing/2014/main" id="{3BEEBC11-C81F-C349-95BF-386ABA88AEE2}"/>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1" name="Straight Connector 10">
            <a:extLst>
              <a:ext uri="{FF2B5EF4-FFF2-40B4-BE49-F238E27FC236}">
                <a16:creationId xmlns:a16="http://schemas.microsoft.com/office/drawing/2014/main" id="{91B5CC2A-B583-FD4A-B939-95DA4B1D81A8}"/>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97B1E4D-996B-B347-B380-22605475A6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3727582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COLUMN, WHITE BKG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150718"/>
            <a:ext cx="4669097" cy="4372034"/>
          </a:xfrm>
        </p:spPr>
        <p:txBody>
          <a:bodyPr lIns="0" tIns="0" rIns="0" bIns="0" anchor="ctr"/>
          <a:lstStyle>
            <a:lvl1pPr marL="0" indent="0" algn="l" defTabSz="914400" rtl="0" eaLnBrk="1" latinLnBrk="0" hangingPunct="1">
              <a:lnSpc>
                <a:spcPct val="120000"/>
              </a:lnSpc>
              <a:spcBef>
                <a:spcPct val="0"/>
              </a:spcBef>
              <a:spcAft>
                <a:spcPts val="1200"/>
              </a:spcAft>
              <a:buFont typeface="Arial" panose="020B0604020202020204" pitchFamily="34" charset="0"/>
              <a:buNone/>
              <a:defRPr lang="en-CA" sz="2400" b="1" i="0" kern="1200" spc="20" baseline="0" dirty="0">
                <a:solidFill>
                  <a:schemeClr val="bg2"/>
                </a:solidFill>
                <a:latin typeface="+mj-lt"/>
                <a:ea typeface="+mj-ea"/>
                <a:cs typeface="+mj-cs"/>
              </a:defRPr>
            </a:lvl1pPr>
          </a:lstStyle>
          <a:p>
            <a:r>
              <a:rPr lang="en-CA"/>
              <a:t>Title / Headline</a:t>
            </a:r>
          </a:p>
        </p:txBody>
      </p:sp>
      <p:sp>
        <p:nvSpPr>
          <p:cNvPr id="16" name="Text Placeholder 5">
            <a:extLst>
              <a:ext uri="{FF2B5EF4-FFF2-40B4-BE49-F238E27FC236}">
                <a16:creationId xmlns:a16="http://schemas.microsoft.com/office/drawing/2014/main" id="{6607BFE4-D2B4-594E-A143-CD48E2BCC65F}"/>
              </a:ext>
            </a:extLst>
          </p:cNvPr>
          <p:cNvSpPr>
            <a:spLocks noGrp="1"/>
          </p:cNvSpPr>
          <p:nvPr>
            <p:ph type="body" sz="quarter" idx="12" hasCustomPrompt="1"/>
          </p:nvPr>
        </p:nvSpPr>
        <p:spPr>
          <a:xfrm>
            <a:off x="6096000" y="1150718"/>
            <a:ext cx="5388522" cy="4372034"/>
          </a:xfrm>
        </p:spPr>
        <p:txBody>
          <a:bodyPr lIns="0" tIns="46800" rIns="0" anchor="ctr">
            <a:noAutofit/>
          </a:bodyPr>
          <a:lstStyle>
            <a:lvl1pPr marL="285750" marR="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lang="en-US" sz="1400" b="0" i="0" kern="1200" spc="20" baseline="0" dirty="0">
                <a:solidFill>
                  <a:schemeClr val="bg2"/>
                </a:solidFill>
                <a:latin typeface="+mn-lt"/>
                <a:ea typeface="+mn-ea"/>
                <a:cs typeface="Poppins Medium" pitchFamily="2" charset="77"/>
              </a:defRPr>
            </a:lvl1pPr>
            <a:lvl2pPr>
              <a:defRPr sz="1400" b="0" i="0" spc="20" baseline="0">
                <a:solidFill>
                  <a:schemeClr val="bg2"/>
                </a:solidFill>
                <a:latin typeface="+mn-lt"/>
                <a:cs typeface="Poppins Medium" pitchFamily="2" charset="77"/>
              </a:defRPr>
            </a:lvl2pPr>
            <a:lvl3pPr>
              <a:defRPr sz="1400" b="0" i="0" spc="20" baseline="0">
                <a:solidFill>
                  <a:schemeClr val="bg2"/>
                </a:solidFill>
                <a:latin typeface="+mn-lt"/>
                <a:cs typeface="Poppins Medium" pitchFamily="2" charset="77"/>
              </a:defRPr>
            </a:lvl3pPr>
            <a:lvl4pPr>
              <a:defRPr>
                <a:solidFill>
                  <a:schemeClr val="bg2"/>
                </a:solidFill>
              </a:defRPr>
            </a:lvl4pPr>
            <a:lvl5pPr>
              <a:defRPr>
                <a:solidFill>
                  <a:schemeClr val="bg2"/>
                </a:solidFill>
              </a:defRPr>
            </a:lvl5pPr>
          </a:lstStyle>
          <a:p>
            <a:pPr lvl="0"/>
            <a:r>
              <a:rPr lang="en-US"/>
              <a:t>Edit master text styles</a:t>
            </a:r>
          </a:p>
          <a:p>
            <a:pPr marL="685800" marR="0" lvl="1"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1143000" marR="0" lvl="2"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p:txBody>
      </p:sp>
      <p:sp>
        <p:nvSpPr>
          <p:cNvPr id="10" name="Slide Number Placeholder 5">
            <a:extLst>
              <a:ext uri="{FF2B5EF4-FFF2-40B4-BE49-F238E27FC236}">
                <a16:creationId xmlns:a16="http://schemas.microsoft.com/office/drawing/2014/main" id="{3BEEBC11-C81F-C349-95BF-386ABA88AEE2}"/>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1" name="Straight Connector 10">
            <a:extLst>
              <a:ext uri="{FF2B5EF4-FFF2-40B4-BE49-F238E27FC236}">
                <a16:creationId xmlns:a16="http://schemas.microsoft.com/office/drawing/2014/main" id="{91B5CC2A-B583-FD4A-B939-95DA4B1D81A8}"/>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551E1BC5-FD2A-2B5C-7262-917830596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2265596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2 COLUMN, BLUE BKG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150718"/>
            <a:ext cx="4321721" cy="4372034"/>
          </a:xfrm>
        </p:spPr>
        <p:txBody>
          <a:bodyPr lIns="0" tIns="0" rIns="0" bIns="0" anchor="ctr"/>
          <a:lstStyle>
            <a:lvl1pPr marL="0" indent="0" algn="l" defTabSz="914400" rtl="0" eaLnBrk="1" latinLnBrk="0" hangingPunct="1">
              <a:lnSpc>
                <a:spcPct val="120000"/>
              </a:lnSpc>
              <a:spcBef>
                <a:spcPct val="0"/>
              </a:spcBef>
              <a:spcAft>
                <a:spcPts val="1200"/>
              </a:spcAft>
              <a:buFont typeface="Arial" panose="020B0604020202020204" pitchFamily="34" charset="0"/>
              <a:buNone/>
              <a:defRPr lang="en-CA" sz="2400" b="1" i="0" kern="1200" spc="20" baseline="0" dirty="0">
                <a:solidFill>
                  <a:schemeClr val="bg2"/>
                </a:solidFill>
                <a:latin typeface="+mj-lt"/>
                <a:ea typeface="+mj-ea"/>
                <a:cs typeface="+mj-cs"/>
              </a:defRPr>
            </a:lvl1pPr>
          </a:lstStyle>
          <a:p>
            <a:r>
              <a:rPr lang="en-CA"/>
              <a:t>Title / Headline</a:t>
            </a:r>
          </a:p>
        </p:txBody>
      </p:sp>
      <p:sp>
        <p:nvSpPr>
          <p:cNvPr id="16" name="Text Placeholder 5">
            <a:extLst>
              <a:ext uri="{FF2B5EF4-FFF2-40B4-BE49-F238E27FC236}">
                <a16:creationId xmlns:a16="http://schemas.microsoft.com/office/drawing/2014/main" id="{6607BFE4-D2B4-594E-A143-CD48E2BCC65F}"/>
              </a:ext>
            </a:extLst>
          </p:cNvPr>
          <p:cNvSpPr>
            <a:spLocks noGrp="1"/>
          </p:cNvSpPr>
          <p:nvPr>
            <p:ph type="body" sz="quarter" idx="12" hasCustomPrompt="1"/>
          </p:nvPr>
        </p:nvSpPr>
        <p:spPr>
          <a:xfrm>
            <a:off x="6438900" y="1150718"/>
            <a:ext cx="5045621" cy="4372034"/>
          </a:xfrm>
        </p:spPr>
        <p:txBody>
          <a:bodyPr lIns="0" tIns="46800" rIns="0" anchor="ctr">
            <a:noAutofit/>
          </a:bodyPr>
          <a:lstStyle>
            <a:lvl1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lang="en-US" sz="1400" b="0" i="0" kern="1200" spc="20" baseline="0" dirty="0">
                <a:solidFill>
                  <a:schemeClr val="bg2"/>
                </a:solidFill>
                <a:latin typeface="+mn-lt"/>
                <a:ea typeface="+mn-ea"/>
                <a:cs typeface="Poppins Medium" pitchFamily="2" charset="77"/>
              </a:defRPr>
            </a:lvl1pPr>
            <a:lvl2pPr>
              <a:defRPr sz="1400" b="0" i="0" spc="20" baseline="0">
                <a:solidFill>
                  <a:schemeClr val="tx1"/>
                </a:solidFill>
                <a:latin typeface="+mn-lt"/>
                <a:cs typeface="Poppins Medium" pitchFamily="2" charset="77"/>
              </a:defRPr>
            </a:lvl2pPr>
            <a:lvl3pPr>
              <a:defRPr sz="1400" b="0" i="0" spc="20" baseline="0">
                <a:solidFill>
                  <a:schemeClr val="tx1"/>
                </a:solidFill>
                <a:latin typeface="+mn-lt"/>
                <a:cs typeface="Poppins Medium" pitchFamily="2" charset="77"/>
              </a:defRPr>
            </a:lvl3pPr>
            <a:lvl4pPr>
              <a:defRPr>
                <a:solidFill>
                  <a:schemeClr val="bg2"/>
                </a:solidFill>
              </a:defRPr>
            </a:lvl4pPr>
            <a:lvl5pPr>
              <a:defRPr>
                <a:solidFill>
                  <a:schemeClr val="bg2"/>
                </a:solidFill>
              </a:defRPr>
            </a:lvl5pPr>
          </a:lstStyle>
          <a:p>
            <a:pPr lvl="0"/>
            <a:r>
              <a:rPr lang="en-US"/>
              <a:t>Edit master text styles</a:t>
            </a:r>
          </a:p>
          <a:p>
            <a:pPr lvl="0"/>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p:txBody>
      </p:sp>
      <p:sp>
        <p:nvSpPr>
          <p:cNvPr id="20" name="Slide Number Placeholder 5">
            <a:extLst>
              <a:ext uri="{FF2B5EF4-FFF2-40B4-BE49-F238E27FC236}">
                <a16:creationId xmlns:a16="http://schemas.microsoft.com/office/drawing/2014/main" id="{B855A12F-4ED3-1949-84C1-56D41FE3E8F5}"/>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pic>
        <p:nvPicPr>
          <p:cNvPr id="21" name="Picture 20">
            <a:extLst>
              <a:ext uri="{FF2B5EF4-FFF2-40B4-BE49-F238E27FC236}">
                <a16:creationId xmlns:a16="http://schemas.microsoft.com/office/drawing/2014/main" id="{C0F52D23-E7D6-A148-955E-3E575C2F399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22" name="Straight Connector 21">
            <a:extLst>
              <a:ext uri="{FF2B5EF4-FFF2-40B4-BE49-F238E27FC236}">
                <a16:creationId xmlns:a16="http://schemas.microsoft.com/office/drawing/2014/main" id="{7BA163AF-AC90-9D4B-B9C1-4AEE210762EB}"/>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7A94F45-C86F-C9FB-694D-3376D4016326}"/>
              </a:ext>
            </a:extLst>
          </p:cNvPr>
          <p:cNvPicPr>
            <a:picLocks noChangeAspect="1"/>
          </p:cNvPicPr>
          <p:nvPr userDrawn="1"/>
        </p:nvPicPr>
        <p:blipFill>
          <a:blip r:embed="rId4"/>
          <a:stretch>
            <a:fillRect/>
          </a:stretch>
        </p:blipFill>
        <p:spPr>
          <a:xfrm>
            <a:off x="5937250" y="1952005"/>
            <a:ext cx="317500" cy="317500"/>
          </a:xfrm>
          <a:prstGeom prst="rect">
            <a:avLst/>
          </a:prstGeom>
        </p:spPr>
      </p:pic>
      <p:pic>
        <p:nvPicPr>
          <p:cNvPr id="10" name="Picture 9">
            <a:extLst>
              <a:ext uri="{FF2B5EF4-FFF2-40B4-BE49-F238E27FC236}">
                <a16:creationId xmlns:a16="http://schemas.microsoft.com/office/drawing/2014/main" id="{838B17A7-C5AD-8A69-B616-44814A0D4C92}"/>
              </a:ext>
            </a:extLst>
          </p:cNvPr>
          <p:cNvPicPr>
            <a:picLocks noChangeAspect="1"/>
          </p:cNvPicPr>
          <p:nvPr userDrawn="1"/>
        </p:nvPicPr>
        <p:blipFill>
          <a:blip r:embed="rId4"/>
          <a:stretch>
            <a:fillRect/>
          </a:stretch>
        </p:blipFill>
        <p:spPr>
          <a:xfrm>
            <a:off x="5937250" y="2750658"/>
            <a:ext cx="317500" cy="317500"/>
          </a:xfrm>
          <a:prstGeom prst="rect">
            <a:avLst/>
          </a:prstGeom>
        </p:spPr>
      </p:pic>
      <p:pic>
        <p:nvPicPr>
          <p:cNvPr id="11" name="Picture 10">
            <a:extLst>
              <a:ext uri="{FF2B5EF4-FFF2-40B4-BE49-F238E27FC236}">
                <a16:creationId xmlns:a16="http://schemas.microsoft.com/office/drawing/2014/main" id="{AE77CB16-586F-04AE-DDDC-B0A4A02543BA}"/>
              </a:ext>
            </a:extLst>
          </p:cNvPr>
          <p:cNvPicPr>
            <a:picLocks noChangeAspect="1"/>
          </p:cNvPicPr>
          <p:nvPr userDrawn="1"/>
        </p:nvPicPr>
        <p:blipFill>
          <a:blip r:embed="rId4"/>
          <a:stretch>
            <a:fillRect/>
          </a:stretch>
        </p:blipFill>
        <p:spPr>
          <a:xfrm>
            <a:off x="5937250" y="3537736"/>
            <a:ext cx="317500" cy="317500"/>
          </a:xfrm>
          <a:prstGeom prst="rect">
            <a:avLst/>
          </a:prstGeom>
        </p:spPr>
      </p:pic>
      <p:pic>
        <p:nvPicPr>
          <p:cNvPr id="12" name="Picture 11">
            <a:extLst>
              <a:ext uri="{FF2B5EF4-FFF2-40B4-BE49-F238E27FC236}">
                <a16:creationId xmlns:a16="http://schemas.microsoft.com/office/drawing/2014/main" id="{32F93F90-9C00-7E48-7B28-BB05057C88EF}"/>
              </a:ext>
            </a:extLst>
          </p:cNvPr>
          <p:cNvPicPr>
            <a:picLocks noChangeAspect="1"/>
          </p:cNvPicPr>
          <p:nvPr userDrawn="1"/>
        </p:nvPicPr>
        <p:blipFill>
          <a:blip r:embed="rId4"/>
          <a:stretch>
            <a:fillRect/>
          </a:stretch>
        </p:blipFill>
        <p:spPr>
          <a:xfrm>
            <a:off x="5937250" y="4359539"/>
            <a:ext cx="317500" cy="317500"/>
          </a:xfrm>
          <a:prstGeom prst="rect">
            <a:avLst/>
          </a:prstGeom>
        </p:spPr>
      </p:pic>
      <p:pic>
        <p:nvPicPr>
          <p:cNvPr id="6" name="Picture 5" descr="Logo&#10;&#10;Description automatically generated">
            <a:extLst>
              <a:ext uri="{FF2B5EF4-FFF2-40B4-BE49-F238E27FC236}">
                <a16:creationId xmlns:a16="http://schemas.microsoft.com/office/drawing/2014/main" id="{B94A585F-3C52-D27D-C1A9-85FACE594D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64964" y="6341329"/>
            <a:ext cx="475423" cy="266819"/>
          </a:xfrm>
          <a:prstGeom prst="rect">
            <a:avLst/>
          </a:prstGeom>
        </p:spPr>
      </p:pic>
    </p:spTree>
    <p:extLst>
      <p:ext uri="{BB962C8B-B14F-4D97-AF65-F5344CB8AC3E}">
        <p14:creationId xmlns:p14="http://schemas.microsoft.com/office/powerpoint/2010/main" val="36510351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2 COLUMN, BLUE BKGD)">
    <p:bg>
      <p:bgPr>
        <a:solidFill>
          <a:schemeClr val="bg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150718"/>
            <a:ext cx="4321721" cy="4372034"/>
          </a:xfrm>
        </p:spPr>
        <p:txBody>
          <a:bodyPr lIns="0" tIns="0" rIns="0" bIns="0" anchor="ctr"/>
          <a:lstStyle>
            <a:lvl1pPr marL="0" indent="0" algn="l" defTabSz="914400" rtl="0" eaLnBrk="1" latinLnBrk="0" hangingPunct="1">
              <a:lnSpc>
                <a:spcPct val="120000"/>
              </a:lnSpc>
              <a:spcBef>
                <a:spcPct val="0"/>
              </a:spcBef>
              <a:spcAft>
                <a:spcPts val="1200"/>
              </a:spcAft>
              <a:buFont typeface="Arial" panose="020B0604020202020204" pitchFamily="34" charset="0"/>
              <a:buNone/>
              <a:defRPr lang="en-CA" sz="2400" b="1" i="0" kern="1200" spc="20" baseline="0" dirty="0">
                <a:solidFill>
                  <a:schemeClr val="tx1"/>
                </a:solidFill>
                <a:latin typeface="+mj-lt"/>
                <a:ea typeface="+mj-ea"/>
                <a:cs typeface="+mj-cs"/>
              </a:defRPr>
            </a:lvl1pPr>
          </a:lstStyle>
          <a:p>
            <a:r>
              <a:rPr lang="en-CA"/>
              <a:t>Title / Headline</a:t>
            </a:r>
          </a:p>
        </p:txBody>
      </p:sp>
      <p:sp>
        <p:nvSpPr>
          <p:cNvPr id="16" name="Text Placeholder 5">
            <a:extLst>
              <a:ext uri="{FF2B5EF4-FFF2-40B4-BE49-F238E27FC236}">
                <a16:creationId xmlns:a16="http://schemas.microsoft.com/office/drawing/2014/main" id="{6607BFE4-D2B4-594E-A143-CD48E2BCC65F}"/>
              </a:ext>
            </a:extLst>
          </p:cNvPr>
          <p:cNvSpPr>
            <a:spLocks noGrp="1"/>
          </p:cNvSpPr>
          <p:nvPr>
            <p:ph type="body" sz="quarter" idx="12" hasCustomPrompt="1"/>
          </p:nvPr>
        </p:nvSpPr>
        <p:spPr>
          <a:xfrm>
            <a:off x="6438900" y="1150718"/>
            <a:ext cx="5045621" cy="4372034"/>
          </a:xfrm>
        </p:spPr>
        <p:txBody>
          <a:bodyPr lIns="0" tIns="46800" rIns="0" anchor="ctr">
            <a:noAutofit/>
          </a:bodyPr>
          <a:lstStyle>
            <a:lvl1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lang="en-US" sz="1400" b="0" i="0" kern="1200" spc="20" baseline="0" dirty="0">
                <a:solidFill>
                  <a:schemeClr val="tx1"/>
                </a:solidFill>
                <a:latin typeface="+mn-lt"/>
                <a:ea typeface="+mn-ea"/>
                <a:cs typeface="Poppins Medium" pitchFamily="2" charset="77"/>
              </a:defRPr>
            </a:lvl1pPr>
            <a:lvl2pPr>
              <a:defRPr sz="1400" b="0" i="0" spc="20" baseline="0">
                <a:solidFill>
                  <a:schemeClr val="tx1"/>
                </a:solidFill>
                <a:latin typeface="+mn-lt"/>
                <a:cs typeface="Poppins Medium" pitchFamily="2" charset="77"/>
              </a:defRPr>
            </a:lvl2pPr>
            <a:lvl3pPr>
              <a:defRPr sz="1400" b="0" i="0" spc="20" baseline="0">
                <a:solidFill>
                  <a:schemeClr val="tx1"/>
                </a:solidFill>
                <a:latin typeface="+mn-lt"/>
                <a:cs typeface="Poppins Medium" pitchFamily="2" charset="77"/>
              </a:defRPr>
            </a:lvl3pPr>
            <a:lvl4pPr>
              <a:defRPr>
                <a:solidFill>
                  <a:schemeClr val="bg2"/>
                </a:solidFill>
              </a:defRPr>
            </a:lvl4pPr>
            <a:lvl5pPr>
              <a:defRPr>
                <a:solidFill>
                  <a:schemeClr val="bg2"/>
                </a:solidFill>
              </a:defRPr>
            </a:lvl5pPr>
          </a:lstStyle>
          <a:p>
            <a:pPr lvl="0"/>
            <a:r>
              <a:rPr lang="en-US"/>
              <a:t>Edit master text styles</a:t>
            </a:r>
          </a:p>
          <a:p>
            <a:pPr lvl="0"/>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lang="en-US"/>
              <a:t>Edit master text styles</a:t>
            </a:r>
          </a:p>
        </p:txBody>
      </p:sp>
      <p:sp>
        <p:nvSpPr>
          <p:cNvPr id="20" name="Slide Number Placeholder 5">
            <a:extLst>
              <a:ext uri="{FF2B5EF4-FFF2-40B4-BE49-F238E27FC236}">
                <a16:creationId xmlns:a16="http://schemas.microsoft.com/office/drawing/2014/main" id="{B855A12F-4ED3-1949-84C1-56D41FE3E8F5}"/>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22" name="Straight Connector 21">
            <a:extLst>
              <a:ext uri="{FF2B5EF4-FFF2-40B4-BE49-F238E27FC236}">
                <a16:creationId xmlns:a16="http://schemas.microsoft.com/office/drawing/2014/main" id="{7BA163AF-AC90-9D4B-B9C1-4AEE210762EB}"/>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7A94F45-C86F-C9FB-694D-3376D4016326}"/>
              </a:ext>
            </a:extLst>
          </p:cNvPr>
          <p:cNvPicPr>
            <a:picLocks noChangeAspect="1"/>
          </p:cNvPicPr>
          <p:nvPr userDrawn="1"/>
        </p:nvPicPr>
        <p:blipFill>
          <a:blip r:embed="rId2"/>
          <a:stretch>
            <a:fillRect/>
          </a:stretch>
        </p:blipFill>
        <p:spPr>
          <a:xfrm>
            <a:off x="5937250" y="1952005"/>
            <a:ext cx="317500" cy="317500"/>
          </a:xfrm>
          <a:prstGeom prst="rect">
            <a:avLst/>
          </a:prstGeom>
        </p:spPr>
      </p:pic>
      <p:pic>
        <p:nvPicPr>
          <p:cNvPr id="10" name="Picture 9">
            <a:extLst>
              <a:ext uri="{FF2B5EF4-FFF2-40B4-BE49-F238E27FC236}">
                <a16:creationId xmlns:a16="http://schemas.microsoft.com/office/drawing/2014/main" id="{838B17A7-C5AD-8A69-B616-44814A0D4C92}"/>
              </a:ext>
            </a:extLst>
          </p:cNvPr>
          <p:cNvPicPr>
            <a:picLocks noChangeAspect="1"/>
          </p:cNvPicPr>
          <p:nvPr userDrawn="1"/>
        </p:nvPicPr>
        <p:blipFill>
          <a:blip r:embed="rId2"/>
          <a:stretch>
            <a:fillRect/>
          </a:stretch>
        </p:blipFill>
        <p:spPr>
          <a:xfrm>
            <a:off x="5937250" y="2750658"/>
            <a:ext cx="317500" cy="317500"/>
          </a:xfrm>
          <a:prstGeom prst="rect">
            <a:avLst/>
          </a:prstGeom>
        </p:spPr>
      </p:pic>
      <p:pic>
        <p:nvPicPr>
          <p:cNvPr id="11" name="Picture 10">
            <a:extLst>
              <a:ext uri="{FF2B5EF4-FFF2-40B4-BE49-F238E27FC236}">
                <a16:creationId xmlns:a16="http://schemas.microsoft.com/office/drawing/2014/main" id="{AE77CB16-586F-04AE-DDDC-B0A4A02543BA}"/>
              </a:ext>
            </a:extLst>
          </p:cNvPr>
          <p:cNvPicPr>
            <a:picLocks noChangeAspect="1"/>
          </p:cNvPicPr>
          <p:nvPr userDrawn="1"/>
        </p:nvPicPr>
        <p:blipFill>
          <a:blip r:embed="rId2"/>
          <a:stretch>
            <a:fillRect/>
          </a:stretch>
        </p:blipFill>
        <p:spPr>
          <a:xfrm>
            <a:off x="5937250" y="3537736"/>
            <a:ext cx="317500" cy="317500"/>
          </a:xfrm>
          <a:prstGeom prst="rect">
            <a:avLst/>
          </a:prstGeom>
        </p:spPr>
      </p:pic>
      <p:pic>
        <p:nvPicPr>
          <p:cNvPr id="12" name="Picture 11">
            <a:extLst>
              <a:ext uri="{FF2B5EF4-FFF2-40B4-BE49-F238E27FC236}">
                <a16:creationId xmlns:a16="http://schemas.microsoft.com/office/drawing/2014/main" id="{32F93F90-9C00-7E48-7B28-BB05057C88EF}"/>
              </a:ext>
            </a:extLst>
          </p:cNvPr>
          <p:cNvPicPr>
            <a:picLocks noChangeAspect="1"/>
          </p:cNvPicPr>
          <p:nvPr userDrawn="1"/>
        </p:nvPicPr>
        <p:blipFill>
          <a:blip r:embed="rId2"/>
          <a:stretch>
            <a:fillRect/>
          </a:stretch>
        </p:blipFill>
        <p:spPr>
          <a:xfrm>
            <a:off x="5937250" y="4359539"/>
            <a:ext cx="317500" cy="317500"/>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57B944B7-B1C0-83FA-5BB1-EAB387BFC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8054399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D3B0AB-A67F-224B-9B14-365CB77A20E1}"/>
              </a:ext>
            </a:extLst>
          </p:cNvPr>
          <p:cNvSpPr/>
          <p:nvPr userDrawn="1"/>
        </p:nvSpPr>
        <p:spPr>
          <a:xfrm>
            <a:off x="0" y="0"/>
            <a:ext cx="12192000" cy="6858000"/>
          </a:xfrm>
          <a:prstGeom prst="rect">
            <a:avLst/>
          </a:prstGeom>
          <a:solidFill>
            <a:srgbClr val="1018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
        <p:nvSpPr>
          <p:cNvPr id="3" name="Title 2">
            <a:extLst>
              <a:ext uri="{FF2B5EF4-FFF2-40B4-BE49-F238E27FC236}">
                <a16:creationId xmlns:a16="http://schemas.microsoft.com/office/drawing/2014/main" id="{2CF33588-502A-3849-893D-D1D57EA4E2EE}"/>
              </a:ext>
            </a:extLst>
          </p:cNvPr>
          <p:cNvSpPr>
            <a:spLocks noGrp="1"/>
          </p:cNvSpPr>
          <p:nvPr>
            <p:ph type="title" hasCustomPrompt="1"/>
          </p:nvPr>
        </p:nvSpPr>
        <p:spPr>
          <a:xfrm>
            <a:off x="1703360" y="2477387"/>
            <a:ext cx="8785281" cy="1903224"/>
          </a:xfrm>
        </p:spPr>
        <p:txBody>
          <a:bodyPr lIns="0" tIns="0" rIns="0" bIns="0" anchor="ctr" anchorCtr="0"/>
          <a:lstStyle>
            <a:lvl1pPr marL="0" algn="ctr" defTabSz="914400" rtl="0" eaLnBrk="1" latinLnBrk="0" hangingPunct="1">
              <a:lnSpc>
                <a:spcPct val="100000"/>
              </a:lnSpc>
              <a:spcBef>
                <a:spcPct val="0"/>
              </a:spcBef>
              <a:spcAft>
                <a:spcPts val="0"/>
              </a:spcAft>
              <a:buNone/>
              <a:defRPr lang="en-US" sz="4400" b="1" i="0" kern="1200" spc="20" baseline="0" dirty="0">
                <a:solidFill>
                  <a:schemeClr val="tx1"/>
                </a:solidFill>
                <a:latin typeface="Poppins ExtraBold" pitchFamily="2" charset="77"/>
                <a:ea typeface="+mj-ea"/>
                <a:cs typeface="Poppins ExtraBold" pitchFamily="2" charset="77"/>
              </a:defRPr>
            </a:lvl1pPr>
          </a:lstStyle>
          <a:p>
            <a:r>
              <a:rPr lang="en-US"/>
              <a:t>Click to edit </a:t>
            </a:r>
            <a:br>
              <a:rPr lang="en-US"/>
            </a:br>
            <a:r>
              <a:rPr lang="en-US"/>
              <a:t>master title style</a:t>
            </a:r>
          </a:p>
        </p:txBody>
      </p:sp>
      <p:sp>
        <p:nvSpPr>
          <p:cNvPr id="12" name="Text Placeholder 9">
            <a:extLst>
              <a:ext uri="{FF2B5EF4-FFF2-40B4-BE49-F238E27FC236}">
                <a16:creationId xmlns:a16="http://schemas.microsoft.com/office/drawing/2014/main" id="{B18E45E3-4230-6A45-92A9-9A33930A4C0E}"/>
              </a:ext>
            </a:extLst>
          </p:cNvPr>
          <p:cNvSpPr>
            <a:spLocks noGrp="1"/>
          </p:cNvSpPr>
          <p:nvPr>
            <p:ph type="body" sz="quarter" idx="13" hasCustomPrompt="1"/>
          </p:nvPr>
        </p:nvSpPr>
        <p:spPr>
          <a:xfrm>
            <a:off x="5399940" y="793629"/>
            <a:ext cx="1392120" cy="501053"/>
          </a:xfrm>
          <a:blipFill>
            <a:blip r:embed="rId3" cstate="screen">
              <a:extLst>
                <a:ext uri="{28A0092B-C50C-407E-A947-70E740481C1C}">
                  <a14:useLocalDpi xmlns:a14="http://schemas.microsoft.com/office/drawing/2010/main"/>
                </a:ext>
              </a:extLst>
            </a:blip>
            <a:stretch>
              <a:fillRect/>
            </a:stretch>
          </a:blipFill>
        </p:spPr>
        <p:txBody>
          <a:bodyPr/>
          <a:lstStyle>
            <a:lvl1pPr marL="12600" indent="0">
              <a:buNone/>
              <a:defRPr>
                <a:noFill/>
              </a:defRPr>
            </a:lvl1pPr>
          </a:lstStyle>
          <a:p>
            <a:pPr lvl="0"/>
            <a:r>
              <a:rPr lang="en-US"/>
              <a:t>.</a:t>
            </a:r>
          </a:p>
        </p:txBody>
      </p:sp>
      <p:sp>
        <p:nvSpPr>
          <p:cNvPr id="15" name="Text Placeholder 14">
            <a:extLst>
              <a:ext uri="{FF2B5EF4-FFF2-40B4-BE49-F238E27FC236}">
                <a16:creationId xmlns:a16="http://schemas.microsoft.com/office/drawing/2014/main" id="{CE8D83B5-31B6-6A4F-A378-78AEABF68F29}"/>
              </a:ext>
            </a:extLst>
          </p:cNvPr>
          <p:cNvSpPr>
            <a:spLocks noGrp="1"/>
          </p:cNvSpPr>
          <p:nvPr>
            <p:ph type="body" sz="quarter" idx="14" hasCustomPrompt="1"/>
          </p:nvPr>
        </p:nvSpPr>
        <p:spPr>
          <a:xfrm>
            <a:off x="3095768" y="5774792"/>
            <a:ext cx="6000466" cy="289579"/>
          </a:xfrm>
        </p:spPr>
        <p:txBody>
          <a:bodyPr anchor="ctr" anchorCtr="0"/>
          <a:lstStyle>
            <a:lvl1pPr marL="12600" indent="0" algn="ctr">
              <a:buNone/>
              <a:defRPr sz="1200">
                <a:latin typeface="+mj-lt"/>
              </a:defRPr>
            </a:lvl1pPr>
            <a:lvl2pPr marL="469800" indent="0" algn="ctr">
              <a:buNone/>
              <a:defRPr/>
            </a:lvl2pPr>
            <a:lvl3pPr marL="927000" indent="0" algn="ctr">
              <a:buNone/>
              <a:defRPr/>
            </a:lvl3pPr>
            <a:lvl4pPr marL="1384200" indent="0" algn="ctr">
              <a:buNone/>
              <a:defRPr/>
            </a:lvl4pPr>
            <a:lvl5pPr marL="1841400" indent="0" algn="ctr">
              <a:buNone/>
              <a:defRPr/>
            </a:lvl5pPr>
          </a:lstStyle>
          <a:p>
            <a:pPr algn="ctr"/>
            <a:r>
              <a:rPr lang="en-US" b="1">
                <a:latin typeface="Poppins SemiBold" pitchFamily="2" charset="77"/>
              </a:rPr>
              <a:t>MM DD YYYY</a:t>
            </a:r>
          </a:p>
        </p:txBody>
      </p:sp>
    </p:spTree>
    <p:extLst>
      <p:ext uri="{BB962C8B-B14F-4D97-AF65-F5344CB8AC3E}">
        <p14:creationId xmlns:p14="http://schemas.microsoft.com/office/powerpoint/2010/main" val="10208627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COLUMN, WHITE BKGD)">
    <p:bg>
      <p:bgRef idx="1001">
        <a:schemeClr val="bg1"/>
      </p:bgRef>
    </p:bg>
    <p:spTree>
      <p:nvGrpSpPr>
        <p:cNvPr id="1" name=""/>
        <p:cNvGrpSpPr/>
        <p:nvPr/>
      </p:nvGrpSpPr>
      <p:grpSpPr>
        <a:xfrm>
          <a:off x="0" y="0"/>
          <a:ext cx="0" cy="0"/>
          <a:chOff x="0" y="0"/>
          <a:chExt cx="0" cy="0"/>
        </a:xfrm>
      </p:grpSpPr>
      <p:sp>
        <p:nvSpPr>
          <p:cNvPr id="18" name="Text Placeholder 21">
            <a:extLst>
              <a:ext uri="{FF2B5EF4-FFF2-40B4-BE49-F238E27FC236}">
                <a16:creationId xmlns:a16="http://schemas.microsoft.com/office/drawing/2014/main" id="{C67963D2-D741-3740-969C-2BD4E1CE67A5}"/>
              </a:ext>
            </a:extLst>
          </p:cNvPr>
          <p:cNvSpPr>
            <a:spLocks noGrp="1"/>
          </p:cNvSpPr>
          <p:nvPr>
            <p:ph type="body" sz="quarter" idx="11" hasCustomPrompt="1"/>
          </p:nvPr>
        </p:nvSpPr>
        <p:spPr>
          <a:xfrm>
            <a:off x="425999" y="2076449"/>
            <a:ext cx="2880000" cy="627063"/>
          </a:xfrm>
        </p:spPr>
        <p:txBody>
          <a:bodyPr lIns="0" tIns="46800" rIns="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Insert title here</a:t>
            </a:r>
          </a:p>
        </p:txBody>
      </p:sp>
      <p:sp>
        <p:nvSpPr>
          <p:cNvPr id="19" name="Text Placeholder 5">
            <a:extLst>
              <a:ext uri="{FF2B5EF4-FFF2-40B4-BE49-F238E27FC236}">
                <a16:creationId xmlns:a16="http://schemas.microsoft.com/office/drawing/2014/main" id="{99A434E1-E92C-6540-AE6F-F0C0A47ECC48}"/>
              </a:ext>
            </a:extLst>
          </p:cNvPr>
          <p:cNvSpPr>
            <a:spLocks noGrp="1"/>
          </p:cNvSpPr>
          <p:nvPr>
            <p:ph type="body" sz="quarter" idx="12" hasCustomPrompt="1"/>
          </p:nvPr>
        </p:nvSpPr>
        <p:spPr>
          <a:xfrm>
            <a:off x="425999"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mn-lt"/>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20" name="Text Placeholder 21">
            <a:extLst>
              <a:ext uri="{FF2B5EF4-FFF2-40B4-BE49-F238E27FC236}">
                <a16:creationId xmlns:a16="http://schemas.microsoft.com/office/drawing/2014/main" id="{F938F883-D9F8-8847-94CB-5D538EAC598B}"/>
              </a:ext>
            </a:extLst>
          </p:cNvPr>
          <p:cNvSpPr>
            <a:spLocks noGrp="1"/>
          </p:cNvSpPr>
          <p:nvPr>
            <p:ph type="body" sz="quarter" idx="13" hasCustomPrompt="1"/>
          </p:nvPr>
        </p:nvSpPr>
        <p:spPr>
          <a:xfrm>
            <a:off x="4656000" y="2076448"/>
            <a:ext cx="2880000" cy="627063"/>
          </a:xfrm>
        </p:spPr>
        <p:txBody>
          <a:bodyPr lIns="0" tIns="46800" rIns="0" anchor="b">
            <a:noAutofit/>
          </a:bodyPr>
          <a:lstStyle>
            <a:lvl1pPr marL="0" indent="0">
              <a:lnSpc>
                <a:spcPct val="90000"/>
              </a:lnSpc>
              <a:spcBef>
                <a:spcPts val="0"/>
              </a:spcBef>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1" name="Text Placeholder 5">
            <a:extLst>
              <a:ext uri="{FF2B5EF4-FFF2-40B4-BE49-F238E27FC236}">
                <a16:creationId xmlns:a16="http://schemas.microsoft.com/office/drawing/2014/main" id="{5F468FD1-FAF0-BD4E-84AC-0388F4ACB1DA}"/>
              </a:ext>
            </a:extLst>
          </p:cNvPr>
          <p:cNvSpPr>
            <a:spLocks noGrp="1"/>
          </p:cNvSpPr>
          <p:nvPr>
            <p:ph type="body" sz="quarter" idx="14" hasCustomPrompt="1"/>
          </p:nvPr>
        </p:nvSpPr>
        <p:spPr>
          <a:xfrm>
            <a:off x="4656000"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mn-lt"/>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171450" lvl="0" indent="-171450" algn="l" defTabSz="914400" rtl="0" eaLnBrk="1" latinLnBrk="0" hangingPunct="1">
              <a:lnSpc>
                <a:spcPct val="120000"/>
              </a:lnSpc>
              <a:spcBef>
                <a:spcPts val="0"/>
              </a:spcBef>
              <a:spcAft>
                <a:spcPts val="1200"/>
              </a:spcAft>
              <a:buFont typeface="Arial" panose="020B0604020202020204" pitchFamily="34" charset="0"/>
              <a:buChar char="•"/>
            </a:pPr>
            <a:r>
              <a:rPr lang="en-US"/>
              <a:t>Edit master text styles</a:t>
            </a:r>
          </a:p>
        </p:txBody>
      </p:sp>
      <p:sp>
        <p:nvSpPr>
          <p:cNvPr id="22" name="Text Placeholder 21">
            <a:extLst>
              <a:ext uri="{FF2B5EF4-FFF2-40B4-BE49-F238E27FC236}">
                <a16:creationId xmlns:a16="http://schemas.microsoft.com/office/drawing/2014/main" id="{49130F36-24D7-6241-ACBE-F1B6DF27CAC1}"/>
              </a:ext>
            </a:extLst>
          </p:cNvPr>
          <p:cNvSpPr>
            <a:spLocks noGrp="1"/>
          </p:cNvSpPr>
          <p:nvPr>
            <p:ph type="body" sz="quarter" idx="15" hasCustomPrompt="1"/>
          </p:nvPr>
        </p:nvSpPr>
        <p:spPr>
          <a:xfrm>
            <a:off x="8886000" y="2076448"/>
            <a:ext cx="2880000" cy="627063"/>
          </a:xfrm>
        </p:spPr>
        <p:txBody>
          <a:bodyPr lIns="0" tIns="46800" rIns="0" anchor="b">
            <a:noAutofit/>
          </a:bodyPr>
          <a:lstStyle>
            <a:lvl1pPr marL="0" indent="0">
              <a:lnSpc>
                <a:spcPct val="90000"/>
              </a:lnSpc>
              <a:spcBef>
                <a:spcPts val="0"/>
              </a:spcBef>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3" name="Text Placeholder 5">
            <a:extLst>
              <a:ext uri="{FF2B5EF4-FFF2-40B4-BE49-F238E27FC236}">
                <a16:creationId xmlns:a16="http://schemas.microsoft.com/office/drawing/2014/main" id="{34CD94A0-B965-B745-8741-80933B702501}"/>
              </a:ext>
            </a:extLst>
          </p:cNvPr>
          <p:cNvSpPr>
            <a:spLocks noGrp="1"/>
          </p:cNvSpPr>
          <p:nvPr>
            <p:ph type="body" sz="quarter" idx="16" hasCustomPrompt="1"/>
          </p:nvPr>
        </p:nvSpPr>
        <p:spPr>
          <a:xfrm>
            <a:off x="8886000"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mn-lt"/>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171450" lvl="0" indent="-171450" algn="l" defTabSz="914400" rtl="0" eaLnBrk="1" latinLnBrk="0" hangingPunct="1">
              <a:lnSpc>
                <a:spcPct val="120000"/>
              </a:lnSpc>
              <a:spcBef>
                <a:spcPts val="0"/>
              </a:spcBef>
              <a:spcAft>
                <a:spcPts val="1200"/>
              </a:spcAft>
              <a:buFont typeface="Arial" panose="020B0604020202020204" pitchFamily="34" charset="0"/>
              <a:buChar char="•"/>
            </a:pPr>
            <a:r>
              <a:rPr lang="en-US"/>
              <a:t>Edit master text styles</a:t>
            </a:r>
          </a:p>
        </p:txBody>
      </p:sp>
      <p:sp>
        <p:nvSpPr>
          <p:cNvPr id="11" name="Text Placeholder 2">
            <a:extLst>
              <a:ext uri="{FF2B5EF4-FFF2-40B4-BE49-F238E27FC236}">
                <a16:creationId xmlns:a16="http://schemas.microsoft.com/office/drawing/2014/main" id="{B2CF190A-7DF4-0448-9E25-41554F9B4726}"/>
              </a:ext>
            </a:extLst>
          </p:cNvPr>
          <p:cNvSpPr>
            <a:spLocks noGrp="1"/>
          </p:cNvSpPr>
          <p:nvPr>
            <p:ph type="body" sz="quarter" idx="19" hasCustomPrompt="1"/>
          </p:nvPr>
        </p:nvSpPr>
        <p:spPr>
          <a:xfrm>
            <a:off x="8124400" y="2076448"/>
            <a:ext cx="3600" cy="3332232"/>
          </a:xfrm>
          <a:solidFill>
            <a:schemeClr val="accent2"/>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12" name="Text Placeholder 2">
            <a:extLst>
              <a:ext uri="{FF2B5EF4-FFF2-40B4-BE49-F238E27FC236}">
                <a16:creationId xmlns:a16="http://schemas.microsoft.com/office/drawing/2014/main" id="{6EF1764E-3747-E94F-B28E-E8787112D153}"/>
              </a:ext>
            </a:extLst>
          </p:cNvPr>
          <p:cNvSpPr>
            <a:spLocks noGrp="1"/>
          </p:cNvSpPr>
          <p:nvPr>
            <p:ph type="body" sz="quarter" idx="20" hasCustomPrompt="1"/>
          </p:nvPr>
        </p:nvSpPr>
        <p:spPr>
          <a:xfrm>
            <a:off x="4067601" y="2076448"/>
            <a:ext cx="3600" cy="3332232"/>
          </a:xfrm>
          <a:solidFill>
            <a:schemeClr val="accent2"/>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29" name="Title 1">
            <a:extLst>
              <a:ext uri="{FF2B5EF4-FFF2-40B4-BE49-F238E27FC236}">
                <a16:creationId xmlns:a16="http://schemas.microsoft.com/office/drawing/2014/main" id="{485E415B-DF39-CD4A-995D-5CA5AFF4BC26}"/>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16" name="Slide Number Placeholder 5">
            <a:extLst>
              <a:ext uri="{FF2B5EF4-FFF2-40B4-BE49-F238E27FC236}">
                <a16:creationId xmlns:a16="http://schemas.microsoft.com/office/drawing/2014/main" id="{90D83889-A9EB-7445-B116-FC61F9188DC6}"/>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7" name="Straight Connector 16">
            <a:extLst>
              <a:ext uri="{FF2B5EF4-FFF2-40B4-BE49-F238E27FC236}">
                <a16:creationId xmlns:a16="http://schemas.microsoft.com/office/drawing/2014/main" id="{554F32CF-A03D-DD45-91D3-85AB3E020F0F}"/>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F2DB275-EE4E-234C-9D7E-3F7ED9CCF8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36051460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COLUMN, BLUE BKGD)">
    <p:bg>
      <p:bgPr>
        <a:solidFill>
          <a:schemeClr val="bg2"/>
        </a:solidFill>
        <a:effectLst/>
      </p:bgPr>
    </p:bg>
    <p:spTree>
      <p:nvGrpSpPr>
        <p:cNvPr id="1" name=""/>
        <p:cNvGrpSpPr/>
        <p:nvPr/>
      </p:nvGrpSpPr>
      <p:grpSpPr>
        <a:xfrm>
          <a:off x="0" y="0"/>
          <a:ext cx="0" cy="0"/>
          <a:chOff x="0" y="0"/>
          <a:chExt cx="0" cy="0"/>
        </a:xfrm>
      </p:grpSpPr>
      <p:sp>
        <p:nvSpPr>
          <p:cNvPr id="25" name="Text Placeholder 21">
            <a:extLst>
              <a:ext uri="{FF2B5EF4-FFF2-40B4-BE49-F238E27FC236}">
                <a16:creationId xmlns:a16="http://schemas.microsoft.com/office/drawing/2014/main" id="{1E3DA027-57B2-6642-B2AF-C4DCC6C38D41}"/>
              </a:ext>
            </a:extLst>
          </p:cNvPr>
          <p:cNvSpPr>
            <a:spLocks noGrp="1"/>
          </p:cNvSpPr>
          <p:nvPr>
            <p:ph type="body" sz="quarter" idx="11" hasCustomPrompt="1"/>
          </p:nvPr>
        </p:nvSpPr>
        <p:spPr>
          <a:xfrm>
            <a:off x="425999" y="2076449"/>
            <a:ext cx="2880000" cy="627063"/>
          </a:xfrm>
        </p:spPr>
        <p:txBody>
          <a:bodyPr lIns="0" tIns="46800" rIns="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Insert title here</a:t>
            </a:r>
          </a:p>
        </p:txBody>
      </p:sp>
      <p:sp>
        <p:nvSpPr>
          <p:cNvPr id="26" name="Text Placeholder 5">
            <a:extLst>
              <a:ext uri="{FF2B5EF4-FFF2-40B4-BE49-F238E27FC236}">
                <a16:creationId xmlns:a16="http://schemas.microsoft.com/office/drawing/2014/main" id="{B7D5CAF2-70B6-004E-9813-31F666204579}"/>
              </a:ext>
            </a:extLst>
          </p:cNvPr>
          <p:cNvSpPr>
            <a:spLocks noGrp="1"/>
          </p:cNvSpPr>
          <p:nvPr>
            <p:ph type="body" sz="quarter" idx="12" hasCustomPrompt="1"/>
          </p:nvPr>
        </p:nvSpPr>
        <p:spPr>
          <a:xfrm>
            <a:off x="425999"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27" name="Text Placeholder 21">
            <a:extLst>
              <a:ext uri="{FF2B5EF4-FFF2-40B4-BE49-F238E27FC236}">
                <a16:creationId xmlns:a16="http://schemas.microsoft.com/office/drawing/2014/main" id="{00BE1CAA-C403-1D44-B234-E270914F71FC}"/>
              </a:ext>
            </a:extLst>
          </p:cNvPr>
          <p:cNvSpPr>
            <a:spLocks noGrp="1"/>
          </p:cNvSpPr>
          <p:nvPr>
            <p:ph type="body" sz="quarter" idx="13" hasCustomPrompt="1"/>
          </p:nvPr>
        </p:nvSpPr>
        <p:spPr>
          <a:xfrm>
            <a:off x="4656000" y="2076448"/>
            <a:ext cx="2880000" cy="627063"/>
          </a:xfrm>
        </p:spPr>
        <p:txBody>
          <a:bodyPr lIns="0" tIns="46800" rIns="0" anchor="b">
            <a:noAutofit/>
          </a:bodyPr>
          <a:lstStyle>
            <a:lvl1pPr marL="0" indent="0">
              <a:lnSpc>
                <a:spcPct val="90000"/>
              </a:lnSpc>
              <a:spcBef>
                <a:spcPts val="0"/>
              </a:spcBef>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8" name="Text Placeholder 5">
            <a:extLst>
              <a:ext uri="{FF2B5EF4-FFF2-40B4-BE49-F238E27FC236}">
                <a16:creationId xmlns:a16="http://schemas.microsoft.com/office/drawing/2014/main" id="{526D9121-5EF4-1740-A565-5B9857EE1955}"/>
              </a:ext>
            </a:extLst>
          </p:cNvPr>
          <p:cNvSpPr>
            <a:spLocks noGrp="1"/>
          </p:cNvSpPr>
          <p:nvPr>
            <p:ph type="body" sz="quarter" idx="14" hasCustomPrompt="1"/>
          </p:nvPr>
        </p:nvSpPr>
        <p:spPr>
          <a:xfrm>
            <a:off x="4656000"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171450" lvl="0" indent="-171450" algn="l" defTabSz="914400" rtl="0" eaLnBrk="1" latinLnBrk="0" hangingPunct="1">
              <a:lnSpc>
                <a:spcPct val="120000"/>
              </a:lnSpc>
              <a:spcBef>
                <a:spcPts val="0"/>
              </a:spcBef>
              <a:spcAft>
                <a:spcPts val="1200"/>
              </a:spcAft>
              <a:buFont typeface="Arial" panose="020B0604020202020204" pitchFamily="34" charset="0"/>
              <a:buChar char="•"/>
            </a:pPr>
            <a:r>
              <a:rPr lang="en-US"/>
              <a:t>Edit master text styles</a:t>
            </a:r>
          </a:p>
        </p:txBody>
      </p:sp>
      <p:sp>
        <p:nvSpPr>
          <p:cNvPr id="29" name="Text Placeholder 21">
            <a:extLst>
              <a:ext uri="{FF2B5EF4-FFF2-40B4-BE49-F238E27FC236}">
                <a16:creationId xmlns:a16="http://schemas.microsoft.com/office/drawing/2014/main" id="{039F113C-1C27-4D43-82D4-65FBDAABC3F4}"/>
              </a:ext>
            </a:extLst>
          </p:cNvPr>
          <p:cNvSpPr>
            <a:spLocks noGrp="1"/>
          </p:cNvSpPr>
          <p:nvPr>
            <p:ph type="body" sz="quarter" idx="15" hasCustomPrompt="1"/>
          </p:nvPr>
        </p:nvSpPr>
        <p:spPr>
          <a:xfrm>
            <a:off x="8886000" y="2076448"/>
            <a:ext cx="2880000" cy="627063"/>
          </a:xfrm>
        </p:spPr>
        <p:txBody>
          <a:bodyPr lIns="0" tIns="46800" rIns="0" anchor="b">
            <a:noAutofit/>
          </a:bodyPr>
          <a:lstStyle>
            <a:lvl1pPr marL="0" indent="0">
              <a:lnSpc>
                <a:spcPct val="90000"/>
              </a:lnSpc>
              <a:spcBef>
                <a:spcPts val="0"/>
              </a:spcBef>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30" name="Text Placeholder 5">
            <a:extLst>
              <a:ext uri="{FF2B5EF4-FFF2-40B4-BE49-F238E27FC236}">
                <a16:creationId xmlns:a16="http://schemas.microsoft.com/office/drawing/2014/main" id="{2437C76B-4FF0-404A-B12C-A7A354882B76}"/>
              </a:ext>
            </a:extLst>
          </p:cNvPr>
          <p:cNvSpPr>
            <a:spLocks noGrp="1"/>
          </p:cNvSpPr>
          <p:nvPr>
            <p:ph type="body" sz="quarter" idx="16" hasCustomPrompt="1"/>
          </p:nvPr>
        </p:nvSpPr>
        <p:spPr>
          <a:xfrm>
            <a:off x="8886000" y="3070224"/>
            <a:ext cx="2880000" cy="2301876"/>
          </a:xfrm>
        </p:spPr>
        <p:txBody>
          <a:bodyPr lIns="0" tIns="46800" rIns="0">
            <a:noAutofit/>
          </a:bodyPr>
          <a:lstStyle>
            <a:lvl1pPr marL="171450" indent="-171450" algn="l" defTabSz="914400" rtl="0" eaLnBrk="1" latinLnBrk="0" hangingPunct="1">
              <a:lnSpc>
                <a:spcPct val="120000"/>
              </a:lnSpc>
              <a:spcBef>
                <a:spcPts val="0"/>
              </a:spcBef>
              <a:spcAft>
                <a:spcPts val="1200"/>
              </a:spcAft>
              <a:buFont typeface="Arial" panose="020B0604020202020204" pitchFamily="34" charset="0"/>
              <a:buChar char="•"/>
              <a:defRPr lang="en-US" sz="14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171450" lvl="0" indent="-171450" algn="l" defTabSz="914400" rtl="0" eaLnBrk="1" latinLnBrk="0" hangingPunct="1">
              <a:lnSpc>
                <a:spcPct val="120000"/>
              </a:lnSpc>
              <a:spcBef>
                <a:spcPts val="0"/>
              </a:spcBef>
              <a:spcAft>
                <a:spcPts val="1200"/>
              </a:spcAft>
              <a:buFont typeface="Arial" panose="020B0604020202020204" pitchFamily="34" charset="0"/>
              <a:buChar char="•"/>
            </a:pPr>
            <a:r>
              <a:rPr lang="en-US"/>
              <a:t>Edit master text styles</a:t>
            </a:r>
          </a:p>
        </p:txBody>
      </p:sp>
      <p:sp>
        <p:nvSpPr>
          <p:cNvPr id="31" name="Text Placeholder 2">
            <a:extLst>
              <a:ext uri="{FF2B5EF4-FFF2-40B4-BE49-F238E27FC236}">
                <a16:creationId xmlns:a16="http://schemas.microsoft.com/office/drawing/2014/main" id="{E3B765E3-960B-B448-8AF4-DBD64103BD47}"/>
              </a:ext>
            </a:extLst>
          </p:cNvPr>
          <p:cNvSpPr>
            <a:spLocks noGrp="1"/>
          </p:cNvSpPr>
          <p:nvPr>
            <p:ph type="body" sz="quarter" idx="19" hasCustomPrompt="1"/>
          </p:nvPr>
        </p:nvSpPr>
        <p:spPr>
          <a:xfrm>
            <a:off x="8124400" y="2076448"/>
            <a:ext cx="3600" cy="3332232"/>
          </a:xfrm>
          <a:solidFill>
            <a:schemeClr val="accent2"/>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32" name="Text Placeholder 2">
            <a:extLst>
              <a:ext uri="{FF2B5EF4-FFF2-40B4-BE49-F238E27FC236}">
                <a16:creationId xmlns:a16="http://schemas.microsoft.com/office/drawing/2014/main" id="{E3EFD358-B599-9145-B4B4-ED8A30C40F2E}"/>
              </a:ext>
            </a:extLst>
          </p:cNvPr>
          <p:cNvSpPr>
            <a:spLocks noGrp="1"/>
          </p:cNvSpPr>
          <p:nvPr>
            <p:ph type="body" sz="quarter" idx="20" hasCustomPrompt="1"/>
          </p:nvPr>
        </p:nvSpPr>
        <p:spPr>
          <a:xfrm>
            <a:off x="4067601" y="2076448"/>
            <a:ext cx="3600" cy="3332232"/>
          </a:xfrm>
          <a:solidFill>
            <a:schemeClr val="accent2"/>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33" name="Title 1">
            <a:extLst>
              <a:ext uri="{FF2B5EF4-FFF2-40B4-BE49-F238E27FC236}">
                <a16:creationId xmlns:a16="http://schemas.microsoft.com/office/drawing/2014/main" id="{9D8718B3-6029-024A-A2A5-63BBF5E3FEB8}"/>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Poppins SemiBold" pitchFamily="2" charset="77"/>
                <a:ea typeface="+mj-ea"/>
                <a:cs typeface="+mj-cs"/>
              </a:defRPr>
            </a:lvl1pPr>
          </a:lstStyle>
          <a:p>
            <a:r>
              <a:rPr lang="en-CA"/>
              <a:t>Title / Headline</a:t>
            </a:r>
          </a:p>
        </p:txBody>
      </p:sp>
      <p:sp>
        <p:nvSpPr>
          <p:cNvPr id="19" name="Slide Number Placeholder 5">
            <a:extLst>
              <a:ext uri="{FF2B5EF4-FFF2-40B4-BE49-F238E27FC236}">
                <a16:creationId xmlns:a16="http://schemas.microsoft.com/office/drawing/2014/main" id="{1FDEAEE9-51F8-C042-B261-68D4AE1784FC}"/>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21" name="Straight Connector 20">
            <a:extLst>
              <a:ext uri="{FF2B5EF4-FFF2-40B4-BE49-F238E27FC236}">
                <a16:creationId xmlns:a16="http://schemas.microsoft.com/office/drawing/2014/main" id="{4203F221-A105-9F48-9C70-6A26F08317DC}"/>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B9AEE55B-D549-CCA2-6577-D5C7610894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31161275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 COLUMN, WHITE BKGD)">
    <p:bg>
      <p:bgRef idx="1001">
        <a:schemeClr val="bg1"/>
      </p:bgRef>
    </p:bg>
    <p:spTree>
      <p:nvGrpSpPr>
        <p:cNvPr id="1" name=""/>
        <p:cNvGrpSpPr/>
        <p:nvPr/>
      </p:nvGrpSpPr>
      <p:grpSpPr>
        <a:xfrm>
          <a:off x="0" y="0"/>
          <a:ext cx="0" cy="0"/>
          <a:chOff x="0" y="0"/>
          <a:chExt cx="0" cy="0"/>
        </a:xfrm>
      </p:grpSpPr>
      <p:sp>
        <p:nvSpPr>
          <p:cNvPr id="18" name="Text Placeholder 21">
            <a:extLst>
              <a:ext uri="{FF2B5EF4-FFF2-40B4-BE49-F238E27FC236}">
                <a16:creationId xmlns:a16="http://schemas.microsoft.com/office/drawing/2014/main" id="{D9B92483-6456-5641-AB8F-B41DBFDB8335}"/>
              </a:ext>
            </a:extLst>
          </p:cNvPr>
          <p:cNvSpPr>
            <a:spLocks noGrp="1"/>
          </p:cNvSpPr>
          <p:nvPr>
            <p:ph type="body" sz="quarter" idx="11" hasCustomPrompt="1"/>
          </p:nvPr>
        </p:nvSpPr>
        <p:spPr>
          <a:xfrm>
            <a:off x="426000" y="2076540"/>
            <a:ext cx="2184811" cy="626863"/>
          </a:xfrm>
        </p:spPr>
        <p:txBody>
          <a:bodyPr lIns="0" tIns="46800" rIns="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Insert title here</a:t>
            </a:r>
          </a:p>
        </p:txBody>
      </p:sp>
      <p:sp>
        <p:nvSpPr>
          <p:cNvPr id="19" name="Text Placeholder 5">
            <a:extLst>
              <a:ext uri="{FF2B5EF4-FFF2-40B4-BE49-F238E27FC236}">
                <a16:creationId xmlns:a16="http://schemas.microsoft.com/office/drawing/2014/main" id="{D515EA98-FCD9-0043-9AEC-88D3F4994086}"/>
              </a:ext>
            </a:extLst>
          </p:cNvPr>
          <p:cNvSpPr>
            <a:spLocks noGrp="1"/>
          </p:cNvSpPr>
          <p:nvPr>
            <p:ph type="body" sz="quarter" idx="12" hasCustomPrompt="1"/>
          </p:nvPr>
        </p:nvSpPr>
        <p:spPr>
          <a:xfrm>
            <a:off x="426000" y="3069436"/>
            <a:ext cx="2184811" cy="2302664"/>
          </a:xfrm>
        </p:spPr>
        <p:txBody>
          <a:bodyPr lIns="0" tIns="46800" rIns="0">
            <a:noAutofit/>
          </a:bodyPr>
          <a:lstStyle>
            <a:lvl1pPr marL="0" indent="0" algn="l" defTabSz="914400" rtl="0" eaLnBrk="1" latinLnBrk="0" hangingPunct="1">
              <a:lnSpc>
                <a:spcPct val="120000"/>
              </a:lnSpc>
              <a:spcBef>
                <a:spcPts val="0"/>
              </a:spcBef>
              <a:spcAft>
                <a:spcPts val="1200"/>
              </a:spcAft>
              <a:buFont typeface="Arial" panose="020B0604020202020204" pitchFamily="34" charset="0"/>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0" name="Text Placeholder 21">
            <a:extLst>
              <a:ext uri="{FF2B5EF4-FFF2-40B4-BE49-F238E27FC236}">
                <a16:creationId xmlns:a16="http://schemas.microsoft.com/office/drawing/2014/main" id="{8D9886C4-6D0D-734E-8E4B-9261CF8970EC}"/>
              </a:ext>
            </a:extLst>
          </p:cNvPr>
          <p:cNvSpPr>
            <a:spLocks noGrp="1"/>
          </p:cNvSpPr>
          <p:nvPr>
            <p:ph type="body" sz="quarter" idx="13" hasCustomPrompt="1"/>
          </p:nvPr>
        </p:nvSpPr>
        <p:spPr>
          <a:xfrm>
            <a:off x="3490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1" name="Text Placeholder 5">
            <a:extLst>
              <a:ext uri="{FF2B5EF4-FFF2-40B4-BE49-F238E27FC236}">
                <a16:creationId xmlns:a16="http://schemas.microsoft.com/office/drawing/2014/main" id="{3D816D39-51EE-7749-B72A-D57FE5D9F10A}"/>
              </a:ext>
            </a:extLst>
          </p:cNvPr>
          <p:cNvSpPr>
            <a:spLocks noGrp="1"/>
          </p:cNvSpPr>
          <p:nvPr>
            <p:ph type="body" sz="quarter" idx="14" hasCustomPrompt="1"/>
          </p:nvPr>
        </p:nvSpPr>
        <p:spPr>
          <a:xfrm>
            <a:off x="3490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2" name="Text Placeholder 21">
            <a:extLst>
              <a:ext uri="{FF2B5EF4-FFF2-40B4-BE49-F238E27FC236}">
                <a16:creationId xmlns:a16="http://schemas.microsoft.com/office/drawing/2014/main" id="{2626E4EB-B28D-1F4F-A436-A00EC2EFA14C}"/>
              </a:ext>
            </a:extLst>
          </p:cNvPr>
          <p:cNvSpPr>
            <a:spLocks noGrp="1"/>
          </p:cNvSpPr>
          <p:nvPr>
            <p:ph type="body" sz="quarter" idx="15" hasCustomPrompt="1"/>
          </p:nvPr>
        </p:nvSpPr>
        <p:spPr>
          <a:xfrm>
            <a:off x="6538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3" name="Text Placeholder 5">
            <a:extLst>
              <a:ext uri="{FF2B5EF4-FFF2-40B4-BE49-F238E27FC236}">
                <a16:creationId xmlns:a16="http://schemas.microsoft.com/office/drawing/2014/main" id="{BF83A23B-2C4E-344F-B056-59EAE67130A8}"/>
              </a:ext>
            </a:extLst>
          </p:cNvPr>
          <p:cNvSpPr>
            <a:spLocks noGrp="1"/>
          </p:cNvSpPr>
          <p:nvPr>
            <p:ph type="body" sz="quarter" idx="16" hasCustomPrompt="1"/>
          </p:nvPr>
        </p:nvSpPr>
        <p:spPr>
          <a:xfrm>
            <a:off x="6538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4" name="Text Placeholder 21">
            <a:extLst>
              <a:ext uri="{FF2B5EF4-FFF2-40B4-BE49-F238E27FC236}">
                <a16:creationId xmlns:a16="http://schemas.microsoft.com/office/drawing/2014/main" id="{A1FBB32F-0068-3243-B51B-4FFA168DD480}"/>
              </a:ext>
            </a:extLst>
          </p:cNvPr>
          <p:cNvSpPr>
            <a:spLocks noGrp="1"/>
          </p:cNvSpPr>
          <p:nvPr>
            <p:ph type="body" sz="quarter" idx="17" hasCustomPrompt="1"/>
          </p:nvPr>
        </p:nvSpPr>
        <p:spPr>
          <a:xfrm>
            <a:off x="9586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25" name="Text Placeholder 5">
            <a:extLst>
              <a:ext uri="{FF2B5EF4-FFF2-40B4-BE49-F238E27FC236}">
                <a16:creationId xmlns:a16="http://schemas.microsoft.com/office/drawing/2014/main" id="{5485F37F-38CA-8C4A-8BE1-D8F6804CA0A4}"/>
              </a:ext>
            </a:extLst>
          </p:cNvPr>
          <p:cNvSpPr>
            <a:spLocks noGrp="1"/>
          </p:cNvSpPr>
          <p:nvPr>
            <p:ph type="body" sz="quarter" idx="18" hasCustomPrompt="1"/>
          </p:nvPr>
        </p:nvSpPr>
        <p:spPr>
          <a:xfrm>
            <a:off x="9586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16" name="Text Placeholder 2">
            <a:extLst>
              <a:ext uri="{FF2B5EF4-FFF2-40B4-BE49-F238E27FC236}">
                <a16:creationId xmlns:a16="http://schemas.microsoft.com/office/drawing/2014/main" id="{D4F386C0-D933-EE46-806E-68F17DF1E498}"/>
              </a:ext>
            </a:extLst>
          </p:cNvPr>
          <p:cNvSpPr>
            <a:spLocks noGrp="1"/>
          </p:cNvSpPr>
          <p:nvPr>
            <p:ph type="body" sz="quarter" idx="19" hasCustomPrompt="1"/>
          </p:nvPr>
        </p:nvSpPr>
        <p:spPr>
          <a:xfrm>
            <a:off x="6090601"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17" name="Text Placeholder 2">
            <a:extLst>
              <a:ext uri="{FF2B5EF4-FFF2-40B4-BE49-F238E27FC236}">
                <a16:creationId xmlns:a16="http://schemas.microsoft.com/office/drawing/2014/main" id="{D11B806E-69E0-D941-A416-AD962226A21B}"/>
              </a:ext>
            </a:extLst>
          </p:cNvPr>
          <p:cNvSpPr>
            <a:spLocks noGrp="1"/>
          </p:cNvSpPr>
          <p:nvPr>
            <p:ph type="body" sz="quarter" idx="20" hasCustomPrompt="1"/>
          </p:nvPr>
        </p:nvSpPr>
        <p:spPr>
          <a:xfrm>
            <a:off x="9166634"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26" name="Text Placeholder 2">
            <a:extLst>
              <a:ext uri="{FF2B5EF4-FFF2-40B4-BE49-F238E27FC236}">
                <a16:creationId xmlns:a16="http://schemas.microsoft.com/office/drawing/2014/main" id="{7441172F-DC21-BA4F-AA27-5B88C7D44ED4}"/>
              </a:ext>
            </a:extLst>
          </p:cNvPr>
          <p:cNvSpPr>
            <a:spLocks noGrp="1"/>
          </p:cNvSpPr>
          <p:nvPr>
            <p:ph type="body" sz="quarter" idx="21" hasCustomPrompt="1"/>
          </p:nvPr>
        </p:nvSpPr>
        <p:spPr>
          <a:xfrm>
            <a:off x="3070633"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33" name="Title 1">
            <a:extLst>
              <a:ext uri="{FF2B5EF4-FFF2-40B4-BE49-F238E27FC236}">
                <a16:creationId xmlns:a16="http://schemas.microsoft.com/office/drawing/2014/main" id="{16D56382-1C7C-814A-ACE0-A7BBBBA3609C}"/>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29" name="Slide Number Placeholder 5">
            <a:extLst>
              <a:ext uri="{FF2B5EF4-FFF2-40B4-BE49-F238E27FC236}">
                <a16:creationId xmlns:a16="http://schemas.microsoft.com/office/drawing/2014/main" id="{7695E25D-78DF-4B43-B715-3AACD3C0E869}"/>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30" name="Straight Connector 29">
            <a:extLst>
              <a:ext uri="{FF2B5EF4-FFF2-40B4-BE49-F238E27FC236}">
                <a16:creationId xmlns:a16="http://schemas.microsoft.com/office/drawing/2014/main" id="{34B45686-F0DE-4549-8113-C2E89A8E847A}"/>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4946F2E-5297-0F46-989C-A1C58B73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6248739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COLUMN, BLUE BKGD)">
    <p:bg>
      <p:bgPr>
        <a:solidFill>
          <a:schemeClr val="bg2"/>
        </a:solidFill>
        <a:effectLst/>
      </p:bgPr>
    </p:bg>
    <p:spTree>
      <p:nvGrpSpPr>
        <p:cNvPr id="1" name=""/>
        <p:cNvGrpSpPr/>
        <p:nvPr/>
      </p:nvGrpSpPr>
      <p:grpSpPr>
        <a:xfrm>
          <a:off x="0" y="0"/>
          <a:ext cx="0" cy="0"/>
          <a:chOff x="0" y="0"/>
          <a:chExt cx="0" cy="0"/>
        </a:xfrm>
      </p:grpSpPr>
      <p:sp>
        <p:nvSpPr>
          <p:cNvPr id="29" name="Text Placeholder 21">
            <a:extLst>
              <a:ext uri="{FF2B5EF4-FFF2-40B4-BE49-F238E27FC236}">
                <a16:creationId xmlns:a16="http://schemas.microsoft.com/office/drawing/2014/main" id="{218E14EF-CA15-9F47-A4FA-CCBD86E429B4}"/>
              </a:ext>
            </a:extLst>
          </p:cNvPr>
          <p:cNvSpPr>
            <a:spLocks noGrp="1"/>
          </p:cNvSpPr>
          <p:nvPr>
            <p:ph type="body" sz="quarter" idx="11" hasCustomPrompt="1"/>
          </p:nvPr>
        </p:nvSpPr>
        <p:spPr>
          <a:xfrm>
            <a:off x="426000" y="2076540"/>
            <a:ext cx="2184811" cy="626863"/>
          </a:xfrm>
        </p:spPr>
        <p:txBody>
          <a:bodyPr lIns="0" tIns="46800" rIns="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1600" b="0" i="0" kern="1200" spc="20" baseline="0" dirty="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Insert title here</a:t>
            </a:r>
          </a:p>
        </p:txBody>
      </p:sp>
      <p:sp>
        <p:nvSpPr>
          <p:cNvPr id="30" name="Text Placeholder 5">
            <a:extLst>
              <a:ext uri="{FF2B5EF4-FFF2-40B4-BE49-F238E27FC236}">
                <a16:creationId xmlns:a16="http://schemas.microsoft.com/office/drawing/2014/main" id="{866DAC7E-3574-A041-9379-0A897E7AD075}"/>
              </a:ext>
            </a:extLst>
          </p:cNvPr>
          <p:cNvSpPr>
            <a:spLocks noGrp="1"/>
          </p:cNvSpPr>
          <p:nvPr>
            <p:ph type="body" sz="quarter" idx="12" hasCustomPrompt="1"/>
          </p:nvPr>
        </p:nvSpPr>
        <p:spPr>
          <a:xfrm>
            <a:off x="426000" y="3069436"/>
            <a:ext cx="2184811" cy="2302664"/>
          </a:xfrm>
        </p:spPr>
        <p:txBody>
          <a:bodyPr lIns="0" tIns="46800" rIns="0">
            <a:noAutofit/>
          </a:bodyPr>
          <a:lstStyle>
            <a:lvl1pPr marL="0" indent="0" algn="l" defTabSz="914400" rtl="0" eaLnBrk="1" latinLnBrk="0" hangingPunct="1">
              <a:lnSpc>
                <a:spcPct val="120000"/>
              </a:lnSpc>
              <a:spcBef>
                <a:spcPts val="0"/>
              </a:spcBef>
              <a:spcAft>
                <a:spcPts val="1200"/>
              </a:spcAft>
              <a:buFont typeface="Arial" panose="020B0604020202020204" pitchFamily="34" charset="0"/>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32" name="Text Placeholder 21">
            <a:extLst>
              <a:ext uri="{FF2B5EF4-FFF2-40B4-BE49-F238E27FC236}">
                <a16:creationId xmlns:a16="http://schemas.microsoft.com/office/drawing/2014/main" id="{37FB3177-0D78-E244-8ED7-FE6CD6897E99}"/>
              </a:ext>
            </a:extLst>
          </p:cNvPr>
          <p:cNvSpPr>
            <a:spLocks noGrp="1"/>
          </p:cNvSpPr>
          <p:nvPr>
            <p:ph type="body" sz="quarter" idx="13" hasCustomPrompt="1"/>
          </p:nvPr>
        </p:nvSpPr>
        <p:spPr>
          <a:xfrm>
            <a:off x="3490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33" name="Text Placeholder 5">
            <a:extLst>
              <a:ext uri="{FF2B5EF4-FFF2-40B4-BE49-F238E27FC236}">
                <a16:creationId xmlns:a16="http://schemas.microsoft.com/office/drawing/2014/main" id="{BA82256E-AC39-3042-AA2F-9DE05ADAB0CC}"/>
              </a:ext>
            </a:extLst>
          </p:cNvPr>
          <p:cNvSpPr>
            <a:spLocks noGrp="1"/>
          </p:cNvSpPr>
          <p:nvPr>
            <p:ph type="body" sz="quarter" idx="14" hasCustomPrompt="1"/>
          </p:nvPr>
        </p:nvSpPr>
        <p:spPr>
          <a:xfrm>
            <a:off x="3490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34" name="Text Placeholder 21">
            <a:extLst>
              <a:ext uri="{FF2B5EF4-FFF2-40B4-BE49-F238E27FC236}">
                <a16:creationId xmlns:a16="http://schemas.microsoft.com/office/drawing/2014/main" id="{1FC764A7-6F1B-AF4C-8D90-A68F1AFF2963}"/>
              </a:ext>
            </a:extLst>
          </p:cNvPr>
          <p:cNvSpPr>
            <a:spLocks noGrp="1"/>
          </p:cNvSpPr>
          <p:nvPr>
            <p:ph type="body" sz="quarter" idx="15" hasCustomPrompt="1"/>
          </p:nvPr>
        </p:nvSpPr>
        <p:spPr>
          <a:xfrm>
            <a:off x="6538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35" name="Text Placeholder 5">
            <a:extLst>
              <a:ext uri="{FF2B5EF4-FFF2-40B4-BE49-F238E27FC236}">
                <a16:creationId xmlns:a16="http://schemas.microsoft.com/office/drawing/2014/main" id="{71F36DB7-1723-4D44-BC24-9AC0744F5AD0}"/>
              </a:ext>
            </a:extLst>
          </p:cNvPr>
          <p:cNvSpPr>
            <a:spLocks noGrp="1"/>
          </p:cNvSpPr>
          <p:nvPr>
            <p:ph type="body" sz="quarter" idx="16" hasCustomPrompt="1"/>
          </p:nvPr>
        </p:nvSpPr>
        <p:spPr>
          <a:xfrm>
            <a:off x="6538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36" name="Text Placeholder 21">
            <a:extLst>
              <a:ext uri="{FF2B5EF4-FFF2-40B4-BE49-F238E27FC236}">
                <a16:creationId xmlns:a16="http://schemas.microsoft.com/office/drawing/2014/main" id="{F0A3F6C7-C1F9-4141-9EEC-8CA2165FEA29}"/>
              </a:ext>
            </a:extLst>
          </p:cNvPr>
          <p:cNvSpPr>
            <a:spLocks noGrp="1"/>
          </p:cNvSpPr>
          <p:nvPr>
            <p:ph type="body" sz="quarter" idx="17" hasCustomPrompt="1"/>
          </p:nvPr>
        </p:nvSpPr>
        <p:spPr>
          <a:xfrm>
            <a:off x="9586913" y="2076540"/>
            <a:ext cx="2184811" cy="626863"/>
          </a:xfrm>
        </p:spPr>
        <p:txBody>
          <a:bodyPr lIns="0" tIns="46800" rIns="0" anchor="b">
            <a:noAutofit/>
          </a:bodyPr>
          <a:lstStyle>
            <a:lvl1pPr marL="0" indent="0">
              <a:lnSpc>
                <a:spcPct val="90000"/>
              </a:lnSpc>
              <a:spcBef>
                <a:spcPts val="0"/>
              </a:spcBef>
              <a:buNone/>
              <a:defRPr lang="en-US" sz="1600" b="0" i="0" kern="1200" spc="20" baseline="0">
                <a:solidFill>
                  <a:schemeClr val="accent3"/>
                </a:solidFill>
                <a:latin typeface="Poppins Medium" pitchFamily="2" charset="77"/>
                <a:ea typeface="+mn-ea"/>
                <a:cs typeface="Poppins Medium"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Insert title here</a:t>
            </a:r>
          </a:p>
        </p:txBody>
      </p:sp>
      <p:sp>
        <p:nvSpPr>
          <p:cNvPr id="37" name="Text Placeholder 5">
            <a:extLst>
              <a:ext uri="{FF2B5EF4-FFF2-40B4-BE49-F238E27FC236}">
                <a16:creationId xmlns:a16="http://schemas.microsoft.com/office/drawing/2014/main" id="{EAC47168-9450-1448-A12E-D745B3AFCF69}"/>
              </a:ext>
            </a:extLst>
          </p:cNvPr>
          <p:cNvSpPr>
            <a:spLocks noGrp="1"/>
          </p:cNvSpPr>
          <p:nvPr>
            <p:ph type="body" sz="quarter" idx="18" hasCustomPrompt="1"/>
          </p:nvPr>
        </p:nvSpPr>
        <p:spPr>
          <a:xfrm>
            <a:off x="9586912" y="3069436"/>
            <a:ext cx="2184811" cy="2302664"/>
          </a:xfrm>
        </p:spPr>
        <p:txBody>
          <a:bodyPr lIns="0" tIns="46800" rIns="0">
            <a:noAutofit/>
          </a:bodyPr>
          <a:lstStyle>
            <a:lvl1pPr marL="0" indent="0">
              <a:lnSpc>
                <a:spcPct val="120000"/>
              </a:lnSpc>
              <a:spcBef>
                <a:spcPts val="0"/>
              </a:spcBef>
              <a:spcAft>
                <a:spcPts val="1200"/>
              </a:spcAft>
              <a:buNone/>
              <a:defRPr lang="en-US" sz="1200" b="0" i="0" kern="1200" spc="20" baseline="0" dirty="0">
                <a:solidFill>
                  <a:schemeClr val="tx1"/>
                </a:solidFill>
                <a:latin typeface="+mn-lt"/>
                <a:ea typeface="+mn-ea"/>
                <a:cs typeface="Poppins"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38" name="Text Placeholder 2">
            <a:extLst>
              <a:ext uri="{FF2B5EF4-FFF2-40B4-BE49-F238E27FC236}">
                <a16:creationId xmlns:a16="http://schemas.microsoft.com/office/drawing/2014/main" id="{B604687B-DD9B-8D4E-B3DB-8760BD94518F}"/>
              </a:ext>
            </a:extLst>
          </p:cNvPr>
          <p:cNvSpPr>
            <a:spLocks noGrp="1"/>
          </p:cNvSpPr>
          <p:nvPr>
            <p:ph type="body" sz="quarter" idx="19" hasCustomPrompt="1"/>
          </p:nvPr>
        </p:nvSpPr>
        <p:spPr>
          <a:xfrm>
            <a:off x="6090601"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39" name="Text Placeholder 2">
            <a:extLst>
              <a:ext uri="{FF2B5EF4-FFF2-40B4-BE49-F238E27FC236}">
                <a16:creationId xmlns:a16="http://schemas.microsoft.com/office/drawing/2014/main" id="{DC67E95E-F1F2-7744-85ED-CFBB4499B6EC}"/>
              </a:ext>
            </a:extLst>
          </p:cNvPr>
          <p:cNvSpPr>
            <a:spLocks noGrp="1"/>
          </p:cNvSpPr>
          <p:nvPr>
            <p:ph type="body" sz="quarter" idx="20" hasCustomPrompt="1"/>
          </p:nvPr>
        </p:nvSpPr>
        <p:spPr>
          <a:xfrm>
            <a:off x="9166634"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40" name="Text Placeholder 2">
            <a:extLst>
              <a:ext uri="{FF2B5EF4-FFF2-40B4-BE49-F238E27FC236}">
                <a16:creationId xmlns:a16="http://schemas.microsoft.com/office/drawing/2014/main" id="{B0C06FFE-F30A-8C43-B0FD-5A1B8B0A0B71}"/>
              </a:ext>
            </a:extLst>
          </p:cNvPr>
          <p:cNvSpPr>
            <a:spLocks noGrp="1"/>
          </p:cNvSpPr>
          <p:nvPr>
            <p:ph type="body" sz="quarter" idx="21" hasCustomPrompt="1"/>
          </p:nvPr>
        </p:nvSpPr>
        <p:spPr>
          <a:xfrm>
            <a:off x="3070633" y="2097487"/>
            <a:ext cx="3600" cy="3332232"/>
          </a:xfrm>
          <a:solidFill>
            <a:schemeClr val="bg1">
              <a:lumMod val="75000"/>
              <a:lumOff val="25000"/>
            </a:schemeClr>
          </a:solidFill>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41" name="Title 1">
            <a:extLst>
              <a:ext uri="{FF2B5EF4-FFF2-40B4-BE49-F238E27FC236}">
                <a16:creationId xmlns:a16="http://schemas.microsoft.com/office/drawing/2014/main" id="{6269C062-6FD2-EB4B-9B3E-F9DFEE1E9723}"/>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22" name="Slide Number Placeholder 5">
            <a:extLst>
              <a:ext uri="{FF2B5EF4-FFF2-40B4-BE49-F238E27FC236}">
                <a16:creationId xmlns:a16="http://schemas.microsoft.com/office/drawing/2014/main" id="{137682F9-0861-3A4F-AE9A-458593DFAB3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24" name="Straight Connector 23">
            <a:extLst>
              <a:ext uri="{FF2B5EF4-FFF2-40B4-BE49-F238E27FC236}">
                <a16:creationId xmlns:a16="http://schemas.microsoft.com/office/drawing/2014/main" id="{9FCC3319-8472-6445-8C7B-9DFA3EEF0506}"/>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587DCB8E-D86F-8349-CD1C-599FF3FC6D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36975494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5 STATS)">
    <p:bg>
      <p:bgPr>
        <a:solidFill>
          <a:schemeClr val="bg2"/>
        </a:solidFill>
        <a:effectLst/>
      </p:bgPr>
    </p:bg>
    <p:spTree>
      <p:nvGrpSpPr>
        <p:cNvPr id="1" name=""/>
        <p:cNvGrpSpPr/>
        <p:nvPr/>
      </p:nvGrpSpPr>
      <p:grpSpPr>
        <a:xfrm>
          <a:off x="0" y="0"/>
          <a:ext cx="0" cy="0"/>
          <a:chOff x="0" y="0"/>
          <a:chExt cx="0" cy="0"/>
        </a:xfrm>
      </p:grpSpPr>
      <p:sp>
        <p:nvSpPr>
          <p:cNvPr id="18" name="Text Placeholder 21">
            <a:extLst>
              <a:ext uri="{FF2B5EF4-FFF2-40B4-BE49-F238E27FC236}">
                <a16:creationId xmlns:a16="http://schemas.microsoft.com/office/drawing/2014/main" id="{D9B92483-6456-5641-AB8F-B41DBFDB8335}"/>
              </a:ext>
            </a:extLst>
          </p:cNvPr>
          <p:cNvSpPr>
            <a:spLocks noGrp="1"/>
          </p:cNvSpPr>
          <p:nvPr>
            <p:ph type="body" sz="quarter" idx="11" hasCustomPrompt="1"/>
          </p:nvPr>
        </p:nvSpPr>
        <p:spPr>
          <a:xfrm>
            <a:off x="426000" y="3010056"/>
            <a:ext cx="1839600" cy="626863"/>
          </a:xfrm>
        </p:spPr>
        <p:txBody>
          <a:bodyPr lIns="0" tIns="46800" rIns="0" bIns="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lang="en-US" sz="4800" b="1" i="0" kern="1200" spc="-20" baseline="0" dirty="0">
                <a:solidFill>
                  <a:schemeClr val="accent3"/>
                </a:solidFill>
                <a:latin typeface="+mj-lt"/>
                <a:ea typeface="+mn-ea"/>
                <a:cs typeface="Poppins Semi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XX</a:t>
            </a:r>
          </a:p>
        </p:txBody>
      </p:sp>
      <p:sp>
        <p:nvSpPr>
          <p:cNvPr id="19" name="Text Placeholder 5">
            <a:extLst>
              <a:ext uri="{FF2B5EF4-FFF2-40B4-BE49-F238E27FC236}">
                <a16:creationId xmlns:a16="http://schemas.microsoft.com/office/drawing/2014/main" id="{D515EA98-FCD9-0043-9AEC-88D3F4994086}"/>
              </a:ext>
            </a:extLst>
          </p:cNvPr>
          <p:cNvSpPr>
            <a:spLocks noGrp="1"/>
          </p:cNvSpPr>
          <p:nvPr>
            <p:ph type="body" sz="quarter" idx="12" hasCustomPrompt="1"/>
          </p:nvPr>
        </p:nvSpPr>
        <p:spPr>
          <a:xfrm>
            <a:off x="426000" y="3672777"/>
            <a:ext cx="1839600" cy="1344457"/>
          </a:xfrm>
        </p:spPr>
        <p:txBody>
          <a:bodyPr lIns="0" tIns="46800" rIns="0">
            <a:noAutofit/>
          </a:bodyPr>
          <a:lstStyle>
            <a:lvl1pPr marL="0" indent="0" algn="l" defTabSz="914400" rtl="0" eaLnBrk="1" latinLnBrk="0" hangingPunct="1">
              <a:lnSpc>
                <a:spcPct val="120000"/>
              </a:lnSpc>
              <a:spcBef>
                <a:spcPts val="0"/>
              </a:spcBef>
              <a:spcAft>
                <a:spcPts val="1200"/>
              </a:spcAft>
              <a:buFont typeface="Arial" panose="020B0604020202020204" pitchFamily="34" charset="0"/>
              <a:buNone/>
              <a:defRPr lang="en-US" sz="18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0" name="Text Placeholder 21">
            <a:extLst>
              <a:ext uri="{FF2B5EF4-FFF2-40B4-BE49-F238E27FC236}">
                <a16:creationId xmlns:a16="http://schemas.microsoft.com/office/drawing/2014/main" id="{8D9886C4-6D0D-734E-8E4B-9261CF8970EC}"/>
              </a:ext>
            </a:extLst>
          </p:cNvPr>
          <p:cNvSpPr>
            <a:spLocks noGrp="1"/>
          </p:cNvSpPr>
          <p:nvPr>
            <p:ph type="body" sz="quarter" idx="13" hasCustomPrompt="1"/>
          </p:nvPr>
        </p:nvSpPr>
        <p:spPr>
          <a:xfrm>
            <a:off x="2718007" y="3010056"/>
            <a:ext cx="1839600" cy="626863"/>
          </a:xfrm>
        </p:spPr>
        <p:txBody>
          <a:bodyPr lIns="0" tIns="46800" rIns="0" bIns="0" anchor="ctr" anchorCtr="0">
            <a:noAutofit/>
          </a:bodyPr>
          <a:lstStyle>
            <a:lvl1pPr marL="0" indent="0">
              <a:lnSpc>
                <a:spcPct val="100000"/>
              </a:lnSpc>
              <a:spcBef>
                <a:spcPts val="0"/>
              </a:spcBef>
              <a:buNone/>
              <a:defRPr lang="en-US" sz="4800" b="1" i="0" kern="1200" spc="-20" baseline="0" dirty="0">
                <a:solidFill>
                  <a:schemeClr val="accent3"/>
                </a:solidFill>
                <a:latin typeface="+mj-lt"/>
                <a:ea typeface="+mn-ea"/>
                <a:cs typeface="Poppins Semi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XX</a:t>
            </a:r>
          </a:p>
        </p:txBody>
      </p:sp>
      <p:sp>
        <p:nvSpPr>
          <p:cNvPr id="21" name="Text Placeholder 5">
            <a:extLst>
              <a:ext uri="{FF2B5EF4-FFF2-40B4-BE49-F238E27FC236}">
                <a16:creationId xmlns:a16="http://schemas.microsoft.com/office/drawing/2014/main" id="{3D816D39-51EE-7749-B72A-D57FE5D9F10A}"/>
              </a:ext>
            </a:extLst>
          </p:cNvPr>
          <p:cNvSpPr>
            <a:spLocks noGrp="1"/>
          </p:cNvSpPr>
          <p:nvPr>
            <p:ph type="body" sz="quarter" idx="14" hasCustomPrompt="1"/>
          </p:nvPr>
        </p:nvSpPr>
        <p:spPr>
          <a:xfrm>
            <a:off x="2718006" y="3672777"/>
            <a:ext cx="1839600" cy="1344457"/>
          </a:xfrm>
        </p:spPr>
        <p:txBody>
          <a:bodyPr lIns="0" tIns="46800" rIns="0">
            <a:noAutofit/>
          </a:bodyPr>
          <a:lstStyle>
            <a:lvl1pPr marL="0" indent="0">
              <a:lnSpc>
                <a:spcPct val="120000"/>
              </a:lnSpc>
              <a:spcBef>
                <a:spcPts val="0"/>
              </a:spcBef>
              <a:spcAft>
                <a:spcPts val="1200"/>
              </a:spcAft>
              <a:buNone/>
              <a:defRPr lang="en-US" sz="18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2" name="Text Placeholder 21">
            <a:extLst>
              <a:ext uri="{FF2B5EF4-FFF2-40B4-BE49-F238E27FC236}">
                <a16:creationId xmlns:a16="http://schemas.microsoft.com/office/drawing/2014/main" id="{2626E4EB-B28D-1F4F-A436-A00EC2EFA14C}"/>
              </a:ext>
            </a:extLst>
          </p:cNvPr>
          <p:cNvSpPr>
            <a:spLocks noGrp="1"/>
          </p:cNvSpPr>
          <p:nvPr>
            <p:ph type="body" sz="quarter" idx="15" hasCustomPrompt="1"/>
          </p:nvPr>
        </p:nvSpPr>
        <p:spPr>
          <a:xfrm>
            <a:off x="5152087" y="3010056"/>
            <a:ext cx="1839600" cy="626863"/>
          </a:xfrm>
        </p:spPr>
        <p:txBody>
          <a:bodyPr lIns="0" tIns="46800" rIns="0" bIns="0" anchor="ctr" anchorCtr="0">
            <a:noAutofit/>
          </a:bodyPr>
          <a:lstStyle>
            <a:lvl1pPr marL="0" indent="0">
              <a:lnSpc>
                <a:spcPct val="100000"/>
              </a:lnSpc>
              <a:spcBef>
                <a:spcPts val="0"/>
              </a:spcBef>
              <a:buNone/>
              <a:defRPr lang="en-US" sz="4800" b="1" i="0" kern="1200" spc="-20" baseline="0" dirty="0">
                <a:solidFill>
                  <a:schemeClr val="accent3"/>
                </a:solidFill>
                <a:latin typeface="+mj-lt"/>
                <a:ea typeface="+mn-ea"/>
                <a:cs typeface="Poppins Semi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XX</a:t>
            </a:r>
          </a:p>
        </p:txBody>
      </p:sp>
      <p:sp>
        <p:nvSpPr>
          <p:cNvPr id="23" name="Text Placeholder 5">
            <a:extLst>
              <a:ext uri="{FF2B5EF4-FFF2-40B4-BE49-F238E27FC236}">
                <a16:creationId xmlns:a16="http://schemas.microsoft.com/office/drawing/2014/main" id="{BF83A23B-2C4E-344F-B056-59EAE67130A8}"/>
              </a:ext>
            </a:extLst>
          </p:cNvPr>
          <p:cNvSpPr>
            <a:spLocks noGrp="1"/>
          </p:cNvSpPr>
          <p:nvPr>
            <p:ph type="body" sz="quarter" idx="16" hasCustomPrompt="1"/>
          </p:nvPr>
        </p:nvSpPr>
        <p:spPr>
          <a:xfrm>
            <a:off x="5152086" y="3672777"/>
            <a:ext cx="1839600" cy="1344457"/>
          </a:xfrm>
        </p:spPr>
        <p:txBody>
          <a:bodyPr lIns="0" tIns="46800" rIns="0">
            <a:noAutofit/>
          </a:bodyPr>
          <a:lstStyle>
            <a:lvl1pPr marL="0" indent="0">
              <a:lnSpc>
                <a:spcPct val="120000"/>
              </a:lnSpc>
              <a:spcBef>
                <a:spcPts val="0"/>
              </a:spcBef>
              <a:spcAft>
                <a:spcPts val="1200"/>
              </a:spcAft>
              <a:buNone/>
              <a:defRPr lang="en-US" sz="18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24" name="Text Placeholder 21">
            <a:extLst>
              <a:ext uri="{FF2B5EF4-FFF2-40B4-BE49-F238E27FC236}">
                <a16:creationId xmlns:a16="http://schemas.microsoft.com/office/drawing/2014/main" id="{A1FBB32F-0068-3243-B51B-4FFA168DD480}"/>
              </a:ext>
            </a:extLst>
          </p:cNvPr>
          <p:cNvSpPr>
            <a:spLocks noGrp="1"/>
          </p:cNvSpPr>
          <p:nvPr>
            <p:ph type="body" sz="quarter" idx="17" hasCustomPrompt="1"/>
          </p:nvPr>
        </p:nvSpPr>
        <p:spPr>
          <a:xfrm>
            <a:off x="7586167" y="3010056"/>
            <a:ext cx="1839600" cy="626863"/>
          </a:xfrm>
        </p:spPr>
        <p:txBody>
          <a:bodyPr lIns="0" tIns="46800" rIns="0" bIns="0" anchor="ctr" anchorCtr="0">
            <a:noAutofit/>
          </a:bodyPr>
          <a:lstStyle>
            <a:lvl1pPr marL="0" indent="0">
              <a:lnSpc>
                <a:spcPct val="100000"/>
              </a:lnSpc>
              <a:spcBef>
                <a:spcPts val="0"/>
              </a:spcBef>
              <a:buNone/>
              <a:defRPr lang="en-US" sz="4800" b="1" i="0" kern="1200" spc="-20" baseline="0" dirty="0">
                <a:solidFill>
                  <a:schemeClr val="accent3"/>
                </a:solidFill>
                <a:latin typeface="+mj-lt"/>
                <a:ea typeface="+mn-ea"/>
                <a:cs typeface="Poppins Semi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XX</a:t>
            </a:r>
          </a:p>
        </p:txBody>
      </p:sp>
      <p:sp>
        <p:nvSpPr>
          <p:cNvPr id="25" name="Text Placeholder 5">
            <a:extLst>
              <a:ext uri="{FF2B5EF4-FFF2-40B4-BE49-F238E27FC236}">
                <a16:creationId xmlns:a16="http://schemas.microsoft.com/office/drawing/2014/main" id="{5485F37F-38CA-8C4A-8BE1-D8F6804CA0A4}"/>
              </a:ext>
            </a:extLst>
          </p:cNvPr>
          <p:cNvSpPr>
            <a:spLocks noGrp="1"/>
          </p:cNvSpPr>
          <p:nvPr>
            <p:ph type="body" sz="quarter" idx="18" hasCustomPrompt="1"/>
          </p:nvPr>
        </p:nvSpPr>
        <p:spPr>
          <a:xfrm>
            <a:off x="7586166" y="3672777"/>
            <a:ext cx="1839600" cy="1344457"/>
          </a:xfrm>
        </p:spPr>
        <p:txBody>
          <a:bodyPr lIns="0" tIns="46800" rIns="0">
            <a:noAutofit/>
          </a:bodyPr>
          <a:lstStyle>
            <a:lvl1pPr marL="0" indent="0">
              <a:lnSpc>
                <a:spcPct val="120000"/>
              </a:lnSpc>
              <a:spcBef>
                <a:spcPts val="0"/>
              </a:spcBef>
              <a:spcAft>
                <a:spcPts val="1200"/>
              </a:spcAft>
              <a:buNone/>
              <a:defRPr lang="en-US" sz="18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16" name="Text Placeholder 2">
            <a:extLst>
              <a:ext uri="{FF2B5EF4-FFF2-40B4-BE49-F238E27FC236}">
                <a16:creationId xmlns:a16="http://schemas.microsoft.com/office/drawing/2014/main" id="{D4F386C0-D933-EE46-806E-68F17DF1E498}"/>
              </a:ext>
            </a:extLst>
          </p:cNvPr>
          <p:cNvSpPr>
            <a:spLocks noGrp="1"/>
          </p:cNvSpPr>
          <p:nvPr>
            <p:ph type="body" sz="quarter" idx="19" hasCustomPrompt="1"/>
          </p:nvPr>
        </p:nvSpPr>
        <p:spPr>
          <a:xfrm>
            <a:off x="4875524" y="2617256"/>
            <a:ext cx="3273" cy="2364120"/>
          </a:xfrm>
          <a:solidFill>
            <a:schemeClr val="bg1">
              <a:lumMod val="75000"/>
              <a:lumOff val="25000"/>
            </a:schemeClr>
          </a:solidFill>
          <a:ln>
            <a:solidFill>
              <a:schemeClr val="accent2"/>
            </a:solidFill>
          </a:ln>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17" name="Text Placeholder 2">
            <a:extLst>
              <a:ext uri="{FF2B5EF4-FFF2-40B4-BE49-F238E27FC236}">
                <a16:creationId xmlns:a16="http://schemas.microsoft.com/office/drawing/2014/main" id="{D11B806E-69E0-D941-A416-AD962226A21B}"/>
              </a:ext>
            </a:extLst>
          </p:cNvPr>
          <p:cNvSpPr>
            <a:spLocks noGrp="1"/>
          </p:cNvSpPr>
          <p:nvPr>
            <p:ph type="body" sz="quarter" idx="20" hasCustomPrompt="1"/>
          </p:nvPr>
        </p:nvSpPr>
        <p:spPr>
          <a:xfrm>
            <a:off x="9750884" y="2617256"/>
            <a:ext cx="3273" cy="2364120"/>
          </a:xfrm>
          <a:solidFill>
            <a:schemeClr val="bg1">
              <a:lumMod val="75000"/>
              <a:lumOff val="25000"/>
            </a:schemeClr>
          </a:solidFill>
          <a:ln>
            <a:solidFill>
              <a:schemeClr val="accent2"/>
            </a:solidFill>
          </a:ln>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26" name="Text Placeholder 2">
            <a:extLst>
              <a:ext uri="{FF2B5EF4-FFF2-40B4-BE49-F238E27FC236}">
                <a16:creationId xmlns:a16="http://schemas.microsoft.com/office/drawing/2014/main" id="{7441172F-DC21-BA4F-AA27-5B88C7D44ED4}"/>
              </a:ext>
            </a:extLst>
          </p:cNvPr>
          <p:cNvSpPr>
            <a:spLocks noGrp="1"/>
          </p:cNvSpPr>
          <p:nvPr>
            <p:ph type="body" sz="quarter" idx="21" hasCustomPrompt="1"/>
          </p:nvPr>
        </p:nvSpPr>
        <p:spPr>
          <a:xfrm>
            <a:off x="2437844" y="2617256"/>
            <a:ext cx="3273" cy="2364120"/>
          </a:xfrm>
          <a:solidFill>
            <a:schemeClr val="bg1">
              <a:lumMod val="75000"/>
              <a:lumOff val="25000"/>
            </a:schemeClr>
          </a:solidFill>
          <a:ln>
            <a:solidFill>
              <a:schemeClr val="accent2"/>
            </a:solidFill>
          </a:ln>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15" name="Text Placeholder 2">
            <a:extLst>
              <a:ext uri="{FF2B5EF4-FFF2-40B4-BE49-F238E27FC236}">
                <a16:creationId xmlns:a16="http://schemas.microsoft.com/office/drawing/2014/main" id="{C8D8C617-AFDB-7D4A-9DED-4FFBB7C86ED0}"/>
              </a:ext>
            </a:extLst>
          </p:cNvPr>
          <p:cNvSpPr>
            <a:spLocks noGrp="1"/>
          </p:cNvSpPr>
          <p:nvPr>
            <p:ph type="body" sz="quarter" idx="22" hasCustomPrompt="1"/>
          </p:nvPr>
        </p:nvSpPr>
        <p:spPr>
          <a:xfrm>
            <a:off x="7313204" y="2617256"/>
            <a:ext cx="3273" cy="2364120"/>
          </a:xfrm>
          <a:solidFill>
            <a:schemeClr val="bg1">
              <a:lumMod val="75000"/>
              <a:lumOff val="25000"/>
            </a:schemeClr>
          </a:solidFill>
          <a:ln>
            <a:solidFill>
              <a:schemeClr val="accent2"/>
            </a:solidFill>
          </a:ln>
        </p:spPr>
        <p:txBody>
          <a:bodyPr wrap="none" lIns="0" tIns="0" rIns="0" bIns="0"/>
          <a:lstStyle>
            <a:lvl1pPr marL="0" indent="0">
              <a:buNone/>
              <a:defRPr sz="100" b="1" i="0">
                <a:noFill/>
                <a:latin typeface="Poppins SemiBold" pitchFamily="2" charset="77"/>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r>
              <a:rPr lang="en-US"/>
              <a:t>.</a:t>
            </a:r>
          </a:p>
        </p:txBody>
      </p:sp>
      <p:sp>
        <p:nvSpPr>
          <p:cNvPr id="45" name="Text Placeholder 21">
            <a:extLst>
              <a:ext uri="{FF2B5EF4-FFF2-40B4-BE49-F238E27FC236}">
                <a16:creationId xmlns:a16="http://schemas.microsoft.com/office/drawing/2014/main" id="{7DCC6925-8DEA-EF45-8AE9-37F19E573623}"/>
              </a:ext>
            </a:extLst>
          </p:cNvPr>
          <p:cNvSpPr>
            <a:spLocks noGrp="1"/>
          </p:cNvSpPr>
          <p:nvPr userDrawn="1">
            <p:ph type="body" sz="quarter" idx="25" hasCustomPrompt="1"/>
          </p:nvPr>
        </p:nvSpPr>
        <p:spPr>
          <a:xfrm>
            <a:off x="10085527" y="3010056"/>
            <a:ext cx="1839600" cy="626863"/>
          </a:xfrm>
        </p:spPr>
        <p:txBody>
          <a:bodyPr lIns="0" tIns="46800" rIns="0" bIns="0" anchor="ctr" anchorCtr="0">
            <a:noAutofit/>
          </a:bodyPr>
          <a:lstStyle>
            <a:lvl1pPr marL="0" indent="0">
              <a:lnSpc>
                <a:spcPct val="100000"/>
              </a:lnSpc>
              <a:spcBef>
                <a:spcPts val="0"/>
              </a:spcBef>
              <a:buNone/>
              <a:defRPr lang="en-US" sz="4800" b="1" i="0" kern="1200" spc="-20" baseline="0" dirty="0">
                <a:solidFill>
                  <a:schemeClr val="accent3"/>
                </a:solidFill>
                <a:latin typeface="+mj-lt"/>
                <a:ea typeface="+mn-ea"/>
                <a:cs typeface="Poppins Semi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90000"/>
              </a:lnSpc>
              <a:spcBef>
                <a:spcPts val="0"/>
              </a:spcBef>
              <a:buFont typeface="Arial" panose="020B0604020202020204" pitchFamily="34" charset="0"/>
              <a:buNone/>
            </a:pPr>
            <a:r>
              <a:rPr lang="en-US"/>
              <a:t>XX</a:t>
            </a:r>
          </a:p>
        </p:txBody>
      </p:sp>
      <p:sp>
        <p:nvSpPr>
          <p:cNvPr id="46" name="Text Placeholder 5">
            <a:extLst>
              <a:ext uri="{FF2B5EF4-FFF2-40B4-BE49-F238E27FC236}">
                <a16:creationId xmlns:a16="http://schemas.microsoft.com/office/drawing/2014/main" id="{1678A1CB-AE49-3944-8F20-A1957BEB654C}"/>
              </a:ext>
            </a:extLst>
          </p:cNvPr>
          <p:cNvSpPr>
            <a:spLocks noGrp="1"/>
          </p:cNvSpPr>
          <p:nvPr userDrawn="1">
            <p:ph type="body" sz="quarter" idx="26" hasCustomPrompt="1"/>
          </p:nvPr>
        </p:nvSpPr>
        <p:spPr>
          <a:xfrm>
            <a:off x="10085526" y="3672777"/>
            <a:ext cx="1839600" cy="1344457"/>
          </a:xfrm>
        </p:spPr>
        <p:txBody>
          <a:bodyPr lIns="0" tIns="46800" rIns="0">
            <a:noAutofit/>
          </a:bodyPr>
          <a:lstStyle>
            <a:lvl1pPr marL="0" indent="0">
              <a:lnSpc>
                <a:spcPct val="120000"/>
              </a:lnSpc>
              <a:spcBef>
                <a:spcPts val="0"/>
              </a:spcBef>
              <a:spcAft>
                <a:spcPts val="1200"/>
              </a:spcAft>
              <a:buNone/>
              <a:defRPr lang="en-US" sz="1800" b="0" i="0" kern="1200" spc="20" baseline="0" dirty="0">
                <a:solidFill>
                  <a:schemeClr val="tx1"/>
                </a:solidFill>
                <a:latin typeface="Poppins Medium" pitchFamily="2" charset="77"/>
                <a:ea typeface="+mn-ea"/>
                <a:cs typeface="Poppins Mediu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en-US"/>
              <a:t>Edit master text styles</a:t>
            </a:r>
          </a:p>
        </p:txBody>
      </p:sp>
      <p:sp>
        <p:nvSpPr>
          <p:cNvPr id="32" name="Title 1">
            <a:extLst>
              <a:ext uri="{FF2B5EF4-FFF2-40B4-BE49-F238E27FC236}">
                <a16:creationId xmlns:a16="http://schemas.microsoft.com/office/drawing/2014/main" id="{6FE0A23E-9FEA-4340-89AD-E431F480B986}"/>
              </a:ext>
            </a:extLst>
          </p:cNvPr>
          <p:cNvSpPr>
            <a:spLocks noGrp="1"/>
          </p:cNvSpPr>
          <p:nvPr>
            <p:ph type="title" hasCustomPrompt="1"/>
          </p:nvPr>
        </p:nvSpPr>
        <p:spPr>
          <a:xfrm>
            <a:off x="425711" y="792000"/>
            <a:ext cx="11340000" cy="726086"/>
          </a:xfrm>
        </p:spPr>
        <p:txBody>
          <a:bodyPr lIns="0" tIns="0" rIns="0" bIns="0" anchor="t"/>
          <a:lstStyle>
            <a:lvl1pPr>
              <a:lnSpc>
                <a:spcPct val="100000"/>
              </a:lnSpc>
              <a:defRPr lang="en-CA" sz="2000" b="1" i="0" kern="1200" spc="20" baseline="0" dirty="0">
                <a:solidFill>
                  <a:schemeClr val="tx2"/>
                </a:solidFill>
                <a:latin typeface="+mj-lt"/>
                <a:ea typeface="+mj-ea"/>
                <a:cs typeface="+mj-cs"/>
              </a:defRPr>
            </a:lvl1pPr>
          </a:lstStyle>
          <a:p>
            <a:r>
              <a:rPr lang="en-CA"/>
              <a:t>Title / Headline</a:t>
            </a:r>
          </a:p>
        </p:txBody>
      </p:sp>
      <p:sp>
        <p:nvSpPr>
          <p:cNvPr id="29" name="Slide Number Placeholder 5">
            <a:extLst>
              <a:ext uri="{FF2B5EF4-FFF2-40B4-BE49-F238E27FC236}">
                <a16:creationId xmlns:a16="http://schemas.microsoft.com/office/drawing/2014/main" id="{526A8751-B9C5-D14E-99FA-F13C44F5BC9A}"/>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33" name="Straight Connector 32">
            <a:extLst>
              <a:ext uri="{FF2B5EF4-FFF2-40B4-BE49-F238E27FC236}">
                <a16:creationId xmlns:a16="http://schemas.microsoft.com/office/drawing/2014/main" id="{50C0D228-9D8D-3847-A0DC-1DA2D4C15F7A}"/>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with low confidence">
            <a:extLst>
              <a:ext uri="{FF2B5EF4-FFF2-40B4-BE49-F238E27FC236}">
                <a16:creationId xmlns:a16="http://schemas.microsoft.com/office/drawing/2014/main" id="{04F4C806-DCCA-ABE7-D40A-460EDE2F0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11093503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IMAGE + CONTENT, LEF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BE666-20E5-7F42-A5A1-6F7074AF1F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2"/>
            <a:ext cx="6096000" cy="6858001"/>
          </a:xfrm>
          <a:prstGeom prst="rect">
            <a:avLst/>
          </a:prstGeom>
        </p:spPr>
      </p:pic>
      <p:sp>
        <p:nvSpPr>
          <p:cNvPr id="8" name="Picture Placeholder 3">
            <a:extLst>
              <a:ext uri="{FF2B5EF4-FFF2-40B4-BE49-F238E27FC236}">
                <a16:creationId xmlns:a16="http://schemas.microsoft.com/office/drawing/2014/main" id="{A2DF70AB-94E8-014F-B77A-78E17AF97DD7}"/>
              </a:ext>
            </a:extLst>
          </p:cNvPr>
          <p:cNvSpPr>
            <a:spLocks noGrp="1"/>
          </p:cNvSpPr>
          <p:nvPr>
            <p:ph type="pic" sz="quarter" idx="10" hasCustomPrompt="1"/>
          </p:nvPr>
        </p:nvSpPr>
        <p:spPr>
          <a:xfrm>
            <a:off x="6096000" y="0"/>
            <a:ext cx="6096000" cy="6858000"/>
          </a:xfrm>
          <a:solidFill>
            <a:schemeClr val="bg1">
              <a:lumMod val="95000"/>
              <a:alpha val="0"/>
            </a:schemeClr>
          </a:solidFill>
        </p:spPr>
        <p:txBody>
          <a:bodyPr anchor="ctr">
            <a:normAutofit/>
          </a:bodyPr>
          <a:lstStyle>
            <a:lvl1pPr marL="0" indent="0" algn="ctr">
              <a:spcBef>
                <a:spcPts val="0"/>
              </a:spcBef>
              <a:buNone/>
              <a:defRPr sz="1100" b="1" i="0" spc="100" baseline="0">
                <a:solidFill>
                  <a:schemeClr val="tx1"/>
                </a:solidFill>
                <a:latin typeface="Poppins SemiBold" pitchFamily="2" charset="77"/>
              </a:defRPr>
            </a:lvl1pPr>
          </a:lstStyle>
          <a:p>
            <a:r>
              <a:rPr lang="en-US"/>
              <a:t>CLICK TO INSERT IMAGE</a:t>
            </a:r>
            <a:br>
              <a:rPr lang="en-US"/>
            </a:br>
            <a:br>
              <a:rPr lang="en-US"/>
            </a:br>
            <a:br>
              <a:rPr lang="en-US"/>
            </a:br>
            <a:br>
              <a:rPr lang="en-US"/>
            </a:br>
            <a:br>
              <a:rPr lang="en-US"/>
            </a:br>
            <a:br>
              <a:rPr lang="en-US"/>
            </a:br>
            <a:br>
              <a:rPr lang="en-US"/>
            </a:br>
            <a:endParaRPr lang="en-US"/>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707478" y="1440000"/>
            <a:ext cx="4696009"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algn="l" defTabSz="914400" rtl="0" eaLnBrk="1" latinLnBrk="0" hangingPunct="1">
              <a:lnSpc>
                <a:spcPct val="100000"/>
              </a:lnSpc>
              <a:spcBef>
                <a:spcPct val="0"/>
              </a:spcBef>
              <a:spcAft>
                <a:spcPts val="0"/>
              </a:spcAft>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707478" y="2764486"/>
            <a:ext cx="4696009" cy="3067514"/>
          </a:xfrm>
        </p:spPr>
        <p:txBody>
          <a:bodyPr lIns="0" tIns="0" rIns="0"/>
          <a:lstStyle>
            <a:lvl1pPr marL="0" indent="-162000">
              <a:lnSpc>
                <a:spcPct val="110000"/>
              </a:lnSpc>
              <a:spcBef>
                <a:spcPts val="0"/>
              </a:spcBef>
              <a:spcAft>
                <a:spcPts val="1200"/>
              </a:spcAft>
              <a:buFont typeface="Arial" panose="020B0604020202020204" pitchFamily="34" charset="0"/>
              <a:buNone/>
              <a:defRPr lang="en-US" sz="1400" b="0" i="0" kern="1200" spc="20" baseline="0">
                <a:solidFill>
                  <a:srgbClr val="101820"/>
                </a:solidFill>
                <a:latin typeface="+mn-lt"/>
                <a:ea typeface="+mn-ea"/>
                <a:cs typeface="Poppins" pitchFamily="2" charset="77"/>
              </a:defRPr>
            </a:lvl1pPr>
            <a:lvl2pPr indent="-144000">
              <a:lnSpc>
                <a:spcPct val="110000"/>
              </a:lnSpc>
              <a:spcBef>
                <a:spcPts val="0"/>
              </a:spcBef>
              <a:spcAft>
                <a:spcPts val="1200"/>
              </a:spcAft>
              <a:defRPr sz="1400" b="0" i="0" spc="20" baseline="0">
                <a:solidFill>
                  <a:schemeClr val="tx1"/>
                </a:solidFill>
                <a:latin typeface="+mn-lt"/>
                <a:cs typeface="Poppins" pitchFamily="2" charset="77"/>
              </a:defRPr>
            </a:lvl2pPr>
            <a:lvl3pPr indent="-144000">
              <a:lnSpc>
                <a:spcPct val="110000"/>
              </a:lnSpc>
              <a:spcBef>
                <a:spcPts val="0"/>
              </a:spcBef>
              <a:spcAft>
                <a:spcPts val="1200"/>
              </a:spcAft>
              <a:defRPr sz="1400" b="0" i="0" spc="20" baseline="0">
                <a:solidFill>
                  <a:schemeClr val="tx1"/>
                </a:solidFill>
                <a:latin typeface="+mn-lt"/>
                <a:cs typeface="Poppins" pitchFamily="2" charset="77"/>
              </a:defRPr>
            </a:lvl3pPr>
            <a:lvl4pPr indent="-144000">
              <a:lnSpc>
                <a:spcPct val="110000"/>
              </a:lnSpc>
              <a:spcBef>
                <a:spcPts val="0"/>
              </a:spcBef>
              <a:spcAft>
                <a:spcPts val="1200"/>
              </a:spcAft>
              <a:defRPr sz="1400" b="0" i="0" spc="20" baseline="0">
                <a:solidFill>
                  <a:schemeClr val="tx1"/>
                </a:solidFill>
                <a:latin typeface="+mn-lt"/>
                <a:cs typeface="Poppins" pitchFamily="2" charset="77"/>
              </a:defRPr>
            </a:lvl4pPr>
            <a:lvl5pPr indent="-144000">
              <a:lnSpc>
                <a:spcPct val="110000"/>
              </a:lnSpc>
              <a:spcBef>
                <a:spcPts val="0"/>
              </a:spcBef>
              <a:spcAft>
                <a:spcPts val="1200"/>
              </a:spcAft>
              <a:defRPr sz="1400" b="0" i="0" spc="20" baseline="0">
                <a:solidFill>
                  <a:schemeClr val="tx1"/>
                </a:solidFill>
                <a:latin typeface="+mn-lt"/>
                <a:cs typeface="Poppins" pitchFamily="2" charset="77"/>
              </a:defRPr>
            </a:lvl5pPr>
            <a:lvl6pPr>
              <a:defRPr sz="1400"/>
            </a:lvl6pPr>
            <a:lvl7pPr>
              <a:defRPr sz="1400"/>
            </a:lvl7pPr>
            <a:lvl8pPr>
              <a:defRPr sz="1400"/>
            </a:lvl8pPr>
            <a:lvl9pPr>
              <a:defRPr sz="1400"/>
            </a:lvl9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Tree>
    <p:extLst>
      <p:ext uri="{BB962C8B-B14F-4D97-AF65-F5344CB8AC3E}">
        <p14:creationId xmlns:p14="http://schemas.microsoft.com/office/powerpoint/2010/main" val="3802885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IMAGE + CONTENT, LEFT)">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BE666-20E5-7F42-A5A1-6F7074AF1F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8" name="Picture Placeholder 3">
            <a:extLst>
              <a:ext uri="{FF2B5EF4-FFF2-40B4-BE49-F238E27FC236}">
                <a16:creationId xmlns:a16="http://schemas.microsoft.com/office/drawing/2014/main" id="{A2DF70AB-94E8-014F-B77A-78E17AF97DD7}"/>
              </a:ext>
            </a:extLst>
          </p:cNvPr>
          <p:cNvSpPr>
            <a:spLocks noGrp="1"/>
          </p:cNvSpPr>
          <p:nvPr>
            <p:ph type="pic" sz="quarter" idx="10" hasCustomPrompt="1"/>
          </p:nvPr>
        </p:nvSpPr>
        <p:spPr>
          <a:xfrm>
            <a:off x="6096000" y="0"/>
            <a:ext cx="6096000" cy="6858000"/>
          </a:xfrm>
          <a:solidFill>
            <a:schemeClr val="bg1">
              <a:lumMod val="95000"/>
              <a:alpha val="0"/>
            </a:schemeClr>
          </a:solidFill>
        </p:spPr>
        <p:txBody>
          <a:bodyPr anchor="ctr">
            <a:normAutofit/>
          </a:bodyPr>
          <a:lstStyle>
            <a:lvl1pPr marL="0" indent="0" algn="ctr">
              <a:spcBef>
                <a:spcPts val="0"/>
              </a:spcBef>
              <a:buNone/>
              <a:defRPr sz="1100" b="1" i="0" spc="100" baseline="0">
                <a:solidFill>
                  <a:schemeClr val="bg2"/>
                </a:solidFill>
                <a:latin typeface="Poppins SemiBold" pitchFamily="2" charset="77"/>
              </a:defRPr>
            </a:lvl1pPr>
          </a:lstStyle>
          <a:p>
            <a:r>
              <a:rPr lang="en-US"/>
              <a:t>CLICK TO INSERT IMAGE</a:t>
            </a:r>
            <a:br>
              <a:rPr lang="en-US"/>
            </a:br>
            <a:br>
              <a:rPr lang="en-US"/>
            </a:br>
            <a:br>
              <a:rPr lang="en-US"/>
            </a:br>
            <a:br>
              <a:rPr lang="en-US"/>
            </a:br>
            <a:br>
              <a:rPr lang="en-US"/>
            </a:br>
            <a:br>
              <a:rPr lang="en-US"/>
            </a:br>
            <a:br>
              <a:rPr lang="en-US"/>
            </a:br>
            <a:endParaRPr lang="en-US"/>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707478" y="1440000"/>
            <a:ext cx="4696009"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algn="l" defTabSz="914400" rtl="0" eaLnBrk="1" latinLnBrk="0" hangingPunct="1">
              <a:lnSpc>
                <a:spcPct val="100000"/>
              </a:lnSpc>
              <a:spcBef>
                <a:spcPct val="0"/>
              </a:spcBef>
              <a:spcAft>
                <a:spcPts val="0"/>
              </a:spcAft>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707478" y="2764486"/>
            <a:ext cx="4696009" cy="3067514"/>
          </a:xfrm>
        </p:spPr>
        <p:txBody>
          <a:bodyPr lIns="0" tIns="0" rIns="0"/>
          <a:lstStyle>
            <a:lvl1pPr marL="0" indent="-162000">
              <a:lnSpc>
                <a:spcPct val="110000"/>
              </a:lnSpc>
              <a:spcBef>
                <a:spcPts val="0"/>
              </a:spcBef>
              <a:spcAft>
                <a:spcPts val="1200"/>
              </a:spcAft>
              <a:buFont typeface="Arial" panose="020B0604020202020204" pitchFamily="34" charset="0"/>
              <a:buNone/>
              <a:defRPr lang="en-US" sz="1400" b="0" i="0" kern="1200" spc="20" baseline="0">
                <a:solidFill>
                  <a:srgbClr val="101820"/>
                </a:solidFill>
                <a:latin typeface="+mn-lt"/>
                <a:ea typeface="+mn-ea"/>
                <a:cs typeface="Poppins" pitchFamily="2" charset="77"/>
              </a:defRPr>
            </a:lvl1pPr>
            <a:lvl2pPr indent="-144000">
              <a:lnSpc>
                <a:spcPct val="110000"/>
              </a:lnSpc>
              <a:spcBef>
                <a:spcPts val="0"/>
              </a:spcBef>
              <a:spcAft>
                <a:spcPts val="1200"/>
              </a:spcAft>
              <a:defRPr sz="1400" b="0" i="0" spc="20" baseline="0">
                <a:solidFill>
                  <a:schemeClr val="tx1"/>
                </a:solidFill>
                <a:latin typeface="+mn-lt"/>
                <a:cs typeface="Poppins" pitchFamily="2" charset="77"/>
              </a:defRPr>
            </a:lvl2pPr>
            <a:lvl3pPr indent="-144000">
              <a:lnSpc>
                <a:spcPct val="110000"/>
              </a:lnSpc>
              <a:spcBef>
                <a:spcPts val="0"/>
              </a:spcBef>
              <a:spcAft>
                <a:spcPts val="1200"/>
              </a:spcAft>
              <a:defRPr sz="1400" b="0" i="0" spc="20" baseline="0">
                <a:solidFill>
                  <a:schemeClr val="tx1"/>
                </a:solidFill>
                <a:latin typeface="+mn-lt"/>
                <a:cs typeface="Poppins" pitchFamily="2" charset="77"/>
              </a:defRPr>
            </a:lvl3pPr>
            <a:lvl4pPr indent="-144000">
              <a:lnSpc>
                <a:spcPct val="110000"/>
              </a:lnSpc>
              <a:spcBef>
                <a:spcPts val="0"/>
              </a:spcBef>
              <a:spcAft>
                <a:spcPts val="1200"/>
              </a:spcAft>
              <a:defRPr sz="1400" b="0" i="0" spc="20" baseline="0">
                <a:solidFill>
                  <a:schemeClr val="tx1"/>
                </a:solidFill>
                <a:latin typeface="+mn-lt"/>
                <a:cs typeface="Poppins" pitchFamily="2" charset="77"/>
              </a:defRPr>
            </a:lvl4pPr>
            <a:lvl5pPr indent="-144000">
              <a:lnSpc>
                <a:spcPct val="110000"/>
              </a:lnSpc>
              <a:spcBef>
                <a:spcPts val="0"/>
              </a:spcBef>
              <a:spcAft>
                <a:spcPts val="1200"/>
              </a:spcAft>
              <a:defRPr sz="1400" b="0" i="0" spc="20" baseline="0">
                <a:solidFill>
                  <a:schemeClr val="tx1"/>
                </a:solidFill>
                <a:latin typeface="+mn-lt"/>
                <a:cs typeface="Poppins" pitchFamily="2" charset="77"/>
              </a:defRPr>
            </a:lvl5pPr>
            <a:lvl6pPr>
              <a:defRPr sz="1400"/>
            </a:lvl6pPr>
            <a:lvl7pPr>
              <a:defRPr sz="1400"/>
            </a:lvl7pPr>
            <a:lvl8pPr>
              <a:defRPr sz="1400"/>
            </a:lvl8pPr>
            <a:lvl9pPr>
              <a:defRPr sz="1400"/>
            </a:lvl9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Tree>
    <p:extLst>
      <p:ext uri="{BB962C8B-B14F-4D97-AF65-F5344CB8AC3E}">
        <p14:creationId xmlns:p14="http://schemas.microsoft.com/office/powerpoint/2010/main" val="2969238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IMAGE + CONTENT, RIGH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7E23B-48E8-A34E-85D3-4C2263B273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2"/>
          <a:stretch/>
        </p:blipFill>
        <p:spPr>
          <a:xfrm>
            <a:off x="0" y="-11844"/>
            <a:ext cx="6096000" cy="6857999"/>
          </a:xfrm>
          <a:prstGeom prst="rect">
            <a:avLst/>
          </a:prstGeom>
        </p:spPr>
      </p:pic>
      <p:sp>
        <p:nvSpPr>
          <p:cNvPr id="8" name="Picture Placeholder 3">
            <a:extLst>
              <a:ext uri="{FF2B5EF4-FFF2-40B4-BE49-F238E27FC236}">
                <a16:creationId xmlns:a16="http://schemas.microsoft.com/office/drawing/2014/main" id="{A2DF70AB-94E8-014F-B77A-78E17AF97DD7}"/>
              </a:ext>
            </a:extLst>
          </p:cNvPr>
          <p:cNvSpPr>
            <a:spLocks noGrp="1"/>
          </p:cNvSpPr>
          <p:nvPr>
            <p:ph type="pic" sz="quarter" idx="10" hasCustomPrompt="1"/>
          </p:nvPr>
        </p:nvSpPr>
        <p:spPr>
          <a:xfrm>
            <a:off x="0" y="11845"/>
            <a:ext cx="6096000" cy="6858000"/>
          </a:xfrm>
          <a:solidFill>
            <a:schemeClr val="bg1">
              <a:lumMod val="95000"/>
              <a:alpha val="0"/>
            </a:schemeClr>
          </a:solidFill>
        </p:spPr>
        <p:txBody>
          <a:bodyPr anchor="ctr">
            <a:normAutofit/>
          </a:bodyPr>
          <a:lstStyle>
            <a:lvl1pPr marL="0" indent="0" algn="ctr">
              <a:spcBef>
                <a:spcPts val="0"/>
              </a:spcBef>
              <a:buNone/>
              <a:defRPr sz="1100" b="1" i="0">
                <a:solidFill>
                  <a:schemeClr val="bg1"/>
                </a:solidFill>
                <a:latin typeface="Poppins SemiBold" pitchFamily="2" charset="77"/>
              </a:defRPr>
            </a:lvl1pPr>
          </a:lstStyle>
          <a:p>
            <a:r>
              <a:rPr lang="en-US"/>
              <a:t>CLICK TO INSERT IMAGE</a:t>
            </a:r>
            <a:br>
              <a:rPr lang="en-US"/>
            </a:br>
            <a:br>
              <a:rPr lang="en-US"/>
            </a:br>
            <a:br>
              <a:rPr lang="en-US"/>
            </a:br>
            <a:br>
              <a:rPr lang="en-US"/>
            </a:br>
            <a:br>
              <a:rPr lang="en-US"/>
            </a:br>
            <a:br>
              <a:rPr lang="en-US"/>
            </a:br>
            <a:br>
              <a:rPr lang="en-US"/>
            </a:br>
            <a:endParaRPr lang="en-US"/>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6788514" y="1440000"/>
            <a:ext cx="4696008"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100000"/>
              </a:lnSpc>
              <a:spcBef>
                <a:spcPct val="0"/>
              </a:spcBef>
              <a:spcAft>
                <a:spcPts val="0"/>
              </a:spcAft>
              <a:buFont typeface="Arial" panose="020B0604020202020204" pitchFamily="34" charset="0"/>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6788514" y="2764486"/>
            <a:ext cx="4696008" cy="3067514"/>
          </a:xfrm>
        </p:spPr>
        <p:txBody>
          <a:bodyPr lIns="0" tIns="0" rIns="0"/>
          <a:lstStyle>
            <a:lvl1pPr marL="0"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1pPr>
            <a:lvl2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2pPr>
            <a:lvl3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3pPr>
            <a:lvl4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4pPr>
            <a:lvl5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5pPr>
            <a:lvl6pPr>
              <a:defRPr sz="1400">
                <a:latin typeface="+mn-lt"/>
              </a:defRPr>
            </a:lvl6pPr>
            <a:lvl8pPr>
              <a:defRPr sz="1400">
                <a:latin typeface="+mn-lt"/>
              </a:defRPr>
            </a:lvl8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10" name="Slide Number Placeholder 5">
            <a:extLst>
              <a:ext uri="{FF2B5EF4-FFF2-40B4-BE49-F238E27FC236}">
                <a16:creationId xmlns:a16="http://schemas.microsoft.com/office/drawing/2014/main" id="{46C8155C-F724-F946-A3ED-1B9137A9D5C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7EAD2CD6-EC96-B046-B4BF-6ACDDC541840}"/>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4F8C30-E050-D743-A6C6-379CB5BE9E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3076959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IMAGE + CONTENT, RIGHT)">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7E23B-48E8-A34E-85D3-4C2263B273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44"/>
            <a:ext cx="6096000" cy="6857999"/>
          </a:xfrm>
          <a:prstGeom prst="rect">
            <a:avLst/>
          </a:prstGeom>
        </p:spPr>
      </p:pic>
      <p:sp>
        <p:nvSpPr>
          <p:cNvPr id="8" name="Picture Placeholder 3">
            <a:extLst>
              <a:ext uri="{FF2B5EF4-FFF2-40B4-BE49-F238E27FC236}">
                <a16:creationId xmlns:a16="http://schemas.microsoft.com/office/drawing/2014/main" id="{A2DF70AB-94E8-014F-B77A-78E17AF97DD7}"/>
              </a:ext>
            </a:extLst>
          </p:cNvPr>
          <p:cNvSpPr>
            <a:spLocks noGrp="1"/>
          </p:cNvSpPr>
          <p:nvPr>
            <p:ph type="pic" sz="quarter" idx="10"/>
          </p:nvPr>
        </p:nvSpPr>
        <p:spPr>
          <a:xfrm>
            <a:off x="0" y="11845"/>
            <a:ext cx="6096000" cy="6858000"/>
          </a:xfrm>
          <a:solidFill>
            <a:schemeClr val="bg1">
              <a:lumMod val="95000"/>
              <a:alpha val="0"/>
            </a:schemeClr>
          </a:solidFill>
        </p:spPr>
        <p:txBody>
          <a:bodyPr anchor="ctr">
            <a:normAutofit/>
          </a:bodyPr>
          <a:lstStyle>
            <a:lvl1pPr marL="0" indent="0" algn="ctr">
              <a:spcBef>
                <a:spcPts val="0"/>
              </a:spcBef>
              <a:buNone/>
              <a:defRPr sz="1100" b="1" i="0">
                <a:solidFill>
                  <a:schemeClr val="bg1"/>
                </a:solidFill>
                <a:latin typeface="Poppins SemiBold" pitchFamily="2" charset="77"/>
              </a:defRPr>
            </a:lvl1pPr>
          </a:lstStyle>
          <a:p>
            <a:endParaRPr lang="en-US"/>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6788514" y="1440000"/>
            <a:ext cx="4696008"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100000"/>
              </a:lnSpc>
              <a:spcBef>
                <a:spcPct val="0"/>
              </a:spcBef>
              <a:spcAft>
                <a:spcPts val="0"/>
              </a:spcAft>
              <a:buFont typeface="Arial" panose="020B0604020202020204" pitchFamily="34" charset="0"/>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6788514" y="2764486"/>
            <a:ext cx="4696008" cy="3067514"/>
          </a:xfrm>
        </p:spPr>
        <p:txBody>
          <a:bodyPr lIns="0" tIns="0" rIns="0"/>
          <a:lstStyle>
            <a:lvl1pPr marL="0"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1pPr>
            <a:lvl2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2pPr>
            <a:lvl3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3pPr>
            <a:lvl4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4pPr>
            <a:lvl5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5pPr>
            <a:lvl6pPr>
              <a:defRPr sz="1400">
                <a:latin typeface="+mn-lt"/>
              </a:defRPr>
            </a:lvl6pPr>
            <a:lvl8pPr>
              <a:defRPr sz="1400">
                <a:latin typeface="+mn-lt"/>
              </a:defRPr>
            </a:lvl8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10" name="Slide Number Placeholder 5">
            <a:extLst>
              <a:ext uri="{FF2B5EF4-FFF2-40B4-BE49-F238E27FC236}">
                <a16:creationId xmlns:a16="http://schemas.microsoft.com/office/drawing/2014/main" id="{46C8155C-F724-F946-A3ED-1B9137A9D5C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7EAD2CD6-EC96-B046-B4BF-6ACDDC541840}"/>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4F8C30-E050-D743-A6C6-379CB5BE9E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10340579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IMAGE + CONTENT, LEFT)">
    <p:bg>
      <p:bgPr>
        <a:solidFill>
          <a:schemeClr val="bg1"/>
        </a:solidFill>
        <a:effectLst/>
      </p:bgPr>
    </p:bg>
    <p:spTree>
      <p:nvGrpSpPr>
        <p:cNvPr id="1" name=""/>
        <p:cNvGrpSpPr/>
        <p:nvPr/>
      </p:nvGrpSpPr>
      <p:grpSpPr>
        <a:xfrm>
          <a:off x="0" y="0"/>
          <a:ext cx="0" cy="0"/>
          <a:chOff x="0" y="0"/>
          <a:chExt cx="0" cy="0"/>
        </a:xfrm>
      </p:grpSpPr>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707478" y="1440000"/>
            <a:ext cx="4696009"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algn="l" defTabSz="914400" rtl="0" eaLnBrk="1" latinLnBrk="0" hangingPunct="1">
              <a:lnSpc>
                <a:spcPct val="100000"/>
              </a:lnSpc>
              <a:spcBef>
                <a:spcPct val="0"/>
              </a:spcBef>
              <a:spcAft>
                <a:spcPts val="0"/>
              </a:spcAft>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707478" y="2764486"/>
            <a:ext cx="4696009" cy="3067514"/>
          </a:xfrm>
        </p:spPr>
        <p:txBody>
          <a:bodyPr lIns="0" tIns="0" rIns="0"/>
          <a:lstStyle>
            <a:lvl1pPr marL="0" indent="-162000">
              <a:lnSpc>
                <a:spcPct val="110000"/>
              </a:lnSpc>
              <a:spcBef>
                <a:spcPts val="0"/>
              </a:spcBef>
              <a:spcAft>
                <a:spcPts val="1200"/>
              </a:spcAft>
              <a:buFont typeface="Arial" panose="020B0604020202020204" pitchFamily="34" charset="0"/>
              <a:buNone/>
              <a:defRPr lang="en-US" sz="1400" b="0" i="0" kern="1200" spc="20" baseline="0">
                <a:solidFill>
                  <a:srgbClr val="101820"/>
                </a:solidFill>
                <a:latin typeface="+mn-lt"/>
                <a:ea typeface="+mn-ea"/>
                <a:cs typeface="Poppins" pitchFamily="2" charset="77"/>
              </a:defRPr>
            </a:lvl1pPr>
            <a:lvl2pPr indent="-144000">
              <a:lnSpc>
                <a:spcPct val="110000"/>
              </a:lnSpc>
              <a:spcBef>
                <a:spcPts val="0"/>
              </a:spcBef>
              <a:spcAft>
                <a:spcPts val="1200"/>
              </a:spcAft>
              <a:defRPr sz="1400" b="0" i="0" spc="20" baseline="0">
                <a:solidFill>
                  <a:schemeClr val="tx1"/>
                </a:solidFill>
                <a:latin typeface="+mn-lt"/>
                <a:cs typeface="Poppins" pitchFamily="2" charset="77"/>
              </a:defRPr>
            </a:lvl2pPr>
            <a:lvl3pPr indent="-144000">
              <a:lnSpc>
                <a:spcPct val="110000"/>
              </a:lnSpc>
              <a:spcBef>
                <a:spcPts val="0"/>
              </a:spcBef>
              <a:spcAft>
                <a:spcPts val="1200"/>
              </a:spcAft>
              <a:defRPr sz="1400" b="0" i="0" spc="20" baseline="0">
                <a:solidFill>
                  <a:schemeClr val="tx1"/>
                </a:solidFill>
                <a:latin typeface="+mn-lt"/>
                <a:cs typeface="Poppins" pitchFamily="2" charset="77"/>
              </a:defRPr>
            </a:lvl3pPr>
            <a:lvl4pPr indent="-144000">
              <a:lnSpc>
                <a:spcPct val="110000"/>
              </a:lnSpc>
              <a:spcBef>
                <a:spcPts val="0"/>
              </a:spcBef>
              <a:spcAft>
                <a:spcPts val="1200"/>
              </a:spcAft>
              <a:defRPr sz="1400" b="0" i="0" spc="20" baseline="0">
                <a:solidFill>
                  <a:schemeClr val="tx1"/>
                </a:solidFill>
                <a:latin typeface="+mn-lt"/>
                <a:cs typeface="Poppins" pitchFamily="2" charset="77"/>
              </a:defRPr>
            </a:lvl4pPr>
            <a:lvl5pPr indent="-144000">
              <a:lnSpc>
                <a:spcPct val="110000"/>
              </a:lnSpc>
              <a:spcBef>
                <a:spcPts val="0"/>
              </a:spcBef>
              <a:spcAft>
                <a:spcPts val="1200"/>
              </a:spcAft>
              <a:defRPr sz="1400" b="0" i="0" spc="20" baseline="0">
                <a:solidFill>
                  <a:schemeClr val="tx1"/>
                </a:solidFill>
                <a:latin typeface="+mn-lt"/>
                <a:cs typeface="Poppins" pitchFamily="2" charset="77"/>
              </a:defRPr>
            </a:lvl5pPr>
            <a:lvl6pPr>
              <a:defRPr sz="1400"/>
            </a:lvl6pPr>
            <a:lvl7pPr>
              <a:defRPr sz="1400"/>
            </a:lvl7pPr>
            <a:lvl8pPr>
              <a:defRPr sz="1400"/>
            </a:lvl8pPr>
            <a:lvl9pPr>
              <a:defRPr sz="1400"/>
            </a:lvl9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6" name="Rectangle 5">
            <a:extLst>
              <a:ext uri="{FF2B5EF4-FFF2-40B4-BE49-F238E27FC236}">
                <a16:creationId xmlns:a16="http://schemas.microsoft.com/office/drawing/2014/main" id="{231EFFE6-22E3-A440-924C-6A41D901E209}"/>
              </a:ext>
            </a:extLst>
          </p:cNvPr>
          <p:cNvSpPr/>
          <p:nvPr userDrawn="1"/>
        </p:nvSpPr>
        <p:spPr>
          <a:xfrm>
            <a:off x="6096000" y="-11844"/>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Tree>
    <p:extLst>
      <p:ext uri="{BB962C8B-B14F-4D97-AF65-F5344CB8AC3E}">
        <p14:creationId xmlns:p14="http://schemas.microsoft.com/office/powerpoint/2010/main" val="162950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2"/>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77A8897-F50D-4F4F-A40F-37E0242044E3}"/>
              </a:ext>
            </a:extLst>
          </p:cNvPr>
          <p:cNvSpPr>
            <a:spLocks noGrp="1"/>
          </p:cNvSpPr>
          <p:nvPr>
            <p:ph type="title" hasCustomPrompt="1"/>
          </p:nvPr>
        </p:nvSpPr>
        <p:spPr>
          <a:xfrm>
            <a:off x="1703360" y="2477387"/>
            <a:ext cx="8785281" cy="1903224"/>
          </a:xfrm>
        </p:spPr>
        <p:txBody>
          <a:bodyPr lIns="0" tIns="0" rIns="0" bIns="0" anchor="ctr" anchorCtr="0"/>
          <a:lstStyle>
            <a:lvl1pPr marL="0" algn="ctr" defTabSz="914400" rtl="0" eaLnBrk="1" latinLnBrk="0" hangingPunct="1">
              <a:lnSpc>
                <a:spcPct val="100000"/>
              </a:lnSpc>
              <a:spcBef>
                <a:spcPct val="0"/>
              </a:spcBef>
              <a:spcAft>
                <a:spcPts val="0"/>
              </a:spcAft>
              <a:buNone/>
              <a:defRPr lang="en-US" sz="4400" b="1" i="0" kern="1200" spc="20" baseline="0" dirty="0">
                <a:solidFill>
                  <a:schemeClr val="tx1"/>
                </a:solidFill>
                <a:latin typeface="Poppins ExtraBold" pitchFamily="2" charset="77"/>
                <a:ea typeface="+mj-ea"/>
                <a:cs typeface="Poppins ExtraBold" pitchFamily="2" charset="77"/>
              </a:defRPr>
            </a:lvl1pPr>
          </a:lstStyle>
          <a:p>
            <a:r>
              <a:rPr lang="en-US"/>
              <a:t>Click to edit </a:t>
            </a:r>
            <a:br>
              <a:rPr lang="en-US"/>
            </a:br>
            <a:r>
              <a:rPr lang="en-US"/>
              <a:t>Master title style</a:t>
            </a:r>
          </a:p>
        </p:txBody>
      </p:sp>
      <p:sp>
        <p:nvSpPr>
          <p:cNvPr id="9" name="Text Placeholder 9">
            <a:extLst>
              <a:ext uri="{FF2B5EF4-FFF2-40B4-BE49-F238E27FC236}">
                <a16:creationId xmlns:a16="http://schemas.microsoft.com/office/drawing/2014/main" id="{B8541594-0121-404A-8DF0-8562E9F6295A}"/>
              </a:ext>
            </a:extLst>
          </p:cNvPr>
          <p:cNvSpPr>
            <a:spLocks noGrp="1"/>
          </p:cNvSpPr>
          <p:nvPr>
            <p:ph type="body" sz="quarter" idx="13" hasCustomPrompt="1"/>
          </p:nvPr>
        </p:nvSpPr>
        <p:spPr>
          <a:xfrm>
            <a:off x="5399940" y="793629"/>
            <a:ext cx="1392120" cy="501053"/>
          </a:xfrm>
          <a:blipFill>
            <a:blip r:embed="rId2" cstate="screen">
              <a:extLst>
                <a:ext uri="{28A0092B-C50C-407E-A947-70E740481C1C}">
                  <a14:useLocalDpi xmlns:a14="http://schemas.microsoft.com/office/drawing/2010/main"/>
                </a:ext>
              </a:extLst>
            </a:blip>
            <a:stretch>
              <a:fillRect/>
            </a:stretch>
          </a:blipFill>
        </p:spPr>
        <p:txBody>
          <a:bodyPr/>
          <a:lstStyle>
            <a:lvl1pPr marL="12600" indent="0">
              <a:buNone/>
              <a:defRPr>
                <a:noFill/>
              </a:defRPr>
            </a:lvl1pPr>
          </a:lstStyle>
          <a:p>
            <a:pPr lvl="0"/>
            <a:r>
              <a:rPr lang="en-US"/>
              <a:t>.</a:t>
            </a:r>
          </a:p>
        </p:txBody>
      </p:sp>
      <p:sp>
        <p:nvSpPr>
          <p:cNvPr id="10" name="Text Placeholder 14">
            <a:extLst>
              <a:ext uri="{FF2B5EF4-FFF2-40B4-BE49-F238E27FC236}">
                <a16:creationId xmlns:a16="http://schemas.microsoft.com/office/drawing/2014/main" id="{E2F22382-E2BC-5447-BF9C-F738C1D138D3}"/>
              </a:ext>
            </a:extLst>
          </p:cNvPr>
          <p:cNvSpPr>
            <a:spLocks noGrp="1"/>
          </p:cNvSpPr>
          <p:nvPr>
            <p:ph type="body" sz="quarter" idx="14" hasCustomPrompt="1"/>
          </p:nvPr>
        </p:nvSpPr>
        <p:spPr>
          <a:xfrm>
            <a:off x="3095768" y="5774792"/>
            <a:ext cx="6000466" cy="289579"/>
          </a:xfrm>
        </p:spPr>
        <p:txBody>
          <a:bodyPr anchor="ctr" anchorCtr="0"/>
          <a:lstStyle>
            <a:lvl1pPr marL="12600" indent="0" algn="ctr">
              <a:buNone/>
              <a:defRPr sz="1200">
                <a:latin typeface="+mj-lt"/>
              </a:defRPr>
            </a:lvl1pPr>
            <a:lvl2pPr marL="469800" indent="0" algn="ctr">
              <a:buNone/>
              <a:defRPr/>
            </a:lvl2pPr>
            <a:lvl3pPr marL="927000" indent="0" algn="ctr">
              <a:buNone/>
              <a:defRPr/>
            </a:lvl3pPr>
            <a:lvl4pPr marL="1384200" indent="0" algn="ctr">
              <a:buNone/>
              <a:defRPr/>
            </a:lvl4pPr>
            <a:lvl5pPr marL="1841400" indent="0" algn="ctr">
              <a:buNone/>
              <a:defRPr/>
            </a:lvl5pPr>
          </a:lstStyle>
          <a:p>
            <a:pPr algn="ctr"/>
            <a:r>
              <a:rPr lang="en-US" b="1">
                <a:latin typeface="Poppins SemiBold" pitchFamily="2" charset="77"/>
              </a:rPr>
              <a:t>MM DD YYYY</a:t>
            </a:r>
          </a:p>
        </p:txBody>
      </p:sp>
    </p:spTree>
    <p:extLst>
      <p:ext uri="{BB962C8B-B14F-4D97-AF65-F5344CB8AC3E}">
        <p14:creationId xmlns:p14="http://schemas.microsoft.com/office/powerpoint/2010/main" val="2285120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IMAGE + CONTENT, LEFT)">
    <p:bg>
      <p:bgPr>
        <a:solidFill>
          <a:schemeClr val="accent2"/>
        </a:solidFill>
        <a:effectLst/>
      </p:bgPr>
    </p:bg>
    <p:spTree>
      <p:nvGrpSpPr>
        <p:cNvPr id="1" name=""/>
        <p:cNvGrpSpPr/>
        <p:nvPr/>
      </p:nvGrpSpPr>
      <p:grpSpPr>
        <a:xfrm>
          <a:off x="0" y="0"/>
          <a:ext cx="0" cy="0"/>
          <a:chOff x="0" y="0"/>
          <a:chExt cx="0" cy="0"/>
        </a:xfrm>
      </p:grpSpPr>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707478" y="1440000"/>
            <a:ext cx="4696009"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algn="l" defTabSz="914400" rtl="0" eaLnBrk="1" latinLnBrk="0" hangingPunct="1">
              <a:lnSpc>
                <a:spcPct val="100000"/>
              </a:lnSpc>
              <a:spcBef>
                <a:spcPct val="0"/>
              </a:spcBef>
              <a:spcAft>
                <a:spcPts val="0"/>
              </a:spcAft>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707478" y="2764486"/>
            <a:ext cx="4696009" cy="3067514"/>
          </a:xfrm>
        </p:spPr>
        <p:txBody>
          <a:bodyPr lIns="0" tIns="0" rIns="0"/>
          <a:lstStyle>
            <a:lvl1pPr marL="0" indent="-162000">
              <a:lnSpc>
                <a:spcPct val="110000"/>
              </a:lnSpc>
              <a:spcBef>
                <a:spcPts val="0"/>
              </a:spcBef>
              <a:spcAft>
                <a:spcPts val="1200"/>
              </a:spcAft>
              <a:buFont typeface="Arial" panose="020B0604020202020204" pitchFamily="34" charset="0"/>
              <a:buNone/>
              <a:defRPr lang="en-US" sz="1400" b="0" i="0" kern="1200" spc="20" baseline="0">
                <a:solidFill>
                  <a:srgbClr val="101820"/>
                </a:solidFill>
                <a:latin typeface="+mn-lt"/>
                <a:ea typeface="+mn-ea"/>
                <a:cs typeface="Poppins" pitchFamily="2" charset="77"/>
              </a:defRPr>
            </a:lvl1pPr>
            <a:lvl2pPr indent="-144000">
              <a:lnSpc>
                <a:spcPct val="110000"/>
              </a:lnSpc>
              <a:spcBef>
                <a:spcPts val="0"/>
              </a:spcBef>
              <a:spcAft>
                <a:spcPts val="1200"/>
              </a:spcAft>
              <a:defRPr sz="1400" b="0" i="0" spc="20" baseline="0">
                <a:solidFill>
                  <a:schemeClr val="tx1"/>
                </a:solidFill>
                <a:latin typeface="+mn-lt"/>
                <a:cs typeface="Poppins" pitchFamily="2" charset="77"/>
              </a:defRPr>
            </a:lvl2pPr>
            <a:lvl3pPr indent="-144000">
              <a:lnSpc>
                <a:spcPct val="110000"/>
              </a:lnSpc>
              <a:spcBef>
                <a:spcPts val="0"/>
              </a:spcBef>
              <a:spcAft>
                <a:spcPts val="1200"/>
              </a:spcAft>
              <a:defRPr sz="1400" b="0" i="0" spc="20" baseline="0">
                <a:solidFill>
                  <a:schemeClr val="tx1"/>
                </a:solidFill>
                <a:latin typeface="+mn-lt"/>
                <a:cs typeface="Poppins" pitchFamily="2" charset="77"/>
              </a:defRPr>
            </a:lvl3pPr>
            <a:lvl4pPr indent="-144000">
              <a:lnSpc>
                <a:spcPct val="110000"/>
              </a:lnSpc>
              <a:spcBef>
                <a:spcPts val="0"/>
              </a:spcBef>
              <a:spcAft>
                <a:spcPts val="1200"/>
              </a:spcAft>
              <a:defRPr sz="1400" b="0" i="0" spc="20" baseline="0">
                <a:solidFill>
                  <a:schemeClr val="tx1"/>
                </a:solidFill>
                <a:latin typeface="+mn-lt"/>
                <a:cs typeface="Poppins" pitchFamily="2" charset="77"/>
              </a:defRPr>
            </a:lvl4pPr>
            <a:lvl5pPr indent="-144000">
              <a:lnSpc>
                <a:spcPct val="110000"/>
              </a:lnSpc>
              <a:spcBef>
                <a:spcPts val="0"/>
              </a:spcBef>
              <a:spcAft>
                <a:spcPts val="1200"/>
              </a:spcAft>
              <a:defRPr sz="1400" b="0" i="0" spc="20" baseline="0">
                <a:solidFill>
                  <a:schemeClr val="tx1"/>
                </a:solidFill>
                <a:latin typeface="+mn-lt"/>
                <a:cs typeface="Poppins" pitchFamily="2" charset="77"/>
              </a:defRPr>
            </a:lvl5pPr>
            <a:lvl6pPr>
              <a:defRPr sz="1400"/>
            </a:lvl6pPr>
            <a:lvl7pPr>
              <a:defRPr sz="1400"/>
            </a:lvl7pPr>
            <a:lvl8pPr>
              <a:defRPr sz="1400"/>
            </a:lvl8pPr>
            <a:lvl9pPr>
              <a:defRPr sz="1400"/>
            </a:lvl9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6" name="Rectangle 5">
            <a:extLst>
              <a:ext uri="{FF2B5EF4-FFF2-40B4-BE49-F238E27FC236}">
                <a16:creationId xmlns:a16="http://schemas.microsoft.com/office/drawing/2014/main" id="{231EFFE6-22E3-A440-924C-6A41D901E209}"/>
              </a:ext>
            </a:extLst>
          </p:cNvPr>
          <p:cNvSpPr/>
          <p:nvPr userDrawn="1"/>
        </p:nvSpPr>
        <p:spPr>
          <a:xfrm>
            <a:off x="6096000" y="-11844"/>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Tree>
    <p:extLst>
      <p:ext uri="{BB962C8B-B14F-4D97-AF65-F5344CB8AC3E}">
        <p14:creationId xmlns:p14="http://schemas.microsoft.com/office/powerpoint/2010/main" val="3047746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IMAGE + CONTENT, RIGH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C1D464-689A-7543-A228-6ABBEE84BA1E}"/>
              </a:ext>
            </a:extLst>
          </p:cNvPr>
          <p:cNvSpPr/>
          <p:nvPr userDrawn="1"/>
        </p:nvSpPr>
        <p:spPr>
          <a:xfrm>
            <a:off x="0" y="-11844"/>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6788514" y="1440000"/>
            <a:ext cx="4696008"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100000"/>
              </a:lnSpc>
              <a:spcBef>
                <a:spcPct val="0"/>
              </a:spcBef>
              <a:spcAft>
                <a:spcPts val="0"/>
              </a:spcAft>
              <a:buFont typeface="Arial" panose="020B0604020202020204" pitchFamily="34" charset="0"/>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6788514" y="2764486"/>
            <a:ext cx="4696008" cy="3067514"/>
          </a:xfrm>
        </p:spPr>
        <p:txBody>
          <a:bodyPr lIns="0" tIns="0" rIns="0"/>
          <a:lstStyle>
            <a:lvl1pPr marL="0"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1pPr>
            <a:lvl2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2pPr>
            <a:lvl3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3pPr>
            <a:lvl4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4pPr>
            <a:lvl5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5pPr>
            <a:lvl6pPr>
              <a:defRPr sz="1400">
                <a:latin typeface="+mn-lt"/>
              </a:defRPr>
            </a:lvl6pPr>
            <a:lvl8pPr>
              <a:defRPr sz="1400">
                <a:latin typeface="+mn-lt"/>
              </a:defRPr>
            </a:lvl8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10" name="Slide Number Placeholder 5">
            <a:extLst>
              <a:ext uri="{FF2B5EF4-FFF2-40B4-BE49-F238E27FC236}">
                <a16:creationId xmlns:a16="http://schemas.microsoft.com/office/drawing/2014/main" id="{46C8155C-F724-F946-A3ED-1B9137A9D5C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7EAD2CD6-EC96-B046-B4BF-6ACDDC541840}"/>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4F8C30-E050-D743-A6C6-379CB5BE9E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1431258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IMAGE + CONTENT, RIGHT)">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C1D464-689A-7543-A228-6ABBEE84BA1E}"/>
              </a:ext>
            </a:extLst>
          </p:cNvPr>
          <p:cNvSpPr/>
          <p:nvPr userDrawn="1"/>
        </p:nvSpPr>
        <p:spPr>
          <a:xfrm>
            <a:off x="0" y="-11844"/>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
        <p:nvSpPr>
          <p:cNvPr id="9" name="Text Placeholder 21">
            <a:extLst>
              <a:ext uri="{FF2B5EF4-FFF2-40B4-BE49-F238E27FC236}">
                <a16:creationId xmlns:a16="http://schemas.microsoft.com/office/drawing/2014/main" id="{109DE512-7DC4-3346-B8C6-B24E58642A1B}"/>
              </a:ext>
            </a:extLst>
          </p:cNvPr>
          <p:cNvSpPr>
            <a:spLocks noGrp="1"/>
          </p:cNvSpPr>
          <p:nvPr>
            <p:ph type="body" sz="quarter" idx="11" hasCustomPrompt="1"/>
          </p:nvPr>
        </p:nvSpPr>
        <p:spPr>
          <a:xfrm>
            <a:off x="6788514" y="1440000"/>
            <a:ext cx="4696008" cy="801871"/>
          </a:xfrm>
        </p:spPr>
        <p:txBody>
          <a:bodyPr lIns="0" tIns="0" rIns="0" bIns="0" anchor="b">
            <a:noAutofit/>
          </a:bodyPr>
          <a:lstStyle>
            <a:lvl1pPr marL="0" indent="0" algn="l" defTabSz="914400" rtl="0" eaLnBrk="1" latinLnBrk="0" hangingPunct="1">
              <a:lnSpc>
                <a:spcPct val="100000"/>
              </a:lnSpc>
              <a:spcBef>
                <a:spcPct val="0"/>
              </a:spcBef>
              <a:spcAft>
                <a:spcPts val="0"/>
              </a:spcAft>
              <a:buNone/>
              <a:defRPr lang="en-US" sz="2000" b="1" i="0" kern="1200" spc="20" baseline="0" dirty="0">
                <a:solidFill>
                  <a:schemeClr val="tx2"/>
                </a:solidFill>
                <a:latin typeface="+mj-lt"/>
                <a:ea typeface="+mj-ea"/>
                <a:cs typeface="+mj-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lvl="0" indent="0" algn="l" defTabSz="914400" rtl="0" eaLnBrk="1" latinLnBrk="0" hangingPunct="1">
              <a:lnSpc>
                <a:spcPct val="100000"/>
              </a:lnSpc>
              <a:spcBef>
                <a:spcPct val="0"/>
              </a:spcBef>
              <a:spcAft>
                <a:spcPts val="0"/>
              </a:spcAft>
              <a:buFont typeface="Arial" panose="020B0604020202020204" pitchFamily="34" charset="0"/>
              <a:buNone/>
            </a:pPr>
            <a:r>
              <a:rPr lang="en-US"/>
              <a:t>Header to go here</a:t>
            </a:r>
          </a:p>
        </p:txBody>
      </p:sp>
      <p:sp>
        <p:nvSpPr>
          <p:cNvPr id="11" name="Text Placeholder 2">
            <a:extLst>
              <a:ext uri="{FF2B5EF4-FFF2-40B4-BE49-F238E27FC236}">
                <a16:creationId xmlns:a16="http://schemas.microsoft.com/office/drawing/2014/main" id="{9E8F79F1-09C8-A847-9094-90F165072315}"/>
              </a:ext>
            </a:extLst>
          </p:cNvPr>
          <p:cNvSpPr>
            <a:spLocks noGrp="1"/>
          </p:cNvSpPr>
          <p:nvPr>
            <p:ph type="body" sz="quarter" idx="13" hasCustomPrompt="1"/>
          </p:nvPr>
        </p:nvSpPr>
        <p:spPr>
          <a:xfrm>
            <a:off x="6788514" y="2764486"/>
            <a:ext cx="4696008" cy="3067514"/>
          </a:xfrm>
        </p:spPr>
        <p:txBody>
          <a:bodyPr lIns="0" tIns="0" rIns="0"/>
          <a:lstStyle>
            <a:lvl1pPr marL="0"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1pPr>
            <a:lvl2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2pPr>
            <a:lvl3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3pPr>
            <a:lvl4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Poppins" pitchFamily="2" charset="77"/>
                <a:ea typeface="+mn-ea"/>
                <a:cs typeface="Poppins" pitchFamily="2" charset="77"/>
              </a:defRPr>
            </a:lvl4pPr>
            <a:lvl5pPr indent="-285750" algn="l" defTabSz="914400" rtl="0" eaLnBrk="1" latinLnBrk="0" hangingPunct="1">
              <a:lnSpc>
                <a:spcPct val="120000"/>
              </a:lnSpc>
              <a:spcBef>
                <a:spcPts val="0"/>
              </a:spcBef>
              <a:spcAft>
                <a:spcPts val="1400"/>
              </a:spcAft>
              <a:buFont typeface="Arial" panose="020B0604020202020204" pitchFamily="34" charset="0"/>
              <a:buChar char="•"/>
              <a:defRPr lang="en-US" sz="1400" b="0" i="0" kern="1200" spc="20" baseline="0" dirty="0">
                <a:solidFill>
                  <a:srgbClr val="101820"/>
                </a:solidFill>
                <a:latin typeface="+mn-lt"/>
                <a:ea typeface="+mn-ea"/>
                <a:cs typeface="Poppins" pitchFamily="2" charset="77"/>
              </a:defRPr>
            </a:lvl5pPr>
            <a:lvl6pPr>
              <a:defRPr sz="1400">
                <a:latin typeface="+mn-lt"/>
              </a:defRPr>
            </a:lvl6pPr>
            <a:lvl8pPr>
              <a:defRPr sz="1400">
                <a:latin typeface="+mn-lt"/>
              </a:defRPr>
            </a:lvl8pPr>
          </a:lstStyle>
          <a:p>
            <a:pPr marL="285750" lvl="0" indent="-285750" algn="l" defTabSz="914400" rtl="0" eaLnBrk="1" latinLnBrk="0" hangingPunct="1">
              <a:lnSpc>
                <a:spcPct val="120000"/>
              </a:lnSpc>
              <a:spcBef>
                <a:spcPts val="0"/>
              </a:spcBef>
              <a:spcAft>
                <a:spcPts val="1400"/>
              </a:spcAft>
              <a:buFont typeface="Arial" panose="020B0604020202020204" pitchFamily="34" charset="0"/>
              <a:buChar char="•"/>
            </a:pPr>
            <a:r>
              <a:rPr lang="en-US"/>
              <a:t>Click to edit master text styles</a:t>
            </a:r>
          </a:p>
          <a:p>
            <a:pPr marL="285750" lvl="1" indent="-285750" algn="l" defTabSz="914400" rtl="0" eaLnBrk="1" latinLnBrk="0" hangingPunct="1">
              <a:lnSpc>
                <a:spcPct val="120000"/>
              </a:lnSpc>
              <a:spcBef>
                <a:spcPts val="0"/>
              </a:spcBef>
              <a:spcAft>
                <a:spcPts val="1400"/>
              </a:spcAft>
              <a:buFont typeface="Arial" panose="020B0604020202020204" pitchFamily="34" charset="0"/>
              <a:buChar char="•"/>
            </a:pPr>
            <a:r>
              <a:rPr lang="en-US"/>
              <a:t>Second level</a:t>
            </a:r>
          </a:p>
          <a:p>
            <a:pPr marL="285750" lvl="2" indent="-285750" algn="l" defTabSz="914400" rtl="0" eaLnBrk="1" latinLnBrk="0" hangingPunct="1">
              <a:lnSpc>
                <a:spcPct val="120000"/>
              </a:lnSpc>
              <a:spcBef>
                <a:spcPts val="0"/>
              </a:spcBef>
              <a:spcAft>
                <a:spcPts val="1400"/>
              </a:spcAft>
              <a:buFont typeface="Arial" panose="020B0604020202020204" pitchFamily="34" charset="0"/>
              <a:buChar char="•"/>
            </a:pPr>
            <a:r>
              <a:rPr lang="en-US"/>
              <a:t>Third level</a:t>
            </a:r>
          </a:p>
          <a:p>
            <a:pPr marL="285750" lvl="3" indent="-285750" algn="l" defTabSz="914400" rtl="0" eaLnBrk="1" latinLnBrk="0" hangingPunct="1">
              <a:lnSpc>
                <a:spcPct val="120000"/>
              </a:lnSpc>
              <a:spcBef>
                <a:spcPts val="0"/>
              </a:spcBef>
              <a:spcAft>
                <a:spcPts val="1400"/>
              </a:spcAft>
              <a:buFont typeface="Arial" panose="020B0604020202020204" pitchFamily="34" charset="0"/>
              <a:buChar char="•"/>
            </a:pPr>
            <a:r>
              <a:rPr lang="en-US"/>
              <a:t>Fourth level</a:t>
            </a:r>
          </a:p>
          <a:p>
            <a:pPr marL="285750" lvl="4" indent="-285750" algn="l" defTabSz="914400" rtl="0" eaLnBrk="1" latinLnBrk="0" hangingPunct="1">
              <a:lnSpc>
                <a:spcPct val="120000"/>
              </a:lnSpc>
              <a:spcBef>
                <a:spcPts val="0"/>
              </a:spcBef>
              <a:spcAft>
                <a:spcPts val="1400"/>
              </a:spcAft>
              <a:buFont typeface="Arial" panose="020B0604020202020204" pitchFamily="34" charset="0"/>
              <a:buChar char="•"/>
            </a:pPr>
            <a:r>
              <a:rPr lang="en-US"/>
              <a:t>Fifth level</a:t>
            </a:r>
          </a:p>
        </p:txBody>
      </p:sp>
      <p:sp>
        <p:nvSpPr>
          <p:cNvPr id="10" name="Slide Number Placeholder 5">
            <a:extLst>
              <a:ext uri="{FF2B5EF4-FFF2-40B4-BE49-F238E27FC236}">
                <a16:creationId xmlns:a16="http://schemas.microsoft.com/office/drawing/2014/main" id="{46C8155C-F724-F946-A3ED-1B9137A9D5C4}"/>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7EAD2CD6-EC96-B046-B4BF-6ACDDC541840}"/>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4F8C30-E050-D743-A6C6-379CB5BE9E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2566672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WHITE BKG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7DB1E47-34D6-9941-BF15-21A5F184FC2A}"/>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8" name="Straight Connector 7">
            <a:extLst>
              <a:ext uri="{FF2B5EF4-FFF2-40B4-BE49-F238E27FC236}">
                <a16:creationId xmlns:a16="http://schemas.microsoft.com/office/drawing/2014/main" id="{3E416E89-0624-404E-8A0F-CF707816A6D1}"/>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E49A4A3-86D9-DB40-BF69-23F4FF1852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2701035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BLUE BKG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64C895-ED21-0A49-B1E5-25137666AE26}"/>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a:solidFill>
                <a:schemeClr val="accent5"/>
              </a:solidFill>
            </a:endParaRPr>
          </a:p>
        </p:txBody>
      </p:sp>
      <p:sp>
        <p:nvSpPr>
          <p:cNvPr id="6" name="Slide Number Placeholder 5">
            <a:extLst>
              <a:ext uri="{FF2B5EF4-FFF2-40B4-BE49-F238E27FC236}">
                <a16:creationId xmlns:a16="http://schemas.microsoft.com/office/drawing/2014/main" id="{67FAC312-B955-934F-979A-03F9B2B04F67}"/>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7" name="Straight Connector 6">
            <a:extLst>
              <a:ext uri="{FF2B5EF4-FFF2-40B4-BE49-F238E27FC236}">
                <a16:creationId xmlns:a16="http://schemas.microsoft.com/office/drawing/2014/main" id="{A9D201A7-4B6A-8B43-A713-6124D46B8841}"/>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EB5A412-8B66-034F-A632-07F324F2D8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spTree>
    <p:extLst>
      <p:ext uri="{BB962C8B-B14F-4D97-AF65-F5344CB8AC3E}">
        <p14:creationId xmlns:p14="http://schemas.microsoft.com/office/powerpoint/2010/main" val="37413267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text, clipart, vector graphics&#10;&#10;Description automatically generated">
            <a:extLst>
              <a:ext uri="{FF2B5EF4-FFF2-40B4-BE49-F238E27FC236}">
                <a16:creationId xmlns:a16="http://schemas.microsoft.com/office/drawing/2014/main" id="{EEC03B90-BC8E-FE51-37B4-204FB291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5676" y="2801521"/>
            <a:ext cx="4646324" cy="4056479"/>
          </a:xfrm>
          <a:prstGeom prst="rect">
            <a:avLst/>
          </a:prstGeom>
        </p:spPr>
      </p:pic>
      <p:sp>
        <p:nvSpPr>
          <p:cNvPr id="5" name="TextBox 4">
            <a:extLst>
              <a:ext uri="{FF2B5EF4-FFF2-40B4-BE49-F238E27FC236}">
                <a16:creationId xmlns:a16="http://schemas.microsoft.com/office/drawing/2014/main" id="{467EF12F-49BE-D444-9E30-BC17ED38FEE9}"/>
              </a:ext>
            </a:extLst>
          </p:cNvPr>
          <p:cNvSpPr txBox="1"/>
          <p:nvPr userDrawn="1"/>
        </p:nvSpPr>
        <p:spPr>
          <a:xfrm>
            <a:off x="707479" y="5645430"/>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tx1"/>
                </a:solidFill>
                <a:effectLst/>
                <a:latin typeface="+mj-lt"/>
                <a:ea typeface="+mn-ea"/>
                <a:cs typeface="Poppins Medium" pitchFamily="2" charset="77"/>
              </a:rPr>
              <a:t>American Tire Distributors </a:t>
            </a:r>
          </a:p>
          <a:p>
            <a:pPr algn="l">
              <a:lnSpc>
                <a:spcPct val="150000"/>
              </a:lnSpc>
            </a:pPr>
            <a:r>
              <a:rPr lang="en-US" sz="900" b="1" i="0" kern="1200" spc="20" baseline="0" err="1">
                <a:solidFill>
                  <a:schemeClr val="tx1"/>
                </a:solidFill>
                <a:effectLst/>
                <a:latin typeface="+mn-lt"/>
                <a:ea typeface="+mn-ea"/>
                <a:cs typeface="Poppins Medium" pitchFamily="2" charset="77"/>
              </a:rPr>
              <a:t>atd.com</a:t>
            </a:r>
            <a:endParaRPr lang="en-US" sz="900" b="1" i="0" kern="1200" spc="20" baseline="0">
              <a:solidFill>
                <a:schemeClr val="tx1"/>
              </a:solidFill>
              <a:effectLst/>
              <a:latin typeface="+mn-lt"/>
              <a:ea typeface="+mn-ea"/>
              <a:cs typeface="Poppins Medium" pitchFamily="2" charset="77"/>
            </a:endParaRPr>
          </a:p>
        </p:txBody>
      </p:sp>
      <p:pic>
        <p:nvPicPr>
          <p:cNvPr id="7" name="Picture 6" descr="A black and white logo&#10;&#10;Description automatically generated with low confidence">
            <a:extLst>
              <a:ext uri="{FF2B5EF4-FFF2-40B4-BE49-F238E27FC236}">
                <a16:creationId xmlns:a16="http://schemas.microsoft.com/office/drawing/2014/main" id="{32D65BD1-3A76-C783-D47A-4550C4AC5B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598" y="2489034"/>
            <a:ext cx="3517481" cy="1879931"/>
          </a:xfrm>
          <a:prstGeom prst="rect">
            <a:avLst/>
          </a:prstGeom>
        </p:spPr>
      </p:pic>
    </p:spTree>
    <p:extLst>
      <p:ext uri="{BB962C8B-B14F-4D97-AF65-F5344CB8AC3E}">
        <p14:creationId xmlns:p14="http://schemas.microsoft.com/office/powerpoint/2010/main" val="21958731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ACK COVER">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text, clipart, vector graphics&#10;&#10;Description automatically generated">
            <a:extLst>
              <a:ext uri="{FF2B5EF4-FFF2-40B4-BE49-F238E27FC236}">
                <a16:creationId xmlns:a16="http://schemas.microsoft.com/office/drawing/2014/main" id="{EEC03B90-BC8E-FE51-37B4-204FB291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5676" y="2801521"/>
            <a:ext cx="4646324" cy="4056479"/>
          </a:xfrm>
          <a:prstGeom prst="rect">
            <a:avLst/>
          </a:prstGeom>
        </p:spPr>
      </p:pic>
      <p:sp>
        <p:nvSpPr>
          <p:cNvPr id="6" name="Text Placeholder 1">
            <a:extLst>
              <a:ext uri="{FF2B5EF4-FFF2-40B4-BE49-F238E27FC236}">
                <a16:creationId xmlns:a16="http://schemas.microsoft.com/office/drawing/2014/main" id="{5C23203F-CAAC-08FF-6360-B45E8A8A50D8}"/>
              </a:ext>
            </a:extLst>
          </p:cNvPr>
          <p:cNvSpPr txBox="1">
            <a:spLocks/>
          </p:cNvSpPr>
          <p:nvPr userDrawn="1"/>
        </p:nvSpPr>
        <p:spPr>
          <a:xfrm>
            <a:off x="425712" y="2637840"/>
            <a:ext cx="5789738" cy="1645108"/>
          </a:xfrm>
          <a:prstGeom prst="rect">
            <a:avLst/>
          </a:prstGeom>
        </p:spPr>
        <p:txBody>
          <a:bodyPr vert="horz" lIns="0" tIns="46800" rIns="0" bIns="45720" rtlCol="0" anchor="ctr">
            <a:noAutofit/>
          </a:bodyPr>
          <a:lstStyle>
            <a:lvl1pPr marL="0" indent="0" algn="ctr" defTabSz="914400" rtl="0" eaLnBrk="1" latinLnBrk="0" hangingPunct="1">
              <a:lnSpc>
                <a:spcPct val="100000"/>
              </a:lnSpc>
              <a:spcBef>
                <a:spcPts val="600"/>
              </a:spcBef>
              <a:buFont typeface="Arial" panose="020B0604020202020204" pitchFamily="34" charset="0"/>
              <a:buNone/>
              <a:defRPr lang="en-US" sz="3600" b="1" i="0" kern="1200" spc="150" baseline="0" dirty="0">
                <a:solidFill>
                  <a:schemeClr val="tx1"/>
                </a:solidFill>
                <a:latin typeface="+mj-lt"/>
                <a:ea typeface="+mn-ea"/>
                <a:cs typeface="Poppins SemiBold" pitchFamily="2" charset="77"/>
              </a:defRPr>
            </a:lvl1pPr>
            <a:lvl2pPr marL="4572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7000" spc="0">
                <a:solidFill>
                  <a:schemeClr val="tx2"/>
                </a:solidFill>
                <a:latin typeface="Poppins ExtraBold"/>
                <a:cs typeface="Poppins ExtraBold"/>
              </a:rPr>
              <a:t>Thank you</a:t>
            </a:r>
          </a:p>
        </p:txBody>
      </p:sp>
      <p:sp>
        <p:nvSpPr>
          <p:cNvPr id="9" name="TextBox 8">
            <a:extLst>
              <a:ext uri="{FF2B5EF4-FFF2-40B4-BE49-F238E27FC236}">
                <a16:creationId xmlns:a16="http://schemas.microsoft.com/office/drawing/2014/main" id="{94CF680A-8EEE-AA12-7958-343E7820049A}"/>
              </a:ext>
            </a:extLst>
          </p:cNvPr>
          <p:cNvSpPr txBox="1"/>
          <p:nvPr userDrawn="1"/>
        </p:nvSpPr>
        <p:spPr>
          <a:xfrm>
            <a:off x="707479" y="5645430"/>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tx1"/>
                </a:solidFill>
                <a:effectLst/>
                <a:latin typeface="+mj-lt"/>
                <a:ea typeface="+mn-ea"/>
                <a:cs typeface="Poppins Medium" pitchFamily="2" charset="77"/>
              </a:rPr>
              <a:t>American Tire Distributors </a:t>
            </a:r>
          </a:p>
          <a:p>
            <a:pPr algn="l">
              <a:lnSpc>
                <a:spcPct val="150000"/>
              </a:lnSpc>
            </a:pPr>
            <a:r>
              <a:rPr lang="en-US" sz="900" b="1" i="0" kern="1200" spc="20" baseline="0" err="1">
                <a:solidFill>
                  <a:schemeClr val="tx1"/>
                </a:solidFill>
                <a:effectLst/>
                <a:latin typeface="+mn-lt"/>
                <a:ea typeface="+mn-ea"/>
                <a:cs typeface="Poppins Medium" pitchFamily="2" charset="77"/>
              </a:rPr>
              <a:t>atd.com</a:t>
            </a:r>
            <a:endParaRPr lang="en-US" sz="900" b="1" i="0" kern="1200" spc="20" baseline="0">
              <a:solidFill>
                <a:schemeClr val="tx1"/>
              </a:solidFill>
              <a:effectLst/>
              <a:latin typeface="+mn-lt"/>
              <a:ea typeface="+mn-ea"/>
              <a:cs typeface="Poppins Medium" pitchFamily="2" charset="77"/>
            </a:endParaRPr>
          </a:p>
        </p:txBody>
      </p:sp>
    </p:spTree>
    <p:extLst>
      <p:ext uri="{BB962C8B-B14F-4D97-AF65-F5344CB8AC3E}">
        <p14:creationId xmlns:p14="http://schemas.microsoft.com/office/powerpoint/2010/main" val="215068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3885E-AB59-75F2-51BA-AEC9BD6BA89E}"/>
              </a:ext>
            </a:extLst>
          </p:cNvPr>
          <p:cNvPicPr>
            <a:picLocks noChangeAspect="1"/>
          </p:cNvPicPr>
          <p:nvPr userDrawn="1"/>
        </p:nvPicPr>
        <p:blipFill>
          <a:blip r:embed="rId2"/>
          <a:stretch>
            <a:fillRect/>
          </a:stretch>
        </p:blipFill>
        <p:spPr>
          <a:xfrm rot="16200000">
            <a:off x="4074288" y="1812813"/>
            <a:ext cx="12192000" cy="3625917"/>
          </a:xfrm>
          <a:prstGeom prst="rect">
            <a:avLst/>
          </a:prstGeom>
        </p:spPr>
      </p:pic>
      <p:sp>
        <p:nvSpPr>
          <p:cNvPr id="6" name="Freeform 5">
            <a:extLst>
              <a:ext uri="{FF2B5EF4-FFF2-40B4-BE49-F238E27FC236}">
                <a16:creationId xmlns:a16="http://schemas.microsoft.com/office/drawing/2014/main" id="{5AF4B7BD-B20C-C541-8C8D-6F3281714374}"/>
              </a:ext>
            </a:extLst>
          </p:cNvPr>
          <p:cNvSpPr/>
          <p:nvPr userDrawn="1"/>
        </p:nvSpPr>
        <p:spPr>
          <a:xfrm>
            <a:off x="0" y="-1"/>
            <a:ext cx="10579100" cy="1741776"/>
          </a:xfrm>
          <a:custGeom>
            <a:avLst/>
            <a:gdLst>
              <a:gd name="connsiteX0" fmla="*/ 0 w 10579100"/>
              <a:gd name="connsiteY0" fmla="*/ 0 h 1741776"/>
              <a:gd name="connsiteX1" fmla="*/ 10579100 w 10579100"/>
              <a:gd name="connsiteY1" fmla="*/ 0 h 1741776"/>
              <a:gd name="connsiteX2" fmla="*/ 113673 w 10579100"/>
              <a:gd name="connsiteY2" fmla="*/ 1678980 h 1741776"/>
              <a:gd name="connsiteX3" fmla="*/ 0 w 10579100"/>
              <a:gd name="connsiteY3" fmla="*/ 1741776 h 1741776"/>
              <a:gd name="connsiteX4" fmla="*/ 0 w 10579100"/>
              <a:gd name="connsiteY4" fmla="*/ 0 h 17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9100" h="1741776">
                <a:moveTo>
                  <a:pt x="0" y="0"/>
                </a:moveTo>
                <a:lnTo>
                  <a:pt x="10579100" y="0"/>
                </a:lnTo>
                <a:cubicBezTo>
                  <a:pt x="4630254" y="0"/>
                  <a:pt x="1624473" y="866570"/>
                  <a:pt x="113673" y="1678980"/>
                </a:cubicBezTo>
                <a:lnTo>
                  <a:pt x="0" y="1741776"/>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30" err="1">
              <a:solidFill>
                <a:schemeClr val="accent5"/>
              </a:solidFill>
            </a:endParaRPr>
          </a:p>
        </p:txBody>
      </p:sp>
      <p:pic>
        <p:nvPicPr>
          <p:cNvPr id="11" name="Picture 10">
            <a:extLst>
              <a:ext uri="{FF2B5EF4-FFF2-40B4-BE49-F238E27FC236}">
                <a16:creationId xmlns:a16="http://schemas.microsoft.com/office/drawing/2014/main" id="{5109B102-EA57-8C46-8220-6606D2D36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7479" y="2994418"/>
            <a:ext cx="2413371" cy="869163"/>
          </a:xfrm>
          <a:prstGeom prst="rect">
            <a:avLst/>
          </a:prstGeom>
        </p:spPr>
      </p:pic>
      <p:sp>
        <p:nvSpPr>
          <p:cNvPr id="8" name="TextBox 7">
            <a:extLst>
              <a:ext uri="{FF2B5EF4-FFF2-40B4-BE49-F238E27FC236}">
                <a16:creationId xmlns:a16="http://schemas.microsoft.com/office/drawing/2014/main" id="{5BF3E35E-0568-2C9B-61AB-9B13FED7E94D}"/>
              </a:ext>
            </a:extLst>
          </p:cNvPr>
          <p:cNvSpPr txBox="1"/>
          <p:nvPr userDrawn="1"/>
        </p:nvSpPr>
        <p:spPr>
          <a:xfrm>
            <a:off x="707479" y="5182442"/>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bg1"/>
                </a:solidFill>
                <a:effectLst/>
                <a:latin typeface="+mj-lt"/>
                <a:ea typeface="+mn-ea"/>
                <a:cs typeface="Poppins Medium" pitchFamily="2" charset="77"/>
              </a:rPr>
              <a:t>American Tire Distributors  </a:t>
            </a:r>
          </a:p>
          <a:p>
            <a:pPr>
              <a:lnSpc>
                <a:spcPct val="150000"/>
              </a:lnSpc>
            </a:pPr>
            <a:r>
              <a:rPr lang="en-US" sz="900" b="1" i="0" kern="1200" spc="20" baseline="0">
                <a:solidFill>
                  <a:schemeClr val="bg1"/>
                </a:solidFill>
                <a:effectLst/>
                <a:latin typeface="+mj-lt"/>
                <a:ea typeface="+mn-ea"/>
                <a:cs typeface="Poppins Medium" pitchFamily="2" charset="77"/>
              </a:rPr>
              <a:t>PO Box 3145, Huntersville, NC 28070-3145  </a:t>
            </a:r>
          </a:p>
        </p:txBody>
      </p:sp>
      <p:sp>
        <p:nvSpPr>
          <p:cNvPr id="10" name="TextBox 9">
            <a:extLst>
              <a:ext uri="{FF2B5EF4-FFF2-40B4-BE49-F238E27FC236}">
                <a16:creationId xmlns:a16="http://schemas.microsoft.com/office/drawing/2014/main" id="{0EEEE7BD-7CCC-8780-6AD6-DCB16D42D163}"/>
              </a:ext>
            </a:extLst>
          </p:cNvPr>
          <p:cNvSpPr txBox="1"/>
          <p:nvPr userDrawn="1"/>
        </p:nvSpPr>
        <p:spPr>
          <a:xfrm>
            <a:off x="707479" y="5914663"/>
            <a:ext cx="2769729" cy="275047"/>
          </a:xfrm>
          <a:prstGeom prst="rect">
            <a:avLst/>
          </a:prstGeom>
          <a:noFill/>
        </p:spPr>
        <p:txBody>
          <a:bodyPr wrap="square" lIns="0" tIns="46800" rIns="0" rtlCol="0" anchor="b">
            <a:noAutofit/>
          </a:bodyPr>
          <a:lstStyle/>
          <a:p>
            <a:pPr algn="l">
              <a:lnSpc>
                <a:spcPct val="150000"/>
              </a:lnSpc>
            </a:pPr>
            <a:r>
              <a:rPr lang="en-US" sz="900" b="1" i="0" kern="1200" spc="20" baseline="0" err="1">
                <a:solidFill>
                  <a:schemeClr val="bg1"/>
                </a:solidFill>
                <a:effectLst/>
                <a:latin typeface="+mj-lt"/>
                <a:ea typeface="+mn-ea"/>
                <a:cs typeface="Poppins Medium" pitchFamily="2" charset="77"/>
              </a:rPr>
              <a:t>atd.com</a:t>
            </a:r>
            <a:endParaRPr lang="en-US" sz="900" b="1" i="0" kern="1200" spc="20" baseline="0">
              <a:solidFill>
                <a:schemeClr val="bg1"/>
              </a:solidFill>
              <a:effectLst/>
              <a:latin typeface="+mj-lt"/>
              <a:ea typeface="+mn-ea"/>
              <a:cs typeface="Poppins Medium" pitchFamily="2" charset="77"/>
            </a:endParaRPr>
          </a:p>
        </p:txBody>
      </p:sp>
    </p:spTree>
    <p:extLst>
      <p:ext uri="{BB962C8B-B14F-4D97-AF65-F5344CB8AC3E}">
        <p14:creationId xmlns:p14="http://schemas.microsoft.com/office/powerpoint/2010/main" val="21376636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ACK COVER">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3885E-AB59-75F2-51BA-AEC9BD6BA89E}"/>
              </a:ext>
            </a:extLst>
          </p:cNvPr>
          <p:cNvPicPr>
            <a:picLocks noChangeAspect="1"/>
          </p:cNvPicPr>
          <p:nvPr userDrawn="1"/>
        </p:nvPicPr>
        <p:blipFill>
          <a:blip r:embed="rId2"/>
          <a:stretch>
            <a:fillRect/>
          </a:stretch>
        </p:blipFill>
        <p:spPr>
          <a:xfrm rot="16200000">
            <a:off x="4074288" y="1812813"/>
            <a:ext cx="12192000" cy="3625917"/>
          </a:xfrm>
          <a:prstGeom prst="rect">
            <a:avLst/>
          </a:prstGeom>
        </p:spPr>
      </p:pic>
      <p:sp>
        <p:nvSpPr>
          <p:cNvPr id="6" name="Freeform 5">
            <a:extLst>
              <a:ext uri="{FF2B5EF4-FFF2-40B4-BE49-F238E27FC236}">
                <a16:creationId xmlns:a16="http://schemas.microsoft.com/office/drawing/2014/main" id="{5AF4B7BD-B20C-C541-8C8D-6F3281714374}"/>
              </a:ext>
            </a:extLst>
          </p:cNvPr>
          <p:cNvSpPr/>
          <p:nvPr userDrawn="1"/>
        </p:nvSpPr>
        <p:spPr>
          <a:xfrm>
            <a:off x="0" y="-1"/>
            <a:ext cx="10579100" cy="1741776"/>
          </a:xfrm>
          <a:custGeom>
            <a:avLst/>
            <a:gdLst>
              <a:gd name="connsiteX0" fmla="*/ 0 w 10579100"/>
              <a:gd name="connsiteY0" fmla="*/ 0 h 1741776"/>
              <a:gd name="connsiteX1" fmla="*/ 10579100 w 10579100"/>
              <a:gd name="connsiteY1" fmla="*/ 0 h 1741776"/>
              <a:gd name="connsiteX2" fmla="*/ 113673 w 10579100"/>
              <a:gd name="connsiteY2" fmla="*/ 1678980 h 1741776"/>
              <a:gd name="connsiteX3" fmla="*/ 0 w 10579100"/>
              <a:gd name="connsiteY3" fmla="*/ 1741776 h 1741776"/>
              <a:gd name="connsiteX4" fmla="*/ 0 w 10579100"/>
              <a:gd name="connsiteY4" fmla="*/ 0 h 17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9100" h="1741776">
                <a:moveTo>
                  <a:pt x="0" y="0"/>
                </a:moveTo>
                <a:lnTo>
                  <a:pt x="10579100" y="0"/>
                </a:lnTo>
                <a:cubicBezTo>
                  <a:pt x="4630254" y="0"/>
                  <a:pt x="1624473" y="866570"/>
                  <a:pt x="113673" y="1678980"/>
                </a:cubicBezTo>
                <a:lnTo>
                  <a:pt x="0" y="1741776"/>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30" err="1">
              <a:solidFill>
                <a:schemeClr val="accent5"/>
              </a:solidFill>
            </a:endParaRPr>
          </a:p>
        </p:txBody>
      </p:sp>
      <p:sp>
        <p:nvSpPr>
          <p:cNvPr id="8" name="TextBox 7">
            <a:extLst>
              <a:ext uri="{FF2B5EF4-FFF2-40B4-BE49-F238E27FC236}">
                <a16:creationId xmlns:a16="http://schemas.microsoft.com/office/drawing/2014/main" id="{5BF3E35E-0568-2C9B-61AB-9B13FED7E94D}"/>
              </a:ext>
            </a:extLst>
          </p:cNvPr>
          <p:cNvSpPr txBox="1"/>
          <p:nvPr userDrawn="1"/>
        </p:nvSpPr>
        <p:spPr>
          <a:xfrm>
            <a:off x="707479" y="5182442"/>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bg1"/>
                </a:solidFill>
                <a:effectLst/>
                <a:latin typeface="+mj-lt"/>
                <a:ea typeface="+mn-ea"/>
                <a:cs typeface="Poppins Medium" pitchFamily="2" charset="77"/>
              </a:rPr>
              <a:t>American Tire Distributors  </a:t>
            </a:r>
          </a:p>
          <a:p>
            <a:pPr>
              <a:lnSpc>
                <a:spcPct val="150000"/>
              </a:lnSpc>
            </a:pPr>
            <a:r>
              <a:rPr lang="en-US" sz="900" b="1" i="0" kern="1200" spc="20" baseline="0">
                <a:solidFill>
                  <a:schemeClr val="bg1"/>
                </a:solidFill>
                <a:effectLst/>
                <a:latin typeface="+mj-lt"/>
                <a:ea typeface="+mn-ea"/>
                <a:cs typeface="Poppins Medium" pitchFamily="2" charset="77"/>
              </a:rPr>
              <a:t>PO Box 3145, Huntersville, NC 28070-3145  </a:t>
            </a:r>
          </a:p>
        </p:txBody>
      </p:sp>
      <p:sp>
        <p:nvSpPr>
          <p:cNvPr id="10" name="TextBox 9">
            <a:extLst>
              <a:ext uri="{FF2B5EF4-FFF2-40B4-BE49-F238E27FC236}">
                <a16:creationId xmlns:a16="http://schemas.microsoft.com/office/drawing/2014/main" id="{0EEEE7BD-7CCC-8780-6AD6-DCB16D42D163}"/>
              </a:ext>
            </a:extLst>
          </p:cNvPr>
          <p:cNvSpPr txBox="1"/>
          <p:nvPr userDrawn="1"/>
        </p:nvSpPr>
        <p:spPr>
          <a:xfrm>
            <a:off x="707479" y="5914663"/>
            <a:ext cx="2769729" cy="275047"/>
          </a:xfrm>
          <a:prstGeom prst="rect">
            <a:avLst/>
          </a:prstGeom>
          <a:noFill/>
        </p:spPr>
        <p:txBody>
          <a:bodyPr wrap="square" lIns="0" tIns="46800" rIns="0" rtlCol="0" anchor="b">
            <a:noAutofit/>
          </a:bodyPr>
          <a:lstStyle/>
          <a:p>
            <a:pPr algn="l">
              <a:lnSpc>
                <a:spcPct val="150000"/>
              </a:lnSpc>
            </a:pPr>
            <a:r>
              <a:rPr lang="en-US" sz="900" b="1" i="0" kern="1200" spc="20" baseline="0" err="1">
                <a:solidFill>
                  <a:schemeClr val="bg1"/>
                </a:solidFill>
                <a:effectLst/>
                <a:latin typeface="+mj-lt"/>
                <a:ea typeface="+mn-ea"/>
                <a:cs typeface="Poppins Medium" pitchFamily="2" charset="77"/>
              </a:rPr>
              <a:t>atd.com</a:t>
            </a:r>
            <a:endParaRPr lang="en-US" sz="900" b="1" i="0" kern="1200" spc="20" baseline="0">
              <a:solidFill>
                <a:schemeClr val="bg1"/>
              </a:solidFill>
              <a:effectLst/>
              <a:latin typeface="+mj-lt"/>
              <a:ea typeface="+mn-ea"/>
              <a:cs typeface="Poppins Medium" pitchFamily="2" charset="77"/>
            </a:endParaRPr>
          </a:p>
        </p:txBody>
      </p:sp>
      <p:sp>
        <p:nvSpPr>
          <p:cNvPr id="7" name="Text Placeholder 1">
            <a:extLst>
              <a:ext uri="{FF2B5EF4-FFF2-40B4-BE49-F238E27FC236}">
                <a16:creationId xmlns:a16="http://schemas.microsoft.com/office/drawing/2014/main" id="{7EC3AF53-8AEB-04CA-2D64-B14F7FE24C42}"/>
              </a:ext>
            </a:extLst>
          </p:cNvPr>
          <p:cNvSpPr txBox="1">
            <a:spLocks/>
          </p:cNvSpPr>
          <p:nvPr userDrawn="1"/>
        </p:nvSpPr>
        <p:spPr>
          <a:xfrm>
            <a:off x="425712" y="2637840"/>
            <a:ext cx="5789738" cy="1645108"/>
          </a:xfrm>
          <a:prstGeom prst="rect">
            <a:avLst/>
          </a:prstGeom>
        </p:spPr>
        <p:txBody>
          <a:bodyPr vert="horz" lIns="0" tIns="46800" rIns="0" bIns="45720" rtlCol="0" anchor="ctr">
            <a:noAutofit/>
          </a:bodyPr>
          <a:lstStyle>
            <a:lvl1pPr marL="0" indent="0" algn="ctr" defTabSz="914400" rtl="0" eaLnBrk="1" latinLnBrk="0" hangingPunct="1">
              <a:lnSpc>
                <a:spcPct val="100000"/>
              </a:lnSpc>
              <a:spcBef>
                <a:spcPts val="600"/>
              </a:spcBef>
              <a:buFont typeface="Arial" panose="020B0604020202020204" pitchFamily="34" charset="0"/>
              <a:buNone/>
              <a:defRPr lang="en-US" sz="3600" b="1" i="0" kern="1200" spc="150" baseline="0" dirty="0">
                <a:solidFill>
                  <a:schemeClr val="tx1"/>
                </a:solidFill>
                <a:latin typeface="+mj-lt"/>
                <a:ea typeface="+mn-ea"/>
                <a:cs typeface="Poppins SemiBold" pitchFamily="2" charset="77"/>
              </a:defRPr>
            </a:lvl1pPr>
            <a:lvl2pPr marL="4572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7000" spc="0">
                <a:solidFill>
                  <a:schemeClr val="bg1"/>
                </a:solidFill>
                <a:latin typeface="Poppins ExtraBold"/>
                <a:cs typeface="Poppins ExtraBold"/>
              </a:rPr>
              <a:t>Thank you</a:t>
            </a:r>
          </a:p>
        </p:txBody>
      </p:sp>
    </p:spTree>
    <p:extLst>
      <p:ext uri="{BB962C8B-B14F-4D97-AF65-F5344CB8AC3E}">
        <p14:creationId xmlns:p14="http://schemas.microsoft.com/office/powerpoint/2010/main" val="2664787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Binary">
    <p:bg>
      <p:bgPr>
        <a:solidFill>
          <a:schemeClr val="bg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1E832F6-4E85-E5CC-C632-EDE8E5230572}"/>
              </a:ext>
            </a:extLst>
          </p:cNvPr>
          <p:cNvPicPr>
            <a:picLocks noChangeAspect="1"/>
          </p:cNvPicPr>
          <p:nvPr userDrawn="1"/>
        </p:nvPicPr>
        <p:blipFill rotWithShape="1">
          <a:blip r:embed="rId2" cstate="screen">
            <a:alphaModFix amt="13000"/>
            <a:extLst>
              <a:ext uri="{28A0092B-C50C-407E-A947-70E740481C1C}">
                <a14:useLocalDpi xmlns:a14="http://schemas.microsoft.com/office/drawing/2010/main"/>
              </a:ext>
            </a:extLst>
          </a:blip>
          <a:srcRect/>
          <a:stretch/>
        </p:blipFill>
        <p:spPr>
          <a:xfrm>
            <a:off x="0" y="0"/>
            <a:ext cx="12192000" cy="2306980"/>
          </a:xfrm>
          <a:prstGeom prst="rect">
            <a:avLst/>
          </a:prstGeom>
        </p:spPr>
      </p:pic>
      <p:sp>
        <p:nvSpPr>
          <p:cNvPr id="9" name="TextBox 8">
            <a:extLst>
              <a:ext uri="{FF2B5EF4-FFF2-40B4-BE49-F238E27FC236}">
                <a16:creationId xmlns:a16="http://schemas.microsoft.com/office/drawing/2014/main" id="{87E9D218-722E-ED75-187C-FCED9B1450E2}"/>
              </a:ext>
            </a:extLst>
          </p:cNvPr>
          <p:cNvSpPr txBox="1"/>
          <p:nvPr userDrawn="1"/>
        </p:nvSpPr>
        <p:spPr>
          <a:xfrm>
            <a:off x="707479" y="5645430"/>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tx1"/>
                </a:solidFill>
                <a:effectLst/>
                <a:latin typeface="+mj-lt"/>
                <a:ea typeface="+mn-ea"/>
                <a:cs typeface="Poppins Medium" pitchFamily="2" charset="77"/>
              </a:rPr>
              <a:t>American Tire Distributors </a:t>
            </a:r>
          </a:p>
          <a:p>
            <a:pPr algn="l">
              <a:lnSpc>
                <a:spcPct val="150000"/>
              </a:lnSpc>
            </a:pPr>
            <a:r>
              <a:rPr lang="en-US" sz="900" b="1" i="0" kern="1200" spc="20" baseline="0" err="1">
                <a:solidFill>
                  <a:schemeClr val="tx1"/>
                </a:solidFill>
                <a:effectLst/>
                <a:latin typeface="+mn-lt"/>
                <a:ea typeface="+mn-ea"/>
                <a:cs typeface="Poppins Medium" pitchFamily="2" charset="77"/>
              </a:rPr>
              <a:t>atd.com</a:t>
            </a:r>
            <a:endParaRPr lang="en-US" sz="900" b="1" i="0" kern="1200" spc="20" baseline="0">
              <a:solidFill>
                <a:schemeClr val="tx1"/>
              </a:solidFill>
              <a:effectLst/>
              <a:latin typeface="+mn-lt"/>
              <a:ea typeface="+mn-ea"/>
              <a:cs typeface="Poppins Medium" pitchFamily="2" charset="77"/>
            </a:endParaRPr>
          </a:p>
        </p:txBody>
      </p:sp>
    </p:spTree>
    <p:extLst>
      <p:ext uri="{BB962C8B-B14F-4D97-AF65-F5344CB8AC3E}">
        <p14:creationId xmlns:p14="http://schemas.microsoft.com/office/powerpoint/2010/main" val="7334263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 (WHITE BKGD)">
    <p:bg>
      <p:bgRef idx="1001">
        <a:schemeClr val="bg1"/>
      </p:bgRef>
    </p:bg>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AAE1BA91-4DA4-F647-9FC0-57AFFB2C4254}"/>
              </a:ext>
            </a:extLst>
          </p:cNvPr>
          <p:cNvSpPr>
            <a:spLocks noGrp="1"/>
          </p:cNvSpPr>
          <p:nvPr>
            <p:ph sz="quarter" idx="11" hasCustomPrompt="1"/>
          </p:nvPr>
        </p:nvSpPr>
        <p:spPr>
          <a:xfrm>
            <a:off x="4240213" y="1530350"/>
            <a:ext cx="7518400" cy="3613150"/>
          </a:xfrm>
        </p:spPr>
        <p:txBody>
          <a:bodyPr anchor="ctr"/>
          <a:lstStyle>
            <a:lvl1pPr marL="12600" indent="0" algn="ctr">
              <a:buNone/>
              <a:defRPr sz="1200" spc="100" baseline="0"/>
            </a:lvl1pPr>
          </a:lstStyle>
          <a:p>
            <a:pPr lvl="0"/>
            <a:r>
              <a:rPr lang="en-US"/>
              <a:t>INSERT TABLE OR TEXT   </a:t>
            </a:r>
            <a:br>
              <a:rPr lang="en-US"/>
            </a:br>
            <a:br>
              <a:rPr lang="en-US"/>
            </a:br>
            <a:br>
              <a:rPr lang="en-US"/>
            </a:br>
            <a:br>
              <a:rPr lang="en-US"/>
            </a:br>
            <a:br>
              <a:rPr lang="en-US"/>
            </a:br>
            <a:br>
              <a:rPr lang="en-US"/>
            </a:br>
            <a:endParaRPr lang="en-US"/>
          </a:p>
        </p:txBody>
      </p:sp>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530110"/>
            <a:ext cx="3087531" cy="3613251"/>
          </a:xfrm>
        </p:spPr>
        <p:txBody>
          <a:bodyPr lIns="0" tIns="0" rIns="0" bIns="0" anchor="ctr" anchorCtr="0"/>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lang="en-CA" sz="3600" b="1" i="0" kern="1200" spc="20" baseline="0" dirty="0">
                <a:solidFill>
                  <a:schemeClr val="tx1"/>
                </a:solidFill>
                <a:latin typeface="Poppins ExtraBold" pitchFamily="2" charset="77"/>
                <a:ea typeface="+mn-ea"/>
                <a:cs typeface="Poppins ExtraBold" pitchFamily="2" charset="77"/>
              </a:defRPr>
            </a:lvl1pPr>
          </a:lstStyle>
          <a:p>
            <a:r>
              <a:rPr lang="en-CA"/>
              <a:t>Title for agenda</a:t>
            </a:r>
          </a:p>
        </p:txBody>
      </p:sp>
      <p:sp>
        <p:nvSpPr>
          <p:cNvPr id="7" name="Slide Number Placeholder 5">
            <a:extLst>
              <a:ext uri="{FF2B5EF4-FFF2-40B4-BE49-F238E27FC236}">
                <a16:creationId xmlns:a16="http://schemas.microsoft.com/office/drawing/2014/main" id="{7D08122F-CB9B-B44B-BFB1-0BFF4304471A}"/>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pic>
        <p:nvPicPr>
          <p:cNvPr id="8" name="Picture 7">
            <a:extLst>
              <a:ext uri="{FF2B5EF4-FFF2-40B4-BE49-F238E27FC236}">
                <a16:creationId xmlns:a16="http://schemas.microsoft.com/office/drawing/2014/main" id="{AD1FAED6-7B75-A845-9D5C-4E9ED9C973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9" name="Straight Connector 8">
            <a:extLst>
              <a:ext uri="{FF2B5EF4-FFF2-40B4-BE49-F238E27FC236}">
                <a16:creationId xmlns:a16="http://schemas.microsoft.com/office/drawing/2014/main" id="{10994798-9D5B-BA4F-98C1-4A75A6B330C6}"/>
              </a:ext>
            </a:extLst>
          </p:cNvPr>
          <p:cNvCxnSpPr/>
          <p:nvPr userDrawn="1"/>
        </p:nvCxnSpPr>
        <p:spPr>
          <a:xfrm>
            <a:off x="11473218" y="6404226"/>
            <a:ext cx="0" cy="141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49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Binary">
    <p:bg>
      <p:bgPr>
        <a:solidFill>
          <a:schemeClr val="bg2"/>
        </a:solidFill>
        <a:effectLst/>
      </p:bgPr>
    </p:bg>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921521D-EFED-91FA-E935-F1DE11FBEF58}"/>
              </a:ext>
            </a:extLst>
          </p:cNvPr>
          <p:cNvSpPr txBox="1">
            <a:spLocks/>
          </p:cNvSpPr>
          <p:nvPr userDrawn="1"/>
        </p:nvSpPr>
        <p:spPr>
          <a:xfrm>
            <a:off x="425712" y="2637840"/>
            <a:ext cx="5789738" cy="1645108"/>
          </a:xfrm>
          <a:prstGeom prst="rect">
            <a:avLst/>
          </a:prstGeom>
        </p:spPr>
        <p:txBody>
          <a:bodyPr vert="horz" lIns="0" tIns="46800" rIns="0" bIns="45720" rtlCol="0" anchor="ctr">
            <a:noAutofit/>
          </a:bodyPr>
          <a:lstStyle>
            <a:lvl1pPr marL="0" indent="0" algn="ctr" defTabSz="914400" rtl="0" eaLnBrk="1" latinLnBrk="0" hangingPunct="1">
              <a:lnSpc>
                <a:spcPct val="100000"/>
              </a:lnSpc>
              <a:spcBef>
                <a:spcPts val="600"/>
              </a:spcBef>
              <a:buFont typeface="Arial" panose="020B0604020202020204" pitchFamily="34" charset="0"/>
              <a:buNone/>
              <a:defRPr lang="en-US" sz="3600" b="1" i="0" kern="1200" spc="150" baseline="0" dirty="0">
                <a:solidFill>
                  <a:schemeClr val="tx1"/>
                </a:solidFill>
                <a:latin typeface="+mj-lt"/>
                <a:ea typeface="+mn-ea"/>
                <a:cs typeface="Poppins SemiBold" pitchFamily="2" charset="77"/>
              </a:defRPr>
            </a:lvl1pPr>
            <a:lvl2pPr marL="4572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600" b="1" i="0" kern="1200" spc="-20" baseline="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7000" spc="0">
                <a:solidFill>
                  <a:schemeClr val="tx2"/>
                </a:solidFill>
                <a:latin typeface="Poppins ExtraBold"/>
                <a:cs typeface="Poppins ExtraBold"/>
              </a:rPr>
              <a:t>Thank you</a:t>
            </a:r>
          </a:p>
        </p:txBody>
      </p:sp>
      <p:pic>
        <p:nvPicPr>
          <p:cNvPr id="6" name="Picture 5" descr="Background pattern&#10;&#10;Description automatically generated">
            <a:extLst>
              <a:ext uri="{FF2B5EF4-FFF2-40B4-BE49-F238E27FC236}">
                <a16:creationId xmlns:a16="http://schemas.microsoft.com/office/drawing/2014/main" id="{98DD1E11-7A80-5571-8CB0-969331984A24}"/>
              </a:ext>
            </a:extLst>
          </p:cNvPr>
          <p:cNvPicPr>
            <a:picLocks noChangeAspect="1"/>
          </p:cNvPicPr>
          <p:nvPr userDrawn="1"/>
        </p:nvPicPr>
        <p:blipFill rotWithShape="1">
          <a:blip r:embed="rId2" cstate="screen">
            <a:alphaModFix amt="13000"/>
            <a:extLst>
              <a:ext uri="{28A0092B-C50C-407E-A947-70E740481C1C}">
                <a14:useLocalDpi xmlns:a14="http://schemas.microsoft.com/office/drawing/2010/main"/>
              </a:ext>
            </a:extLst>
          </a:blip>
          <a:srcRect/>
          <a:stretch/>
        </p:blipFill>
        <p:spPr>
          <a:xfrm>
            <a:off x="0" y="0"/>
            <a:ext cx="12192000" cy="2306980"/>
          </a:xfrm>
          <a:prstGeom prst="rect">
            <a:avLst/>
          </a:prstGeom>
        </p:spPr>
      </p:pic>
      <p:sp>
        <p:nvSpPr>
          <p:cNvPr id="9" name="TextBox 8">
            <a:extLst>
              <a:ext uri="{FF2B5EF4-FFF2-40B4-BE49-F238E27FC236}">
                <a16:creationId xmlns:a16="http://schemas.microsoft.com/office/drawing/2014/main" id="{169A366D-D53B-95F8-6514-BF1E7A2272B8}"/>
              </a:ext>
            </a:extLst>
          </p:cNvPr>
          <p:cNvSpPr txBox="1"/>
          <p:nvPr userDrawn="1"/>
        </p:nvSpPr>
        <p:spPr>
          <a:xfrm>
            <a:off x="707479" y="5645430"/>
            <a:ext cx="6045200" cy="579005"/>
          </a:xfrm>
          <a:prstGeom prst="rect">
            <a:avLst/>
          </a:prstGeom>
          <a:noFill/>
        </p:spPr>
        <p:txBody>
          <a:bodyPr wrap="square" lIns="0" tIns="46800" rIns="0" rtlCol="0" anchor="b">
            <a:noAutofit/>
          </a:bodyPr>
          <a:lstStyle/>
          <a:p>
            <a:pPr>
              <a:lnSpc>
                <a:spcPct val="150000"/>
              </a:lnSpc>
            </a:pPr>
            <a:r>
              <a:rPr lang="en-US" sz="900" b="1" i="0" kern="1200" spc="20" baseline="0">
                <a:solidFill>
                  <a:schemeClr val="tx1"/>
                </a:solidFill>
                <a:effectLst/>
                <a:latin typeface="+mj-lt"/>
                <a:ea typeface="+mn-ea"/>
                <a:cs typeface="Poppins Medium" pitchFamily="2" charset="77"/>
              </a:rPr>
              <a:t>American Tire Distributors </a:t>
            </a:r>
          </a:p>
          <a:p>
            <a:pPr algn="l">
              <a:lnSpc>
                <a:spcPct val="150000"/>
              </a:lnSpc>
            </a:pPr>
            <a:r>
              <a:rPr lang="en-US" sz="900" b="1" i="0" kern="1200" spc="20" baseline="0" err="1">
                <a:solidFill>
                  <a:schemeClr val="tx1"/>
                </a:solidFill>
                <a:effectLst/>
                <a:latin typeface="+mn-lt"/>
                <a:ea typeface="+mn-ea"/>
                <a:cs typeface="Poppins Medium" pitchFamily="2" charset="77"/>
              </a:rPr>
              <a:t>atd.com</a:t>
            </a:r>
            <a:endParaRPr lang="en-US" sz="900" b="1" i="0" kern="1200" spc="20" baseline="0">
              <a:solidFill>
                <a:schemeClr val="tx1"/>
              </a:solidFill>
              <a:effectLst/>
              <a:latin typeface="+mn-lt"/>
              <a:ea typeface="+mn-ea"/>
              <a:cs typeface="Poppins Medium" pitchFamily="2" charset="77"/>
            </a:endParaRPr>
          </a:p>
        </p:txBody>
      </p:sp>
    </p:spTree>
    <p:extLst>
      <p:ext uri="{BB962C8B-B14F-4D97-AF65-F5344CB8AC3E}">
        <p14:creationId xmlns:p14="http://schemas.microsoft.com/office/powerpoint/2010/main" val="33371363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E42C1B"/>
          </a:solidFill>
          <a:ln w="9525" cap="rnd" cmpd="sng" algn="ctr">
            <a:solidFill>
              <a:srgbClr val="E42C1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4" name="Slide Number Placeholder 5">
            <a:extLst>
              <a:ext uri="{FF2B5EF4-FFF2-40B4-BE49-F238E27FC236}">
                <a16:creationId xmlns:a16="http://schemas.microsoft.com/office/drawing/2014/main" id="{1D986CB8-6BDB-274B-9E78-001AA1DAF356}"/>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25" name="Straight Connector 24">
            <a:extLst>
              <a:ext uri="{FF2B5EF4-FFF2-40B4-BE49-F238E27FC236}">
                <a16:creationId xmlns:a16="http://schemas.microsoft.com/office/drawing/2014/main" id="{35EF840A-36A6-7B45-AD75-71D09BF7E062}"/>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D565C72-FC3D-7F45-972D-2B528144EFD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pic>
        <p:nvPicPr>
          <p:cNvPr id="5" name="Graphic 4">
            <a:extLst>
              <a:ext uri="{FF2B5EF4-FFF2-40B4-BE49-F238E27FC236}">
                <a16:creationId xmlns:a16="http://schemas.microsoft.com/office/drawing/2014/main" id="{E35E7A8A-8462-0C6D-3299-DA27997F30E6}"/>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25468" y="4079116"/>
            <a:ext cx="462059" cy="462059"/>
          </a:xfrm>
          <a:prstGeom prst="rect">
            <a:avLst/>
          </a:prstGeom>
        </p:spPr>
      </p:pic>
      <p:pic>
        <p:nvPicPr>
          <p:cNvPr id="8" name="Graphic 7">
            <a:extLst>
              <a:ext uri="{FF2B5EF4-FFF2-40B4-BE49-F238E27FC236}">
                <a16:creationId xmlns:a16="http://schemas.microsoft.com/office/drawing/2014/main" id="{BDCBF148-D28F-2164-6D01-9F0523A56DA5}"/>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56200" y="4079116"/>
            <a:ext cx="433180" cy="462059"/>
          </a:xfrm>
          <a:prstGeom prst="rect">
            <a:avLst/>
          </a:prstGeom>
        </p:spPr>
      </p:pic>
      <p:pic>
        <p:nvPicPr>
          <p:cNvPr id="10" name="Graphic 9">
            <a:extLst>
              <a:ext uri="{FF2B5EF4-FFF2-40B4-BE49-F238E27FC236}">
                <a16:creationId xmlns:a16="http://schemas.microsoft.com/office/drawing/2014/main" id="{AD3E78A0-4E11-0645-50C3-8B7163AE6200}"/>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02279" y="4079116"/>
            <a:ext cx="577574" cy="462059"/>
          </a:xfrm>
          <a:prstGeom prst="rect">
            <a:avLst/>
          </a:prstGeom>
        </p:spPr>
      </p:pic>
      <p:pic>
        <p:nvPicPr>
          <p:cNvPr id="13" name="Graphic 12">
            <a:extLst>
              <a:ext uri="{FF2B5EF4-FFF2-40B4-BE49-F238E27FC236}">
                <a16:creationId xmlns:a16="http://schemas.microsoft.com/office/drawing/2014/main" id="{1F49A7BA-2D41-E59B-AC23-51A487CE5B22}"/>
              </a:ext>
            </a:extLst>
          </p:cNvPr>
          <p:cNvPicPr>
            <a:picLocks noChangeAspect="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63874" y="4064677"/>
            <a:ext cx="462058" cy="490937"/>
          </a:xfrm>
          <a:prstGeom prst="rect">
            <a:avLst/>
          </a:prstGeom>
        </p:spPr>
      </p:pic>
      <p:pic>
        <p:nvPicPr>
          <p:cNvPr id="17" name="Graphic 16">
            <a:extLst>
              <a:ext uri="{FF2B5EF4-FFF2-40B4-BE49-F238E27FC236}">
                <a16:creationId xmlns:a16="http://schemas.microsoft.com/office/drawing/2014/main" id="{98F7A2F4-F42C-4D7C-7BDF-071CD82E7C72}"/>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228559" y="5902175"/>
            <a:ext cx="519816" cy="346544"/>
          </a:xfrm>
          <a:prstGeom prst="rect">
            <a:avLst/>
          </a:prstGeom>
        </p:spPr>
      </p:pic>
      <p:pic>
        <p:nvPicPr>
          <p:cNvPr id="21" name="Graphic 20">
            <a:extLst>
              <a:ext uri="{FF2B5EF4-FFF2-40B4-BE49-F238E27FC236}">
                <a16:creationId xmlns:a16="http://schemas.microsoft.com/office/drawing/2014/main" id="{2F5F0099-4E88-8CA6-4CD3-D9B15EFD0B2E}"/>
              </a:ext>
            </a:extLst>
          </p:cNvPr>
          <p:cNvPicPr>
            <a:picLocks noChangeAspect="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163359" y="5858857"/>
            <a:ext cx="519816" cy="433180"/>
          </a:xfrm>
          <a:prstGeom prst="rect">
            <a:avLst/>
          </a:prstGeom>
        </p:spPr>
      </p:pic>
      <p:pic>
        <p:nvPicPr>
          <p:cNvPr id="23" name="Graphic 22">
            <a:extLst>
              <a:ext uri="{FF2B5EF4-FFF2-40B4-BE49-F238E27FC236}">
                <a16:creationId xmlns:a16="http://schemas.microsoft.com/office/drawing/2014/main" id="{870BA573-B9FB-2307-A460-04D8F48CA801}"/>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215941" y="4079116"/>
            <a:ext cx="433180" cy="462059"/>
          </a:xfrm>
          <a:prstGeom prst="rect">
            <a:avLst/>
          </a:prstGeom>
        </p:spPr>
      </p:pic>
      <p:pic>
        <p:nvPicPr>
          <p:cNvPr id="28" name="Graphic 27">
            <a:extLst>
              <a:ext uri="{FF2B5EF4-FFF2-40B4-BE49-F238E27FC236}">
                <a16:creationId xmlns:a16="http://schemas.microsoft.com/office/drawing/2014/main" id="{4D5C29D3-459B-0E2C-05D4-10F56A9C3C9C}"/>
              </a:ext>
            </a:extLst>
          </p:cNvPr>
          <p:cNvPicPr>
            <a:picLocks noChangeAspect="1"/>
          </p:cNvPicPr>
          <p:nvPr userDrawn="1"/>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277535" y="4079116"/>
            <a:ext cx="462059" cy="462059"/>
          </a:xfrm>
          <a:prstGeom prst="rect">
            <a:avLst/>
          </a:prstGeom>
        </p:spPr>
      </p:pic>
      <p:pic>
        <p:nvPicPr>
          <p:cNvPr id="30" name="Graphic 29">
            <a:extLst>
              <a:ext uri="{FF2B5EF4-FFF2-40B4-BE49-F238E27FC236}">
                <a16:creationId xmlns:a16="http://schemas.microsoft.com/office/drawing/2014/main" id="{1C4477C7-F684-B0B5-C214-CD0AF41C24D8}"/>
              </a:ext>
            </a:extLst>
          </p:cNvPr>
          <p:cNvPicPr>
            <a:picLocks noChangeAspect="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2541280" y="4079116"/>
            <a:ext cx="259908" cy="462059"/>
          </a:xfrm>
          <a:prstGeom prst="rect">
            <a:avLst/>
          </a:prstGeom>
        </p:spPr>
      </p:pic>
      <p:pic>
        <p:nvPicPr>
          <p:cNvPr id="32" name="Graphic 31">
            <a:extLst>
              <a:ext uri="{FF2B5EF4-FFF2-40B4-BE49-F238E27FC236}">
                <a16:creationId xmlns:a16="http://schemas.microsoft.com/office/drawing/2014/main" id="{877C4DEC-5964-AC97-A93D-4BDC3CCB24CD}"/>
              </a:ext>
            </a:extLst>
          </p:cNvPr>
          <p:cNvPicPr>
            <a:picLocks noChangeAspect="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181518" y="5858857"/>
            <a:ext cx="548695" cy="433180"/>
          </a:xfrm>
          <a:prstGeom prst="rect">
            <a:avLst/>
          </a:prstGeom>
        </p:spPr>
      </p:pic>
      <p:pic>
        <p:nvPicPr>
          <p:cNvPr id="34" name="Graphic 33">
            <a:extLst>
              <a:ext uri="{FF2B5EF4-FFF2-40B4-BE49-F238E27FC236}">
                <a16:creationId xmlns:a16="http://schemas.microsoft.com/office/drawing/2014/main" id="{0D4702EF-0D8F-FC1C-89F6-6402BCF9E10C}"/>
              </a:ext>
            </a:extLst>
          </p:cNvPr>
          <p:cNvPicPr>
            <a:picLocks noChangeAspect="1"/>
          </p:cNvPicPr>
          <p:nvPr userDrawn="1"/>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042584" y="4997865"/>
            <a:ext cx="519816" cy="433180"/>
          </a:xfrm>
          <a:prstGeom prst="rect">
            <a:avLst/>
          </a:prstGeom>
        </p:spPr>
      </p:pic>
      <p:pic>
        <p:nvPicPr>
          <p:cNvPr id="36" name="Graphic 35">
            <a:extLst>
              <a:ext uri="{FF2B5EF4-FFF2-40B4-BE49-F238E27FC236}">
                <a16:creationId xmlns:a16="http://schemas.microsoft.com/office/drawing/2014/main" id="{C0E826E6-A922-39B1-4978-E7501C3BD564}"/>
              </a:ext>
            </a:extLst>
          </p:cNvPr>
          <p:cNvPicPr>
            <a:picLocks noChangeAspect="1"/>
          </p:cNvPicPr>
          <p:nvPr userDrawn="1"/>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3275600" y="5858857"/>
            <a:ext cx="519816" cy="433180"/>
          </a:xfrm>
          <a:prstGeom prst="rect">
            <a:avLst/>
          </a:prstGeom>
        </p:spPr>
      </p:pic>
      <p:pic>
        <p:nvPicPr>
          <p:cNvPr id="38" name="Graphic 37">
            <a:extLst>
              <a:ext uri="{FF2B5EF4-FFF2-40B4-BE49-F238E27FC236}">
                <a16:creationId xmlns:a16="http://schemas.microsoft.com/office/drawing/2014/main" id="{119E215B-B46D-1ED7-2C4D-8D7590231F4B}"/>
              </a:ext>
            </a:extLst>
          </p:cNvPr>
          <p:cNvPicPr>
            <a:picLocks noChangeAspect="1"/>
          </p:cNvPicPr>
          <p:nvPr userDrawn="1"/>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2322641" y="5858857"/>
            <a:ext cx="519816" cy="433180"/>
          </a:xfrm>
          <a:prstGeom prst="rect">
            <a:avLst/>
          </a:prstGeom>
        </p:spPr>
      </p:pic>
      <p:pic>
        <p:nvPicPr>
          <p:cNvPr id="40" name="Graphic 39">
            <a:extLst>
              <a:ext uri="{FF2B5EF4-FFF2-40B4-BE49-F238E27FC236}">
                <a16:creationId xmlns:a16="http://schemas.microsoft.com/office/drawing/2014/main" id="{CB82511D-BE0D-9537-F33F-958BAC36E55D}"/>
              </a:ext>
            </a:extLst>
          </p:cNvPr>
          <p:cNvPicPr>
            <a:picLocks noChangeAspect="1"/>
          </p:cNvPicPr>
          <p:nvPr userDrawn="1"/>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514075" y="5858857"/>
            <a:ext cx="375423" cy="433180"/>
          </a:xfrm>
          <a:prstGeom prst="rect">
            <a:avLst/>
          </a:prstGeom>
        </p:spPr>
      </p:pic>
      <p:pic>
        <p:nvPicPr>
          <p:cNvPr id="42" name="Graphic 41">
            <a:extLst>
              <a:ext uri="{FF2B5EF4-FFF2-40B4-BE49-F238E27FC236}">
                <a16:creationId xmlns:a16="http://schemas.microsoft.com/office/drawing/2014/main" id="{E4AF8C71-C78D-1C53-EE6C-B4ABF4A329FB}"/>
              </a:ext>
            </a:extLst>
          </p:cNvPr>
          <p:cNvPicPr>
            <a:picLocks noChangeAspect="1"/>
          </p:cNvPicPr>
          <p:nvPr userDrawn="1"/>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561116" y="5902175"/>
            <a:ext cx="519816" cy="346544"/>
          </a:xfrm>
          <a:prstGeom prst="rect">
            <a:avLst/>
          </a:prstGeom>
        </p:spPr>
      </p:pic>
      <p:pic>
        <p:nvPicPr>
          <p:cNvPr id="44" name="Graphic 43">
            <a:extLst>
              <a:ext uri="{FF2B5EF4-FFF2-40B4-BE49-F238E27FC236}">
                <a16:creationId xmlns:a16="http://schemas.microsoft.com/office/drawing/2014/main" id="{3C0D6151-23DC-9F0E-2D6A-8D01A3E556BA}"/>
              </a:ext>
            </a:extLst>
          </p:cNvPr>
          <p:cNvPicPr>
            <a:picLocks noChangeAspect="1"/>
          </p:cNvPicPr>
          <p:nvPr userDrawn="1"/>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0914514" y="4997865"/>
            <a:ext cx="433180" cy="433180"/>
          </a:xfrm>
          <a:prstGeom prst="rect">
            <a:avLst/>
          </a:prstGeom>
        </p:spPr>
      </p:pic>
      <p:pic>
        <p:nvPicPr>
          <p:cNvPr id="46" name="Graphic 45">
            <a:extLst>
              <a:ext uri="{FF2B5EF4-FFF2-40B4-BE49-F238E27FC236}">
                <a16:creationId xmlns:a16="http://schemas.microsoft.com/office/drawing/2014/main" id="{409464F1-27A0-3CAD-DBDA-A5AB8699A0C2}"/>
              </a:ext>
            </a:extLst>
          </p:cNvPr>
          <p:cNvPicPr>
            <a:picLocks noChangeAspect="1"/>
          </p:cNvPicPr>
          <p:nvPr userDrawn="1"/>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631753" y="4079116"/>
            <a:ext cx="433180" cy="462059"/>
          </a:xfrm>
          <a:prstGeom prst="rect">
            <a:avLst/>
          </a:prstGeom>
        </p:spPr>
      </p:pic>
      <p:pic>
        <p:nvPicPr>
          <p:cNvPr id="48" name="Graphic 47">
            <a:extLst>
              <a:ext uri="{FF2B5EF4-FFF2-40B4-BE49-F238E27FC236}">
                <a16:creationId xmlns:a16="http://schemas.microsoft.com/office/drawing/2014/main" id="{1B714E28-B0E9-DAF6-0518-81B410266D55}"/>
              </a:ext>
            </a:extLst>
          </p:cNvPr>
          <p:cNvPicPr>
            <a:picLocks noChangeAspect="1"/>
          </p:cNvPicPr>
          <p:nvPr userDrawn="1"/>
        </p:nvPicPr>
        <p:blipFill>
          <a:blip r:embed="rId41">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10036309" y="5012305"/>
            <a:ext cx="404301" cy="404301"/>
          </a:xfrm>
          <a:prstGeom prst="rect">
            <a:avLst/>
          </a:prstGeom>
        </p:spPr>
      </p:pic>
      <p:pic>
        <p:nvPicPr>
          <p:cNvPr id="50" name="Graphic 49">
            <a:extLst>
              <a:ext uri="{FF2B5EF4-FFF2-40B4-BE49-F238E27FC236}">
                <a16:creationId xmlns:a16="http://schemas.microsoft.com/office/drawing/2014/main" id="{FE5D04AC-5B86-155B-414B-C012B97FD424}"/>
              </a:ext>
            </a:extLst>
          </p:cNvPr>
          <p:cNvPicPr>
            <a:picLocks noChangeAspect="1"/>
          </p:cNvPicPr>
          <p:nvPr userDrawn="1"/>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635590" y="4050237"/>
            <a:ext cx="519816" cy="519816"/>
          </a:xfrm>
          <a:prstGeom prst="rect">
            <a:avLst/>
          </a:prstGeom>
        </p:spPr>
      </p:pic>
      <p:pic>
        <p:nvPicPr>
          <p:cNvPr id="52" name="Graphic 51">
            <a:extLst>
              <a:ext uri="{FF2B5EF4-FFF2-40B4-BE49-F238E27FC236}">
                <a16:creationId xmlns:a16="http://schemas.microsoft.com/office/drawing/2014/main" id="{16F4E0E7-98CD-F7B5-2CB4-51D994288E68}"/>
              </a:ext>
            </a:extLst>
          </p:cNvPr>
          <p:cNvPicPr>
            <a:picLocks noChangeAspect="1"/>
          </p:cNvPicPr>
          <p:nvPr userDrawn="1"/>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8048859" y="4997865"/>
            <a:ext cx="519816" cy="433180"/>
          </a:xfrm>
          <a:prstGeom prst="rect">
            <a:avLst/>
          </a:prstGeom>
        </p:spPr>
      </p:pic>
      <p:pic>
        <p:nvPicPr>
          <p:cNvPr id="54" name="Graphic 53">
            <a:extLst>
              <a:ext uri="{FF2B5EF4-FFF2-40B4-BE49-F238E27FC236}">
                <a16:creationId xmlns:a16="http://schemas.microsoft.com/office/drawing/2014/main" id="{68706FF3-F552-9D88-22EA-9B753816DD39}"/>
              </a:ext>
            </a:extLst>
          </p:cNvPr>
          <p:cNvPicPr>
            <a:picLocks noChangeAspect="1"/>
          </p:cNvPicPr>
          <p:nvPr userDrawn="1"/>
        </p:nvPicPr>
        <p:blipFill>
          <a:blip r:embed="rId47">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7055134" y="5026744"/>
            <a:ext cx="519816" cy="375423"/>
          </a:xfrm>
          <a:prstGeom prst="rect">
            <a:avLst/>
          </a:prstGeom>
        </p:spPr>
      </p:pic>
      <p:pic>
        <p:nvPicPr>
          <p:cNvPr id="56" name="Graphic 55">
            <a:extLst>
              <a:ext uri="{FF2B5EF4-FFF2-40B4-BE49-F238E27FC236}">
                <a16:creationId xmlns:a16="http://schemas.microsoft.com/office/drawing/2014/main" id="{C737863D-77D9-9931-3B9C-7857591AAFF7}"/>
              </a:ext>
            </a:extLst>
          </p:cNvPr>
          <p:cNvPicPr>
            <a:picLocks noChangeAspect="1"/>
          </p:cNvPicPr>
          <p:nvPr userDrawn="1"/>
        </p:nvPicPr>
        <p:blipFill>
          <a:blip r:embed="rId49">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382275" y="3154169"/>
            <a:ext cx="433180" cy="462059"/>
          </a:xfrm>
          <a:prstGeom prst="rect">
            <a:avLst/>
          </a:prstGeom>
        </p:spPr>
      </p:pic>
      <p:pic>
        <p:nvPicPr>
          <p:cNvPr id="58" name="Graphic 57">
            <a:extLst>
              <a:ext uri="{FF2B5EF4-FFF2-40B4-BE49-F238E27FC236}">
                <a16:creationId xmlns:a16="http://schemas.microsoft.com/office/drawing/2014/main" id="{733823A5-51ED-AB26-8FFC-64AD3BC020E0}"/>
              </a:ext>
            </a:extLst>
          </p:cNvPr>
          <p:cNvPicPr>
            <a:picLocks noChangeAspect="1"/>
          </p:cNvPicPr>
          <p:nvPr userDrawn="1"/>
        </p:nvPicPr>
        <p:blipFill>
          <a:blip r:embed="rId51">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0890033" y="3125290"/>
            <a:ext cx="519816" cy="519816"/>
          </a:xfrm>
          <a:prstGeom prst="rect">
            <a:avLst/>
          </a:prstGeom>
        </p:spPr>
      </p:pic>
      <p:pic>
        <p:nvPicPr>
          <p:cNvPr id="60" name="Graphic 59">
            <a:extLst>
              <a:ext uri="{FF2B5EF4-FFF2-40B4-BE49-F238E27FC236}">
                <a16:creationId xmlns:a16="http://schemas.microsoft.com/office/drawing/2014/main" id="{833AFAB2-3E33-C7F7-D500-F3ADF3E1A429}"/>
              </a:ext>
            </a:extLst>
          </p:cNvPr>
          <p:cNvPicPr>
            <a:picLocks noChangeAspect="1"/>
          </p:cNvPicPr>
          <p:nvPr userDrawn="1"/>
        </p:nvPicPr>
        <p:blipFill>
          <a:blip r:embed="rId53">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6148045" y="4997865"/>
            <a:ext cx="433180" cy="433180"/>
          </a:xfrm>
          <a:prstGeom prst="rect">
            <a:avLst/>
          </a:prstGeom>
        </p:spPr>
      </p:pic>
      <p:pic>
        <p:nvPicPr>
          <p:cNvPr id="62" name="Graphic 61">
            <a:extLst>
              <a:ext uri="{FF2B5EF4-FFF2-40B4-BE49-F238E27FC236}">
                <a16:creationId xmlns:a16="http://schemas.microsoft.com/office/drawing/2014/main" id="{5DF153DD-60F6-39EB-CADE-2F3E375543EF}"/>
              </a:ext>
            </a:extLst>
          </p:cNvPr>
          <p:cNvPicPr>
            <a:picLocks noChangeAspect="1"/>
          </p:cNvPicPr>
          <p:nvPr userDrawn="1"/>
        </p:nvPicPr>
        <p:blipFill>
          <a:blip r:embed="rId55">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43192" y="3154169"/>
            <a:ext cx="462059" cy="462059"/>
          </a:xfrm>
          <a:prstGeom prst="rect">
            <a:avLst/>
          </a:prstGeom>
        </p:spPr>
      </p:pic>
      <p:pic>
        <p:nvPicPr>
          <p:cNvPr id="64" name="Graphic 63">
            <a:extLst>
              <a:ext uri="{FF2B5EF4-FFF2-40B4-BE49-F238E27FC236}">
                <a16:creationId xmlns:a16="http://schemas.microsoft.com/office/drawing/2014/main" id="{F89ABC11-7F1E-6207-CEF9-0FAB3CCEBCE5}"/>
              </a:ext>
            </a:extLst>
          </p:cNvPr>
          <p:cNvPicPr>
            <a:picLocks noChangeAspect="1"/>
          </p:cNvPicPr>
          <p:nvPr userDrawn="1"/>
        </p:nvPicPr>
        <p:blipFill>
          <a:blip r:embed="rId57">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8996354" y="3154169"/>
            <a:ext cx="462059" cy="462059"/>
          </a:xfrm>
          <a:prstGeom prst="rect">
            <a:avLst/>
          </a:prstGeom>
        </p:spPr>
      </p:pic>
      <p:pic>
        <p:nvPicPr>
          <p:cNvPr id="66" name="Graphic 65">
            <a:extLst>
              <a:ext uri="{FF2B5EF4-FFF2-40B4-BE49-F238E27FC236}">
                <a16:creationId xmlns:a16="http://schemas.microsoft.com/office/drawing/2014/main" id="{7FB6DE25-497C-8331-8200-14C3E3653EB3}"/>
              </a:ext>
            </a:extLst>
          </p:cNvPr>
          <p:cNvPicPr>
            <a:picLocks noChangeAspect="1"/>
          </p:cNvPicPr>
          <p:nvPr userDrawn="1"/>
        </p:nvPicPr>
        <p:blipFill>
          <a:blip r:embed="rId59">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8049516" y="3154169"/>
            <a:ext cx="462059" cy="462059"/>
          </a:xfrm>
          <a:prstGeom prst="rect">
            <a:avLst/>
          </a:prstGeom>
        </p:spPr>
      </p:pic>
      <p:pic>
        <p:nvPicPr>
          <p:cNvPr id="68" name="Graphic 67">
            <a:extLst>
              <a:ext uri="{FF2B5EF4-FFF2-40B4-BE49-F238E27FC236}">
                <a16:creationId xmlns:a16="http://schemas.microsoft.com/office/drawing/2014/main" id="{08D1A402-D75E-EE9F-2472-B65EADF5B375}"/>
              </a:ext>
            </a:extLst>
          </p:cNvPr>
          <p:cNvPicPr>
            <a:picLocks noChangeAspect="1"/>
          </p:cNvPicPr>
          <p:nvPr userDrawn="1"/>
        </p:nvPicPr>
        <p:blipFill>
          <a:blip r:embed="rId61">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7218193" y="3125290"/>
            <a:ext cx="346544" cy="519816"/>
          </a:xfrm>
          <a:prstGeom prst="rect">
            <a:avLst/>
          </a:prstGeom>
        </p:spPr>
      </p:pic>
      <p:pic>
        <p:nvPicPr>
          <p:cNvPr id="70" name="Graphic 69">
            <a:extLst>
              <a:ext uri="{FF2B5EF4-FFF2-40B4-BE49-F238E27FC236}">
                <a16:creationId xmlns:a16="http://schemas.microsoft.com/office/drawing/2014/main" id="{498A28DC-1AEB-49AB-E0D3-6105307AD99C}"/>
              </a:ext>
            </a:extLst>
          </p:cNvPr>
          <p:cNvPicPr>
            <a:picLocks noChangeAspect="1"/>
          </p:cNvPicPr>
          <p:nvPr userDrawn="1"/>
        </p:nvPicPr>
        <p:blipFill>
          <a:blip r:embed="rId63">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6300234" y="3154169"/>
            <a:ext cx="433180" cy="462059"/>
          </a:xfrm>
          <a:prstGeom prst="rect">
            <a:avLst/>
          </a:prstGeom>
        </p:spPr>
      </p:pic>
      <p:pic>
        <p:nvPicPr>
          <p:cNvPr id="72" name="Graphic 71">
            <a:extLst>
              <a:ext uri="{FF2B5EF4-FFF2-40B4-BE49-F238E27FC236}">
                <a16:creationId xmlns:a16="http://schemas.microsoft.com/office/drawing/2014/main" id="{F9C53994-1C1F-0F94-11D1-DFC97AB18611}"/>
              </a:ext>
            </a:extLst>
          </p:cNvPr>
          <p:cNvPicPr>
            <a:picLocks noChangeAspect="1"/>
          </p:cNvPicPr>
          <p:nvPr userDrawn="1"/>
        </p:nvPicPr>
        <p:blipFill>
          <a:blip r:embed="rId65">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5240956" y="4997865"/>
            <a:ext cx="433180" cy="433180"/>
          </a:xfrm>
          <a:prstGeom prst="rect">
            <a:avLst/>
          </a:prstGeom>
        </p:spPr>
      </p:pic>
      <p:pic>
        <p:nvPicPr>
          <p:cNvPr id="74" name="Graphic 73">
            <a:extLst>
              <a:ext uri="{FF2B5EF4-FFF2-40B4-BE49-F238E27FC236}">
                <a16:creationId xmlns:a16="http://schemas.microsoft.com/office/drawing/2014/main" id="{989EDEDB-DD17-FEBF-DA9D-EAFB182D9684}"/>
              </a:ext>
            </a:extLst>
          </p:cNvPr>
          <p:cNvPicPr>
            <a:picLocks noChangeAspect="1"/>
          </p:cNvPicPr>
          <p:nvPr userDrawn="1"/>
        </p:nvPicPr>
        <p:blipFill>
          <a:blip r:embed="rId67">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4377680" y="3125290"/>
            <a:ext cx="519816" cy="519816"/>
          </a:xfrm>
          <a:prstGeom prst="rect">
            <a:avLst/>
          </a:prstGeom>
        </p:spPr>
      </p:pic>
      <p:pic>
        <p:nvPicPr>
          <p:cNvPr id="76" name="Graphic 75">
            <a:extLst>
              <a:ext uri="{FF2B5EF4-FFF2-40B4-BE49-F238E27FC236}">
                <a16:creationId xmlns:a16="http://schemas.microsoft.com/office/drawing/2014/main" id="{4C950A42-CD5B-68D7-3359-315E3BA1AAD0}"/>
              </a:ext>
            </a:extLst>
          </p:cNvPr>
          <p:cNvPicPr>
            <a:picLocks noChangeAspect="1"/>
          </p:cNvPicPr>
          <p:nvPr userDrawn="1"/>
        </p:nvPicPr>
        <p:blipFill>
          <a:blip r:embed="rId69">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4304988" y="4997865"/>
            <a:ext cx="462059" cy="433180"/>
          </a:xfrm>
          <a:prstGeom prst="rect">
            <a:avLst/>
          </a:prstGeom>
        </p:spPr>
      </p:pic>
      <p:pic>
        <p:nvPicPr>
          <p:cNvPr id="78" name="Graphic 77">
            <a:extLst>
              <a:ext uri="{FF2B5EF4-FFF2-40B4-BE49-F238E27FC236}">
                <a16:creationId xmlns:a16="http://schemas.microsoft.com/office/drawing/2014/main" id="{5479F281-9CAE-076D-1192-E91AE59C6838}"/>
              </a:ext>
            </a:extLst>
          </p:cNvPr>
          <p:cNvPicPr>
            <a:picLocks noChangeAspect="1"/>
          </p:cNvPicPr>
          <p:nvPr userDrawn="1"/>
        </p:nvPicPr>
        <p:blipFill>
          <a:blip r:embed="rId71">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3369020" y="4997865"/>
            <a:ext cx="462059" cy="433180"/>
          </a:xfrm>
          <a:prstGeom prst="rect">
            <a:avLst/>
          </a:prstGeom>
        </p:spPr>
      </p:pic>
      <p:pic>
        <p:nvPicPr>
          <p:cNvPr id="80" name="Graphic 79">
            <a:extLst>
              <a:ext uri="{FF2B5EF4-FFF2-40B4-BE49-F238E27FC236}">
                <a16:creationId xmlns:a16="http://schemas.microsoft.com/office/drawing/2014/main" id="{379F7CDC-5F96-922B-680D-04A7CB81D83A}"/>
              </a:ext>
            </a:extLst>
          </p:cNvPr>
          <p:cNvPicPr>
            <a:picLocks noChangeAspect="1"/>
          </p:cNvPicPr>
          <p:nvPr userDrawn="1"/>
        </p:nvPicPr>
        <p:blipFill>
          <a:blip r:embed="rId73">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2433052" y="5026744"/>
            <a:ext cx="462059" cy="375423"/>
          </a:xfrm>
          <a:prstGeom prst="rect">
            <a:avLst/>
          </a:prstGeom>
        </p:spPr>
      </p:pic>
      <p:pic>
        <p:nvPicPr>
          <p:cNvPr id="82" name="Graphic 81">
            <a:extLst>
              <a:ext uri="{FF2B5EF4-FFF2-40B4-BE49-F238E27FC236}">
                <a16:creationId xmlns:a16="http://schemas.microsoft.com/office/drawing/2014/main" id="{A22668E4-B129-077B-A119-1C2142893B37}"/>
              </a:ext>
            </a:extLst>
          </p:cNvPr>
          <p:cNvPicPr>
            <a:picLocks noChangeAspect="1"/>
          </p:cNvPicPr>
          <p:nvPr userDrawn="1"/>
        </p:nvPicPr>
        <p:blipFill>
          <a:blip r:embed="rId75">
            <a:extLst>
              <a:ext uri="{28A0092B-C50C-407E-A947-70E740481C1C}">
                <a14:useLocalDpi xmlns:a14="http://schemas.microsoft.com/office/drawing/2010/main"/>
              </a:ext>
              <a:ext uri="{96DAC541-7B7A-43D3-8B79-37D633B846F1}">
                <asvg:svgBlip xmlns:asvg="http://schemas.microsoft.com/office/drawing/2016/SVG/main" r:embed="rId76"/>
              </a:ext>
            </a:extLst>
          </a:blip>
          <a:stretch>
            <a:fillRect/>
          </a:stretch>
        </p:blipFill>
        <p:spPr>
          <a:xfrm>
            <a:off x="3430842" y="3154169"/>
            <a:ext cx="462059" cy="462059"/>
          </a:xfrm>
          <a:prstGeom prst="rect">
            <a:avLst/>
          </a:prstGeom>
        </p:spPr>
      </p:pic>
      <p:pic>
        <p:nvPicPr>
          <p:cNvPr id="84" name="Graphic 83">
            <a:extLst>
              <a:ext uri="{FF2B5EF4-FFF2-40B4-BE49-F238E27FC236}">
                <a16:creationId xmlns:a16="http://schemas.microsoft.com/office/drawing/2014/main" id="{26F20453-E8DD-D315-0560-43D3A0E909BD}"/>
              </a:ext>
            </a:extLst>
          </p:cNvPr>
          <p:cNvPicPr>
            <a:picLocks noChangeAspect="1"/>
          </p:cNvPicPr>
          <p:nvPr userDrawn="1"/>
        </p:nvPicPr>
        <p:blipFill>
          <a:blip r:embed="rId77">
            <a:extLst>
              <a:ext uri="{28A0092B-C50C-407E-A947-70E740481C1C}">
                <a14:useLocalDpi xmlns:a14="http://schemas.microsoft.com/office/drawing/2010/main"/>
              </a:ext>
              <a:ext uri="{96DAC541-7B7A-43D3-8B79-37D633B846F1}">
                <asvg:svgBlip xmlns:asvg="http://schemas.microsoft.com/office/drawing/2016/SVG/main" r:embed="rId78"/>
              </a:ext>
            </a:extLst>
          </a:blip>
          <a:stretch>
            <a:fillRect/>
          </a:stretch>
        </p:blipFill>
        <p:spPr>
          <a:xfrm>
            <a:off x="1525963" y="4997865"/>
            <a:ext cx="433180" cy="433180"/>
          </a:xfrm>
          <a:prstGeom prst="rect">
            <a:avLst/>
          </a:prstGeom>
        </p:spPr>
      </p:pic>
      <p:pic>
        <p:nvPicPr>
          <p:cNvPr id="86" name="Graphic 85">
            <a:extLst>
              <a:ext uri="{FF2B5EF4-FFF2-40B4-BE49-F238E27FC236}">
                <a16:creationId xmlns:a16="http://schemas.microsoft.com/office/drawing/2014/main" id="{277D0586-EF61-E678-D072-84D5B6198485}"/>
              </a:ext>
            </a:extLst>
          </p:cNvPr>
          <p:cNvPicPr>
            <a:picLocks noChangeAspect="1"/>
          </p:cNvPicPr>
          <p:nvPr userDrawn="1"/>
        </p:nvPicPr>
        <p:blipFill>
          <a:blip r:embed="rId79">
            <a:extLst>
              <a:ext uri="{28A0092B-C50C-407E-A947-70E740481C1C}">
                <a14:useLocalDpi xmlns:a14="http://schemas.microsoft.com/office/drawing/2010/main"/>
              </a:ext>
              <a:ext uri="{96DAC541-7B7A-43D3-8B79-37D633B846F1}">
                <asvg:svgBlip xmlns:asvg="http://schemas.microsoft.com/office/drawing/2016/SVG/main" r:embed="rId80"/>
              </a:ext>
            </a:extLst>
          </a:blip>
          <a:stretch>
            <a:fillRect/>
          </a:stretch>
        </p:blipFill>
        <p:spPr>
          <a:xfrm>
            <a:off x="589995" y="4997865"/>
            <a:ext cx="462059" cy="433180"/>
          </a:xfrm>
          <a:prstGeom prst="rect">
            <a:avLst/>
          </a:prstGeom>
        </p:spPr>
      </p:pic>
      <p:pic>
        <p:nvPicPr>
          <p:cNvPr id="88" name="Graphic 87">
            <a:extLst>
              <a:ext uri="{FF2B5EF4-FFF2-40B4-BE49-F238E27FC236}">
                <a16:creationId xmlns:a16="http://schemas.microsoft.com/office/drawing/2014/main" id="{299B6AED-6A2A-D204-DA70-B9EA92851DB9}"/>
              </a:ext>
            </a:extLst>
          </p:cNvPr>
          <p:cNvPicPr>
            <a:picLocks noChangeAspect="1"/>
          </p:cNvPicPr>
          <p:nvPr userDrawn="1"/>
        </p:nvPicPr>
        <p:blipFill>
          <a:blip r:embed="rId81">
            <a:extLst>
              <a:ext uri="{28A0092B-C50C-407E-A947-70E740481C1C}">
                <a14:useLocalDpi xmlns:a14="http://schemas.microsoft.com/office/drawing/2010/main"/>
              </a:ext>
              <a:ext uri="{96DAC541-7B7A-43D3-8B79-37D633B846F1}">
                <asvg:svgBlip xmlns:asvg="http://schemas.microsoft.com/office/drawing/2016/SVG/main" r:embed="rId82"/>
              </a:ext>
            </a:extLst>
          </a:blip>
          <a:stretch>
            <a:fillRect/>
          </a:stretch>
        </p:blipFill>
        <p:spPr>
          <a:xfrm>
            <a:off x="2570640" y="3154169"/>
            <a:ext cx="375423" cy="462059"/>
          </a:xfrm>
          <a:prstGeom prst="rect">
            <a:avLst/>
          </a:prstGeom>
        </p:spPr>
      </p:pic>
      <p:pic>
        <p:nvPicPr>
          <p:cNvPr id="90" name="Graphic 89">
            <a:extLst>
              <a:ext uri="{FF2B5EF4-FFF2-40B4-BE49-F238E27FC236}">
                <a16:creationId xmlns:a16="http://schemas.microsoft.com/office/drawing/2014/main" id="{8D7CBFA8-E4C0-C92E-00FD-14E780D6CEC7}"/>
              </a:ext>
            </a:extLst>
          </p:cNvPr>
          <p:cNvPicPr>
            <a:picLocks noChangeAspect="1"/>
          </p:cNvPicPr>
          <p:nvPr userDrawn="1"/>
        </p:nvPicPr>
        <p:blipFill>
          <a:blip r:embed="rId83">
            <a:extLst>
              <a:ext uri="{28A0092B-C50C-407E-A947-70E740481C1C}">
                <a14:useLocalDpi xmlns:a14="http://schemas.microsoft.com/office/drawing/2010/main"/>
              </a:ext>
              <a:ext uri="{96DAC541-7B7A-43D3-8B79-37D633B846F1}">
                <asvg:svgBlip xmlns:asvg="http://schemas.microsoft.com/office/drawing/2016/SVG/main" r:embed="rId84"/>
              </a:ext>
            </a:extLst>
          </a:blip>
          <a:stretch>
            <a:fillRect/>
          </a:stretch>
        </p:blipFill>
        <p:spPr>
          <a:xfrm>
            <a:off x="10929175" y="4165752"/>
            <a:ext cx="433181" cy="288787"/>
          </a:xfrm>
          <a:prstGeom prst="rect">
            <a:avLst/>
          </a:prstGeom>
        </p:spPr>
      </p:pic>
      <p:pic>
        <p:nvPicPr>
          <p:cNvPr id="92" name="Graphic 91">
            <a:extLst>
              <a:ext uri="{FF2B5EF4-FFF2-40B4-BE49-F238E27FC236}">
                <a16:creationId xmlns:a16="http://schemas.microsoft.com/office/drawing/2014/main" id="{E6F0CDD0-2266-7306-2BB5-39D1B6085B01}"/>
              </a:ext>
            </a:extLst>
          </p:cNvPr>
          <p:cNvPicPr>
            <a:picLocks noChangeAspect="1"/>
          </p:cNvPicPr>
          <p:nvPr userDrawn="1"/>
        </p:nvPicPr>
        <p:blipFill>
          <a:blip r:embed="rId85">
            <a:extLst>
              <a:ext uri="{28A0092B-C50C-407E-A947-70E740481C1C}">
                <a14:useLocalDpi xmlns:a14="http://schemas.microsoft.com/office/drawing/2010/main"/>
              </a:ext>
              <a:ext uri="{96DAC541-7B7A-43D3-8B79-37D633B846F1}">
                <asvg:svgBlip xmlns:asvg="http://schemas.microsoft.com/office/drawing/2016/SVG/main" r:embed="rId86"/>
              </a:ext>
            </a:extLst>
          </a:blip>
          <a:stretch>
            <a:fillRect/>
          </a:stretch>
        </p:blipFill>
        <p:spPr>
          <a:xfrm>
            <a:off x="1623802" y="3154169"/>
            <a:ext cx="462059" cy="462059"/>
          </a:xfrm>
          <a:prstGeom prst="rect">
            <a:avLst/>
          </a:prstGeom>
        </p:spPr>
      </p:pic>
      <p:pic>
        <p:nvPicPr>
          <p:cNvPr id="94" name="Graphic 93">
            <a:extLst>
              <a:ext uri="{FF2B5EF4-FFF2-40B4-BE49-F238E27FC236}">
                <a16:creationId xmlns:a16="http://schemas.microsoft.com/office/drawing/2014/main" id="{CBA92ED9-6A59-856F-75EC-46571BA2E1D5}"/>
              </a:ext>
            </a:extLst>
          </p:cNvPr>
          <p:cNvPicPr>
            <a:picLocks noChangeAspect="1"/>
          </p:cNvPicPr>
          <p:nvPr userDrawn="1"/>
        </p:nvPicPr>
        <p:blipFill>
          <a:blip r:embed="rId87">
            <a:extLst>
              <a:ext uri="{28A0092B-C50C-407E-A947-70E740481C1C}">
                <a14:useLocalDpi xmlns:a14="http://schemas.microsoft.com/office/drawing/2010/main"/>
              </a:ext>
              <a:ext uri="{96DAC541-7B7A-43D3-8B79-37D633B846F1}">
                <asvg:svgBlip xmlns:asvg="http://schemas.microsoft.com/office/drawing/2016/SVG/main" r:embed="rId88"/>
              </a:ext>
            </a:extLst>
          </a:blip>
          <a:stretch>
            <a:fillRect/>
          </a:stretch>
        </p:blipFill>
        <p:spPr>
          <a:xfrm>
            <a:off x="9933011" y="4093555"/>
            <a:ext cx="519816" cy="433180"/>
          </a:xfrm>
          <a:prstGeom prst="rect">
            <a:avLst/>
          </a:prstGeom>
        </p:spPr>
      </p:pic>
      <p:pic>
        <p:nvPicPr>
          <p:cNvPr id="96" name="Graphic 95">
            <a:extLst>
              <a:ext uri="{FF2B5EF4-FFF2-40B4-BE49-F238E27FC236}">
                <a16:creationId xmlns:a16="http://schemas.microsoft.com/office/drawing/2014/main" id="{DA31343D-D1EF-CB99-679F-2C29AD1BC484}"/>
              </a:ext>
            </a:extLst>
          </p:cNvPr>
          <p:cNvPicPr>
            <a:picLocks noChangeAspect="1"/>
          </p:cNvPicPr>
          <p:nvPr userDrawn="1"/>
        </p:nvPicPr>
        <p:blipFill>
          <a:blip r:embed="rId89">
            <a:extLst>
              <a:ext uri="{28A0092B-C50C-407E-A947-70E740481C1C}">
                <a14:useLocalDpi xmlns:a14="http://schemas.microsoft.com/office/drawing/2010/main"/>
              </a:ext>
              <a:ext uri="{96DAC541-7B7A-43D3-8B79-37D633B846F1}">
                <asvg:svgBlip xmlns:asvg="http://schemas.microsoft.com/office/drawing/2016/SVG/main" r:embed="rId90"/>
              </a:ext>
            </a:extLst>
          </a:blip>
          <a:stretch>
            <a:fillRect/>
          </a:stretch>
        </p:blipFill>
        <p:spPr>
          <a:xfrm>
            <a:off x="676964" y="3154169"/>
            <a:ext cx="462059" cy="462059"/>
          </a:xfrm>
          <a:prstGeom prst="rect">
            <a:avLst/>
          </a:prstGeom>
        </p:spPr>
      </p:pic>
      <p:pic>
        <p:nvPicPr>
          <p:cNvPr id="98" name="Graphic 97">
            <a:extLst>
              <a:ext uri="{FF2B5EF4-FFF2-40B4-BE49-F238E27FC236}">
                <a16:creationId xmlns:a16="http://schemas.microsoft.com/office/drawing/2014/main" id="{3AA3B87F-ECDA-A923-257B-66D493E98569}"/>
              </a:ext>
            </a:extLst>
          </p:cNvPr>
          <p:cNvPicPr>
            <a:picLocks noChangeAspect="1"/>
          </p:cNvPicPr>
          <p:nvPr userDrawn="1"/>
        </p:nvPicPr>
        <p:blipFill>
          <a:blip r:embed="rId91">
            <a:extLst>
              <a:ext uri="{28A0092B-C50C-407E-A947-70E740481C1C}">
                <a14:useLocalDpi xmlns:a14="http://schemas.microsoft.com/office/drawing/2010/main"/>
              </a:ext>
              <a:ext uri="{96DAC541-7B7A-43D3-8B79-37D633B846F1}">
                <asvg:svgBlip xmlns:asvg="http://schemas.microsoft.com/office/drawing/2016/SVG/main" r:embed="rId92"/>
              </a:ext>
            </a:extLst>
          </a:blip>
          <a:stretch>
            <a:fillRect/>
          </a:stretch>
        </p:blipFill>
        <p:spPr>
          <a:xfrm>
            <a:off x="8965727" y="4093555"/>
            <a:ext cx="490937" cy="433180"/>
          </a:xfrm>
          <a:prstGeom prst="rect">
            <a:avLst/>
          </a:prstGeom>
        </p:spPr>
      </p:pic>
      <p:pic>
        <p:nvPicPr>
          <p:cNvPr id="100" name="Graphic 99">
            <a:extLst>
              <a:ext uri="{FF2B5EF4-FFF2-40B4-BE49-F238E27FC236}">
                <a16:creationId xmlns:a16="http://schemas.microsoft.com/office/drawing/2014/main" id="{3355FFEB-088C-A7A2-D263-A2790E8CA9B8}"/>
              </a:ext>
            </a:extLst>
          </p:cNvPr>
          <p:cNvPicPr>
            <a:picLocks noChangeAspect="1"/>
          </p:cNvPicPr>
          <p:nvPr userDrawn="1"/>
        </p:nvPicPr>
        <p:blipFill>
          <a:blip r:embed="rId93">
            <a:extLst>
              <a:ext uri="{28A0092B-C50C-407E-A947-70E740481C1C}">
                <a14:useLocalDpi xmlns:a14="http://schemas.microsoft.com/office/drawing/2010/main"/>
              </a:ext>
              <a:ext uri="{96DAC541-7B7A-43D3-8B79-37D633B846F1}">
                <asvg:svgBlip xmlns:asvg="http://schemas.microsoft.com/office/drawing/2016/SVG/main" r:embed="rId94"/>
              </a:ext>
            </a:extLst>
          </a:blip>
          <a:stretch>
            <a:fillRect/>
          </a:stretch>
        </p:blipFill>
        <p:spPr>
          <a:xfrm>
            <a:off x="9976011" y="2243661"/>
            <a:ext cx="462059" cy="433180"/>
          </a:xfrm>
          <a:prstGeom prst="rect">
            <a:avLst/>
          </a:prstGeom>
        </p:spPr>
      </p:pic>
      <p:pic>
        <p:nvPicPr>
          <p:cNvPr id="102" name="Graphic 101">
            <a:extLst>
              <a:ext uri="{FF2B5EF4-FFF2-40B4-BE49-F238E27FC236}">
                <a16:creationId xmlns:a16="http://schemas.microsoft.com/office/drawing/2014/main" id="{C801CBE4-F206-7FD2-B216-3AF2B1FED8F9}"/>
              </a:ext>
            </a:extLst>
          </p:cNvPr>
          <p:cNvPicPr>
            <a:picLocks noChangeAspect="1"/>
          </p:cNvPicPr>
          <p:nvPr userDrawn="1"/>
        </p:nvPicPr>
        <p:blipFill>
          <a:blip r:embed="rId95">
            <a:extLst>
              <a:ext uri="{28A0092B-C50C-407E-A947-70E740481C1C}">
                <a14:useLocalDpi xmlns:a14="http://schemas.microsoft.com/office/drawing/2010/main"/>
              </a:ext>
              <a:ext uri="{96DAC541-7B7A-43D3-8B79-37D633B846F1}">
                <asvg:svgBlip xmlns:asvg="http://schemas.microsoft.com/office/drawing/2016/SVG/main" r:embed="rId96"/>
              </a:ext>
            </a:extLst>
          </a:blip>
          <a:stretch>
            <a:fillRect/>
          </a:stretch>
        </p:blipFill>
        <p:spPr>
          <a:xfrm>
            <a:off x="10958055" y="2229222"/>
            <a:ext cx="375423" cy="462059"/>
          </a:xfrm>
          <a:prstGeom prst="rect">
            <a:avLst/>
          </a:prstGeom>
        </p:spPr>
      </p:pic>
      <p:pic>
        <p:nvPicPr>
          <p:cNvPr id="104" name="Graphic 103">
            <a:extLst>
              <a:ext uri="{FF2B5EF4-FFF2-40B4-BE49-F238E27FC236}">
                <a16:creationId xmlns:a16="http://schemas.microsoft.com/office/drawing/2014/main" id="{2BCC22DE-9244-93AF-CF9A-0B06AF604BC3}"/>
              </a:ext>
            </a:extLst>
          </p:cNvPr>
          <p:cNvPicPr>
            <a:picLocks noChangeAspect="1"/>
          </p:cNvPicPr>
          <p:nvPr userDrawn="1"/>
        </p:nvPicPr>
        <p:blipFill>
          <a:blip r:embed="rId97">
            <a:extLst>
              <a:ext uri="{28A0092B-C50C-407E-A947-70E740481C1C}">
                <a14:useLocalDpi xmlns:a14="http://schemas.microsoft.com/office/drawing/2010/main"/>
              </a:ext>
              <a:ext uri="{96DAC541-7B7A-43D3-8B79-37D633B846F1}">
                <asvg:svgBlip xmlns:asvg="http://schemas.microsoft.com/office/drawing/2016/SVG/main" r:embed="rId98"/>
              </a:ext>
            </a:extLst>
          </a:blip>
          <a:stretch>
            <a:fillRect/>
          </a:stretch>
        </p:blipFill>
        <p:spPr>
          <a:xfrm>
            <a:off x="8993969" y="2229222"/>
            <a:ext cx="462059" cy="462059"/>
          </a:xfrm>
          <a:prstGeom prst="rect">
            <a:avLst/>
          </a:prstGeom>
        </p:spPr>
      </p:pic>
      <p:pic>
        <p:nvPicPr>
          <p:cNvPr id="106" name="Graphic 105">
            <a:extLst>
              <a:ext uri="{FF2B5EF4-FFF2-40B4-BE49-F238E27FC236}">
                <a16:creationId xmlns:a16="http://schemas.microsoft.com/office/drawing/2014/main" id="{27E375F2-C8F2-87E1-4636-B4E290471E43}"/>
              </a:ext>
            </a:extLst>
          </p:cNvPr>
          <p:cNvPicPr>
            <a:picLocks noChangeAspect="1"/>
          </p:cNvPicPr>
          <p:nvPr userDrawn="1"/>
        </p:nvPicPr>
        <p:blipFill>
          <a:blip r:embed="rId99">
            <a:extLst>
              <a:ext uri="{28A0092B-C50C-407E-A947-70E740481C1C}">
                <a14:useLocalDpi xmlns:a14="http://schemas.microsoft.com/office/drawing/2010/main"/>
              </a:ext>
              <a:ext uri="{96DAC541-7B7A-43D3-8B79-37D633B846F1}">
                <asvg:svgBlip xmlns:asvg="http://schemas.microsoft.com/office/drawing/2016/SVG/main" r:embed="rId100"/>
              </a:ext>
            </a:extLst>
          </a:blip>
          <a:stretch>
            <a:fillRect/>
          </a:stretch>
        </p:blipFill>
        <p:spPr>
          <a:xfrm>
            <a:off x="7983049" y="2243661"/>
            <a:ext cx="490937" cy="433180"/>
          </a:xfrm>
          <a:prstGeom prst="rect">
            <a:avLst/>
          </a:prstGeom>
        </p:spPr>
      </p:pic>
      <p:pic>
        <p:nvPicPr>
          <p:cNvPr id="108" name="Graphic 107">
            <a:extLst>
              <a:ext uri="{FF2B5EF4-FFF2-40B4-BE49-F238E27FC236}">
                <a16:creationId xmlns:a16="http://schemas.microsoft.com/office/drawing/2014/main" id="{0B01C5ED-8DF1-7DBA-5D3E-06FD63AFC249}"/>
              </a:ext>
            </a:extLst>
          </p:cNvPr>
          <p:cNvPicPr>
            <a:picLocks noChangeAspect="1"/>
          </p:cNvPicPr>
          <p:nvPr userDrawn="1"/>
        </p:nvPicPr>
        <p:blipFill>
          <a:blip r:embed="rId101">
            <a:extLst>
              <a:ext uri="{28A0092B-C50C-407E-A947-70E740481C1C}">
                <a14:useLocalDpi xmlns:a14="http://schemas.microsoft.com/office/drawing/2010/main"/>
              </a:ext>
              <a:ext uri="{96DAC541-7B7A-43D3-8B79-37D633B846F1}">
                <asvg:svgBlip xmlns:asvg="http://schemas.microsoft.com/office/drawing/2016/SVG/main" r:embed="rId102"/>
              </a:ext>
            </a:extLst>
          </a:blip>
          <a:stretch>
            <a:fillRect/>
          </a:stretch>
        </p:blipFill>
        <p:spPr>
          <a:xfrm>
            <a:off x="7029886" y="2200343"/>
            <a:ext cx="433180" cy="519816"/>
          </a:xfrm>
          <a:prstGeom prst="rect">
            <a:avLst/>
          </a:prstGeom>
        </p:spPr>
      </p:pic>
      <p:pic>
        <p:nvPicPr>
          <p:cNvPr id="110" name="Graphic 109">
            <a:extLst>
              <a:ext uri="{FF2B5EF4-FFF2-40B4-BE49-F238E27FC236}">
                <a16:creationId xmlns:a16="http://schemas.microsoft.com/office/drawing/2014/main" id="{4073F36A-51B3-8327-8003-BB17DC2CE05F}"/>
              </a:ext>
            </a:extLst>
          </p:cNvPr>
          <p:cNvPicPr>
            <a:picLocks noChangeAspect="1"/>
          </p:cNvPicPr>
          <p:nvPr userDrawn="1"/>
        </p:nvPicPr>
        <p:blipFill>
          <a:blip r:embed="rId103">
            <a:extLst>
              <a:ext uri="{28A0092B-C50C-407E-A947-70E740481C1C}">
                <a14:useLocalDpi xmlns:a14="http://schemas.microsoft.com/office/drawing/2010/main"/>
              </a:ext>
              <a:ext uri="{96DAC541-7B7A-43D3-8B79-37D633B846F1}">
                <asvg:svgBlip xmlns:asvg="http://schemas.microsoft.com/office/drawing/2016/SVG/main" r:embed="rId104"/>
              </a:ext>
            </a:extLst>
          </a:blip>
          <a:stretch>
            <a:fillRect/>
          </a:stretch>
        </p:blipFill>
        <p:spPr>
          <a:xfrm>
            <a:off x="5990087" y="2229222"/>
            <a:ext cx="519816" cy="462059"/>
          </a:xfrm>
          <a:prstGeom prst="rect">
            <a:avLst/>
          </a:prstGeom>
        </p:spPr>
      </p:pic>
      <p:pic>
        <p:nvPicPr>
          <p:cNvPr id="112" name="Graphic 111">
            <a:extLst>
              <a:ext uri="{FF2B5EF4-FFF2-40B4-BE49-F238E27FC236}">
                <a16:creationId xmlns:a16="http://schemas.microsoft.com/office/drawing/2014/main" id="{342A74FD-C63B-F6AC-8771-6C7AE4226ED9}"/>
              </a:ext>
            </a:extLst>
          </p:cNvPr>
          <p:cNvPicPr>
            <a:picLocks noChangeAspect="1"/>
          </p:cNvPicPr>
          <p:nvPr userDrawn="1"/>
        </p:nvPicPr>
        <p:blipFill>
          <a:blip r:embed="rId105">
            <a:extLst>
              <a:ext uri="{28A0092B-C50C-407E-A947-70E740481C1C}">
                <a14:useLocalDpi xmlns:a14="http://schemas.microsoft.com/office/drawing/2010/main"/>
              </a:ext>
              <a:ext uri="{96DAC541-7B7A-43D3-8B79-37D633B846F1}">
                <asvg:svgBlip xmlns:asvg="http://schemas.microsoft.com/office/drawing/2016/SVG/main" r:embed="rId106"/>
              </a:ext>
            </a:extLst>
          </a:blip>
          <a:stretch>
            <a:fillRect/>
          </a:stretch>
        </p:blipFill>
        <p:spPr>
          <a:xfrm>
            <a:off x="3303869" y="2229222"/>
            <a:ext cx="490938" cy="462059"/>
          </a:xfrm>
          <a:prstGeom prst="rect">
            <a:avLst/>
          </a:prstGeom>
        </p:spPr>
      </p:pic>
      <p:pic>
        <p:nvPicPr>
          <p:cNvPr id="114" name="Graphic 113">
            <a:extLst>
              <a:ext uri="{FF2B5EF4-FFF2-40B4-BE49-F238E27FC236}">
                <a16:creationId xmlns:a16="http://schemas.microsoft.com/office/drawing/2014/main" id="{52E03AB6-B111-4B0C-1F8C-ABD1BC6195E3}"/>
              </a:ext>
            </a:extLst>
          </p:cNvPr>
          <p:cNvPicPr>
            <a:picLocks noChangeAspect="1"/>
          </p:cNvPicPr>
          <p:nvPr userDrawn="1"/>
        </p:nvPicPr>
        <p:blipFill>
          <a:blip r:embed="rId107">
            <a:extLst>
              <a:ext uri="{28A0092B-C50C-407E-A947-70E740481C1C}">
                <a14:useLocalDpi xmlns:a14="http://schemas.microsoft.com/office/drawing/2010/main"/>
              </a:ext>
              <a:ext uri="{96DAC541-7B7A-43D3-8B79-37D633B846F1}">
                <asvg:svgBlip xmlns:asvg="http://schemas.microsoft.com/office/drawing/2016/SVG/main" r:embed="rId108"/>
              </a:ext>
            </a:extLst>
          </a:blip>
          <a:stretch>
            <a:fillRect/>
          </a:stretch>
        </p:blipFill>
        <p:spPr>
          <a:xfrm>
            <a:off x="5123560" y="2214783"/>
            <a:ext cx="346544" cy="490937"/>
          </a:xfrm>
          <a:prstGeom prst="rect">
            <a:avLst/>
          </a:prstGeom>
        </p:spPr>
      </p:pic>
      <p:pic>
        <p:nvPicPr>
          <p:cNvPr id="116" name="Graphic 115">
            <a:extLst>
              <a:ext uri="{FF2B5EF4-FFF2-40B4-BE49-F238E27FC236}">
                <a16:creationId xmlns:a16="http://schemas.microsoft.com/office/drawing/2014/main" id="{9AAB6395-8839-648D-53C2-757CDC9B5830}"/>
              </a:ext>
            </a:extLst>
          </p:cNvPr>
          <p:cNvPicPr>
            <a:picLocks noChangeAspect="1"/>
          </p:cNvPicPr>
          <p:nvPr userDrawn="1"/>
        </p:nvPicPr>
        <p:blipFill>
          <a:blip r:embed="rId109">
            <a:extLst>
              <a:ext uri="{28A0092B-C50C-407E-A947-70E740481C1C}">
                <a14:useLocalDpi xmlns:a14="http://schemas.microsoft.com/office/drawing/2010/main"/>
              </a:ext>
              <a:ext uri="{96DAC541-7B7A-43D3-8B79-37D633B846F1}">
                <asvg:svgBlip xmlns:asvg="http://schemas.microsoft.com/office/drawing/2016/SVG/main" r:embed="rId110"/>
              </a:ext>
            </a:extLst>
          </a:blip>
          <a:stretch>
            <a:fillRect/>
          </a:stretch>
        </p:blipFill>
        <p:spPr>
          <a:xfrm>
            <a:off x="4314790" y="2229222"/>
            <a:ext cx="288787" cy="462059"/>
          </a:xfrm>
          <a:prstGeom prst="rect">
            <a:avLst/>
          </a:prstGeom>
        </p:spPr>
      </p:pic>
      <p:pic>
        <p:nvPicPr>
          <p:cNvPr id="118" name="Graphic 117">
            <a:extLst>
              <a:ext uri="{FF2B5EF4-FFF2-40B4-BE49-F238E27FC236}">
                <a16:creationId xmlns:a16="http://schemas.microsoft.com/office/drawing/2014/main" id="{6FE2F3AC-2D9C-4547-D990-B7CC89760657}"/>
              </a:ext>
            </a:extLst>
          </p:cNvPr>
          <p:cNvPicPr>
            <a:picLocks noChangeAspect="1"/>
          </p:cNvPicPr>
          <p:nvPr userDrawn="1"/>
        </p:nvPicPr>
        <p:blipFill>
          <a:blip r:embed="rId111">
            <a:extLst>
              <a:ext uri="{28A0092B-C50C-407E-A947-70E740481C1C}">
                <a14:useLocalDpi xmlns:a14="http://schemas.microsoft.com/office/drawing/2010/main"/>
              </a:ext>
              <a:ext uri="{96DAC541-7B7A-43D3-8B79-37D633B846F1}">
                <asvg:svgBlip xmlns:asvg="http://schemas.microsoft.com/office/drawing/2016/SVG/main" r:embed="rId112"/>
              </a:ext>
            </a:extLst>
          </a:blip>
          <a:stretch>
            <a:fillRect/>
          </a:stretch>
        </p:blipFill>
        <p:spPr>
          <a:xfrm>
            <a:off x="2408463" y="2229222"/>
            <a:ext cx="375423" cy="462059"/>
          </a:xfrm>
          <a:prstGeom prst="rect">
            <a:avLst/>
          </a:prstGeom>
        </p:spPr>
      </p:pic>
      <p:pic>
        <p:nvPicPr>
          <p:cNvPr id="120" name="Graphic 119">
            <a:extLst>
              <a:ext uri="{FF2B5EF4-FFF2-40B4-BE49-F238E27FC236}">
                <a16:creationId xmlns:a16="http://schemas.microsoft.com/office/drawing/2014/main" id="{B569FDA0-1644-3A91-944C-A295C398CE48}"/>
              </a:ext>
            </a:extLst>
          </p:cNvPr>
          <p:cNvPicPr>
            <a:picLocks noChangeAspect="1"/>
          </p:cNvPicPr>
          <p:nvPr userDrawn="1"/>
        </p:nvPicPr>
        <p:blipFill>
          <a:blip r:embed="rId113">
            <a:extLst>
              <a:ext uri="{28A0092B-C50C-407E-A947-70E740481C1C}">
                <a14:useLocalDpi xmlns:a14="http://schemas.microsoft.com/office/drawing/2010/main"/>
              </a:ext>
              <a:ext uri="{96DAC541-7B7A-43D3-8B79-37D633B846F1}">
                <asvg:svgBlip xmlns:asvg="http://schemas.microsoft.com/office/drawing/2016/SVG/main" r:embed="rId114"/>
              </a:ext>
            </a:extLst>
          </a:blip>
          <a:stretch>
            <a:fillRect/>
          </a:stretch>
        </p:blipFill>
        <p:spPr>
          <a:xfrm>
            <a:off x="1541936" y="2229222"/>
            <a:ext cx="346544" cy="462059"/>
          </a:xfrm>
          <a:prstGeom prst="rect">
            <a:avLst/>
          </a:prstGeom>
        </p:spPr>
      </p:pic>
      <p:pic>
        <p:nvPicPr>
          <p:cNvPr id="122" name="Graphic 121">
            <a:extLst>
              <a:ext uri="{FF2B5EF4-FFF2-40B4-BE49-F238E27FC236}">
                <a16:creationId xmlns:a16="http://schemas.microsoft.com/office/drawing/2014/main" id="{8A5F4A39-839E-6C71-359F-4B0D41D61C22}"/>
              </a:ext>
            </a:extLst>
          </p:cNvPr>
          <p:cNvPicPr>
            <a:picLocks noChangeAspect="1"/>
          </p:cNvPicPr>
          <p:nvPr userDrawn="1"/>
        </p:nvPicPr>
        <p:blipFill>
          <a:blip r:embed="rId115">
            <a:extLst>
              <a:ext uri="{28A0092B-C50C-407E-A947-70E740481C1C}">
                <a14:useLocalDpi xmlns:a14="http://schemas.microsoft.com/office/drawing/2010/main"/>
              </a:ext>
              <a:ext uri="{96DAC541-7B7A-43D3-8B79-37D633B846F1}">
                <asvg:svgBlip xmlns:asvg="http://schemas.microsoft.com/office/drawing/2016/SVG/main" r:embed="rId116"/>
              </a:ext>
            </a:extLst>
          </a:blip>
          <a:stretch>
            <a:fillRect/>
          </a:stretch>
        </p:blipFill>
        <p:spPr>
          <a:xfrm>
            <a:off x="9136614" y="1388337"/>
            <a:ext cx="548694" cy="490937"/>
          </a:xfrm>
          <a:prstGeom prst="rect">
            <a:avLst/>
          </a:prstGeom>
        </p:spPr>
      </p:pic>
      <p:pic>
        <p:nvPicPr>
          <p:cNvPr id="124" name="Graphic 123">
            <a:extLst>
              <a:ext uri="{FF2B5EF4-FFF2-40B4-BE49-F238E27FC236}">
                <a16:creationId xmlns:a16="http://schemas.microsoft.com/office/drawing/2014/main" id="{33158284-AE51-66F9-C020-AF0BCA957381}"/>
              </a:ext>
            </a:extLst>
          </p:cNvPr>
          <p:cNvPicPr>
            <a:picLocks noChangeAspect="1"/>
          </p:cNvPicPr>
          <p:nvPr userDrawn="1"/>
        </p:nvPicPr>
        <p:blipFill>
          <a:blip r:embed="rId117">
            <a:extLst>
              <a:ext uri="{28A0092B-C50C-407E-A947-70E740481C1C}">
                <a14:useLocalDpi xmlns:a14="http://schemas.microsoft.com/office/drawing/2010/main"/>
              </a:ext>
              <a:ext uri="{96DAC541-7B7A-43D3-8B79-37D633B846F1}">
                <asvg:svgBlip xmlns:asvg="http://schemas.microsoft.com/office/drawing/2016/SVG/main" r:embed="rId118"/>
              </a:ext>
            </a:extLst>
          </a:blip>
          <a:stretch>
            <a:fillRect/>
          </a:stretch>
        </p:blipFill>
        <p:spPr>
          <a:xfrm>
            <a:off x="733166" y="2315858"/>
            <a:ext cx="288787" cy="288787"/>
          </a:xfrm>
          <a:prstGeom prst="rect">
            <a:avLst/>
          </a:prstGeom>
        </p:spPr>
      </p:pic>
      <p:pic>
        <p:nvPicPr>
          <p:cNvPr id="126" name="Graphic 125">
            <a:extLst>
              <a:ext uri="{FF2B5EF4-FFF2-40B4-BE49-F238E27FC236}">
                <a16:creationId xmlns:a16="http://schemas.microsoft.com/office/drawing/2014/main" id="{6CB61884-EDD5-5D05-B2D8-46B71434A698}"/>
              </a:ext>
            </a:extLst>
          </p:cNvPr>
          <p:cNvPicPr>
            <a:picLocks noChangeAspect="1"/>
          </p:cNvPicPr>
          <p:nvPr userDrawn="1"/>
        </p:nvPicPr>
        <p:blipFill>
          <a:blip r:embed="rId119">
            <a:extLst>
              <a:ext uri="{28A0092B-C50C-407E-A947-70E740481C1C}">
                <a14:useLocalDpi xmlns:a14="http://schemas.microsoft.com/office/drawing/2010/main"/>
              </a:ext>
              <a:ext uri="{96DAC541-7B7A-43D3-8B79-37D633B846F1}">
                <asvg:svgBlip xmlns:asvg="http://schemas.microsoft.com/office/drawing/2016/SVG/main" r:embed="rId120"/>
              </a:ext>
            </a:extLst>
          </a:blip>
          <a:stretch>
            <a:fillRect/>
          </a:stretch>
        </p:blipFill>
        <p:spPr>
          <a:xfrm>
            <a:off x="7327716" y="1388337"/>
            <a:ext cx="519816" cy="490937"/>
          </a:xfrm>
          <a:prstGeom prst="rect">
            <a:avLst/>
          </a:prstGeom>
        </p:spPr>
      </p:pic>
      <p:pic>
        <p:nvPicPr>
          <p:cNvPr id="128" name="Graphic 127">
            <a:extLst>
              <a:ext uri="{FF2B5EF4-FFF2-40B4-BE49-F238E27FC236}">
                <a16:creationId xmlns:a16="http://schemas.microsoft.com/office/drawing/2014/main" id="{16E49830-1916-8F3F-FE22-496BE7A63767}"/>
              </a:ext>
            </a:extLst>
          </p:cNvPr>
          <p:cNvPicPr>
            <a:picLocks noChangeAspect="1"/>
          </p:cNvPicPr>
          <p:nvPr userDrawn="1"/>
        </p:nvPicPr>
        <p:blipFill>
          <a:blip r:embed="rId121">
            <a:extLst>
              <a:ext uri="{28A0092B-C50C-407E-A947-70E740481C1C}">
                <a14:useLocalDpi xmlns:a14="http://schemas.microsoft.com/office/drawing/2010/main"/>
              </a:ext>
              <a:ext uri="{96DAC541-7B7A-43D3-8B79-37D633B846F1}">
                <asvg:svgBlip xmlns:asvg="http://schemas.microsoft.com/office/drawing/2016/SVG/main" r:embed="rId122"/>
              </a:ext>
            </a:extLst>
          </a:blip>
          <a:stretch>
            <a:fillRect/>
          </a:stretch>
        </p:blipFill>
        <p:spPr>
          <a:xfrm>
            <a:off x="10974391" y="1388337"/>
            <a:ext cx="346544" cy="346544"/>
          </a:xfrm>
          <a:prstGeom prst="rect">
            <a:avLst/>
          </a:prstGeom>
        </p:spPr>
      </p:pic>
      <p:pic>
        <p:nvPicPr>
          <p:cNvPr id="130" name="Graphic 129">
            <a:extLst>
              <a:ext uri="{FF2B5EF4-FFF2-40B4-BE49-F238E27FC236}">
                <a16:creationId xmlns:a16="http://schemas.microsoft.com/office/drawing/2014/main" id="{CC21489C-9001-5D18-A27D-F56FAB64F239}"/>
              </a:ext>
            </a:extLst>
          </p:cNvPr>
          <p:cNvPicPr>
            <a:picLocks noChangeAspect="1"/>
          </p:cNvPicPr>
          <p:nvPr userDrawn="1"/>
        </p:nvPicPr>
        <p:blipFill>
          <a:blip r:embed="rId123">
            <a:extLst>
              <a:ext uri="{28A0092B-C50C-407E-A947-70E740481C1C}">
                <a14:useLocalDpi xmlns:a14="http://schemas.microsoft.com/office/drawing/2010/main"/>
              </a:ext>
              <a:ext uri="{96DAC541-7B7A-43D3-8B79-37D633B846F1}">
                <asvg:svgBlip xmlns:asvg="http://schemas.microsoft.com/office/drawing/2016/SVG/main" r:embed="rId124"/>
              </a:ext>
            </a:extLst>
          </a:blip>
          <a:stretch>
            <a:fillRect/>
          </a:stretch>
        </p:blipFill>
        <p:spPr>
          <a:xfrm>
            <a:off x="10156577" y="1388337"/>
            <a:ext cx="346544" cy="346544"/>
          </a:xfrm>
          <a:prstGeom prst="rect">
            <a:avLst/>
          </a:prstGeom>
        </p:spPr>
      </p:pic>
      <p:pic>
        <p:nvPicPr>
          <p:cNvPr id="132" name="Graphic 131">
            <a:extLst>
              <a:ext uri="{FF2B5EF4-FFF2-40B4-BE49-F238E27FC236}">
                <a16:creationId xmlns:a16="http://schemas.microsoft.com/office/drawing/2014/main" id="{88040D8C-BC24-A776-67D1-4D54F578C50B}"/>
              </a:ext>
            </a:extLst>
          </p:cNvPr>
          <p:cNvPicPr>
            <a:picLocks noChangeAspect="1"/>
          </p:cNvPicPr>
          <p:nvPr userDrawn="1"/>
        </p:nvPicPr>
        <p:blipFill>
          <a:blip r:embed="rId125">
            <a:extLst>
              <a:ext uri="{28A0092B-C50C-407E-A947-70E740481C1C}">
                <a14:useLocalDpi xmlns:a14="http://schemas.microsoft.com/office/drawing/2010/main"/>
              </a:ext>
              <a:ext uri="{96DAC541-7B7A-43D3-8B79-37D633B846F1}">
                <asvg:svgBlip xmlns:asvg="http://schemas.microsoft.com/office/drawing/2016/SVG/main" r:embed="rId126"/>
              </a:ext>
            </a:extLst>
          </a:blip>
          <a:stretch>
            <a:fillRect/>
          </a:stretch>
        </p:blipFill>
        <p:spPr>
          <a:xfrm>
            <a:off x="8318801" y="1388337"/>
            <a:ext cx="346544" cy="346544"/>
          </a:xfrm>
          <a:prstGeom prst="rect">
            <a:avLst/>
          </a:prstGeom>
        </p:spPr>
      </p:pic>
      <p:pic>
        <p:nvPicPr>
          <p:cNvPr id="134" name="Graphic 133">
            <a:extLst>
              <a:ext uri="{FF2B5EF4-FFF2-40B4-BE49-F238E27FC236}">
                <a16:creationId xmlns:a16="http://schemas.microsoft.com/office/drawing/2014/main" id="{FA54AAAB-2B8A-C664-B537-990F0402E528}"/>
              </a:ext>
            </a:extLst>
          </p:cNvPr>
          <p:cNvPicPr>
            <a:picLocks noChangeAspect="1"/>
          </p:cNvPicPr>
          <p:nvPr userDrawn="1"/>
        </p:nvPicPr>
        <p:blipFill>
          <a:blip r:embed="rId127">
            <a:extLst>
              <a:ext uri="{28A0092B-C50C-407E-A947-70E740481C1C}">
                <a14:useLocalDpi xmlns:a14="http://schemas.microsoft.com/office/drawing/2010/main"/>
              </a:ext>
              <a:ext uri="{96DAC541-7B7A-43D3-8B79-37D633B846F1}">
                <asvg:svgBlip xmlns:asvg="http://schemas.microsoft.com/office/drawing/2016/SVG/main" r:embed="rId128"/>
              </a:ext>
            </a:extLst>
          </a:blip>
          <a:stretch>
            <a:fillRect/>
          </a:stretch>
        </p:blipFill>
        <p:spPr>
          <a:xfrm>
            <a:off x="6509903" y="1388337"/>
            <a:ext cx="346544" cy="346544"/>
          </a:xfrm>
          <a:prstGeom prst="rect">
            <a:avLst/>
          </a:prstGeom>
        </p:spPr>
      </p:pic>
      <p:pic>
        <p:nvPicPr>
          <p:cNvPr id="136" name="Graphic 135">
            <a:extLst>
              <a:ext uri="{FF2B5EF4-FFF2-40B4-BE49-F238E27FC236}">
                <a16:creationId xmlns:a16="http://schemas.microsoft.com/office/drawing/2014/main" id="{2ED1EFCF-1880-9C02-0E75-12964CFD3F77}"/>
              </a:ext>
            </a:extLst>
          </p:cNvPr>
          <p:cNvPicPr>
            <a:picLocks noChangeAspect="1"/>
          </p:cNvPicPr>
          <p:nvPr userDrawn="1"/>
        </p:nvPicPr>
        <p:blipFill>
          <a:blip r:embed="rId129">
            <a:extLst>
              <a:ext uri="{28A0092B-C50C-407E-A947-70E740481C1C}">
                <a14:useLocalDpi xmlns:a14="http://schemas.microsoft.com/office/drawing/2010/main"/>
              </a:ext>
              <a:ext uri="{96DAC541-7B7A-43D3-8B79-37D633B846F1}">
                <asvg:svgBlip xmlns:asvg="http://schemas.microsoft.com/office/drawing/2016/SVG/main" r:embed="rId130"/>
              </a:ext>
            </a:extLst>
          </a:blip>
          <a:stretch>
            <a:fillRect/>
          </a:stretch>
        </p:blipFill>
        <p:spPr>
          <a:xfrm>
            <a:off x="5518818" y="1388337"/>
            <a:ext cx="519816" cy="490937"/>
          </a:xfrm>
          <a:prstGeom prst="rect">
            <a:avLst/>
          </a:prstGeom>
        </p:spPr>
      </p:pic>
      <p:pic>
        <p:nvPicPr>
          <p:cNvPr id="138" name="Graphic 137">
            <a:extLst>
              <a:ext uri="{FF2B5EF4-FFF2-40B4-BE49-F238E27FC236}">
                <a16:creationId xmlns:a16="http://schemas.microsoft.com/office/drawing/2014/main" id="{49863048-6FFD-88CF-05F1-27BDA32DCB16}"/>
              </a:ext>
            </a:extLst>
          </p:cNvPr>
          <p:cNvPicPr>
            <a:picLocks noChangeAspect="1"/>
          </p:cNvPicPr>
          <p:nvPr userDrawn="1"/>
        </p:nvPicPr>
        <p:blipFill>
          <a:blip r:embed="rId131">
            <a:extLst>
              <a:ext uri="{28A0092B-C50C-407E-A947-70E740481C1C}">
                <a14:useLocalDpi xmlns:a14="http://schemas.microsoft.com/office/drawing/2010/main"/>
              </a:ext>
              <a:ext uri="{96DAC541-7B7A-43D3-8B79-37D633B846F1}">
                <asvg:svgBlip xmlns:asvg="http://schemas.microsoft.com/office/drawing/2016/SVG/main" r:embed="rId132"/>
              </a:ext>
            </a:extLst>
          </a:blip>
          <a:stretch>
            <a:fillRect/>
          </a:stretch>
        </p:blipFill>
        <p:spPr>
          <a:xfrm>
            <a:off x="9989010" y="530914"/>
            <a:ext cx="519816" cy="490937"/>
          </a:xfrm>
          <a:prstGeom prst="rect">
            <a:avLst/>
          </a:prstGeom>
        </p:spPr>
      </p:pic>
      <p:pic>
        <p:nvPicPr>
          <p:cNvPr id="140" name="Graphic 139">
            <a:extLst>
              <a:ext uri="{FF2B5EF4-FFF2-40B4-BE49-F238E27FC236}">
                <a16:creationId xmlns:a16="http://schemas.microsoft.com/office/drawing/2014/main" id="{EE78132E-9FB7-3A77-0048-A270FB4CA4F2}"/>
              </a:ext>
            </a:extLst>
          </p:cNvPr>
          <p:cNvPicPr>
            <a:picLocks noChangeAspect="1"/>
          </p:cNvPicPr>
          <p:nvPr userDrawn="1"/>
        </p:nvPicPr>
        <p:blipFill>
          <a:blip r:embed="rId133">
            <a:extLst>
              <a:ext uri="{28A0092B-C50C-407E-A947-70E740481C1C}">
                <a14:useLocalDpi xmlns:a14="http://schemas.microsoft.com/office/drawing/2010/main"/>
              </a:ext>
              <a:ext uri="{96DAC541-7B7A-43D3-8B79-37D633B846F1}">
                <asvg:svgBlip xmlns:asvg="http://schemas.microsoft.com/office/drawing/2016/SVG/main" r:embed="rId134"/>
              </a:ext>
            </a:extLst>
          </a:blip>
          <a:stretch>
            <a:fillRect/>
          </a:stretch>
        </p:blipFill>
        <p:spPr>
          <a:xfrm>
            <a:off x="4383340" y="1388337"/>
            <a:ext cx="664209" cy="433180"/>
          </a:xfrm>
          <a:prstGeom prst="rect">
            <a:avLst/>
          </a:prstGeom>
        </p:spPr>
      </p:pic>
      <p:pic>
        <p:nvPicPr>
          <p:cNvPr id="142" name="Graphic 141">
            <a:extLst>
              <a:ext uri="{FF2B5EF4-FFF2-40B4-BE49-F238E27FC236}">
                <a16:creationId xmlns:a16="http://schemas.microsoft.com/office/drawing/2014/main" id="{A31EE714-B8F4-5715-2311-34A04AB4F5FF}"/>
              </a:ext>
            </a:extLst>
          </p:cNvPr>
          <p:cNvPicPr>
            <a:picLocks noChangeAspect="1"/>
          </p:cNvPicPr>
          <p:nvPr userDrawn="1"/>
        </p:nvPicPr>
        <p:blipFill>
          <a:blip r:embed="rId135">
            <a:extLst>
              <a:ext uri="{28A0092B-C50C-407E-A947-70E740481C1C}">
                <a14:useLocalDpi xmlns:a14="http://schemas.microsoft.com/office/drawing/2010/main"/>
              </a:ext>
              <a:ext uri="{96DAC541-7B7A-43D3-8B79-37D633B846F1}">
                <asvg:svgBlip xmlns:asvg="http://schemas.microsoft.com/office/drawing/2016/SVG/main" r:embed="rId136"/>
              </a:ext>
            </a:extLst>
          </a:blip>
          <a:stretch>
            <a:fillRect/>
          </a:stretch>
        </p:blipFill>
        <p:spPr>
          <a:xfrm>
            <a:off x="3478891" y="1388337"/>
            <a:ext cx="433180" cy="462059"/>
          </a:xfrm>
          <a:prstGeom prst="rect">
            <a:avLst/>
          </a:prstGeom>
        </p:spPr>
      </p:pic>
      <p:pic>
        <p:nvPicPr>
          <p:cNvPr id="144" name="Graphic 143">
            <a:extLst>
              <a:ext uri="{FF2B5EF4-FFF2-40B4-BE49-F238E27FC236}">
                <a16:creationId xmlns:a16="http://schemas.microsoft.com/office/drawing/2014/main" id="{D9C410EB-C03C-C64D-8A4C-0C46BA7372FC}"/>
              </a:ext>
            </a:extLst>
          </p:cNvPr>
          <p:cNvPicPr>
            <a:picLocks noChangeAspect="1"/>
          </p:cNvPicPr>
          <p:nvPr userDrawn="1"/>
        </p:nvPicPr>
        <p:blipFill>
          <a:blip r:embed="rId137">
            <a:extLst>
              <a:ext uri="{28A0092B-C50C-407E-A947-70E740481C1C}">
                <a14:useLocalDpi xmlns:a14="http://schemas.microsoft.com/office/drawing/2010/main"/>
              </a:ext>
              <a:ext uri="{96DAC541-7B7A-43D3-8B79-37D633B846F1}">
                <asvg:svgBlip xmlns:asvg="http://schemas.microsoft.com/office/drawing/2016/SVG/main" r:embed="rId138"/>
              </a:ext>
            </a:extLst>
          </a:blip>
          <a:stretch>
            <a:fillRect/>
          </a:stretch>
        </p:blipFill>
        <p:spPr>
          <a:xfrm>
            <a:off x="2487806" y="1388337"/>
            <a:ext cx="519816" cy="433180"/>
          </a:xfrm>
          <a:prstGeom prst="rect">
            <a:avLst/>
          </a:prstGeom>
        </p:spPr>
      </p:pic>
      <p:pic>
        <p:nvPicPr>
          <p:cNvPr id="146" name="Graphic 145">
            <a:extLst>
              <a:ext uri="{FF2B5EF4-FFF2-40B4-BE49-F238E27FC236}">
                <a16:creationId xmlns:a16="http://schemas.microsoft.com/office/drawing/2014/main" id="{F3CC93CB-5400-2BB9-D8E9-9E8AE94864BE}"/>
              </a:ext>
            </a:extLst>
          </p:cNvPr>
          <p:cNvPicPr>
            <a:picLocks noChangeAspect="1"/>
          </p:cNvPicPr>
          <p:nvPr userDrawn="1"/>
        </p:nvPicPr>
        <p:blipFill>
          <a:blip r:embed="rId139">
            <a:extLst>
              <a:ext uri="{28A0092B-C50C-407E-A947-70E740481C1C}">
                <a14:useLocalDpi xmlns:a14="http://schemas.microsoft.com/office/drawing/2010/main"/>
              </a:ext>
              <a:ext uri="{96DAC541-7B7A-43D3-8B79-37D633B846F1}">
                <asvg:svgBlip xmlns:asvg="http://schemas.microsoft.com/office/drawing/2016/SVG/main" r:embed="rId140"/>
              </a:ext>
            </a:extLst>
          </a:blip>
          <a:stretch>
            <a:fillRect/>
          </a:stretch>
        </p:blipFill>
        <p:spPr>
          <a:xfrm>
            <a:off x="1583357" y="1388337"/>
            <a:ext cx="433180" cy="346544"/>
          </a:xfrm>
          <a:prstGeom prst="rect">
            <a:avLst/>
          </a:prstGeom>
        </p:spPr>
      </p:pic>
      <p:pic>
        <p:nvPicPr>
          <p:cNvPr id="148" name="Graphic 147">
            <a:extLst>
              <a:ext uri="{FF2B5EF4-FFF2-40B4-BE49-F238E27FC236}">
                <a16:creationId xmlns:a16="http://schemas.microsoft.com/office/drawing/2014/main" id="{8B824D59-BEB6-CFE8-8A69-E4DA75233326}"/>
              </a:ext>
            </a:extLst>
          </p:cNvPr>
          <p:cNvPicPr>
            <a:picLocks noChangeAspect="1"/>
          </p:cNvPicPr>
          <p:nvPr userDrawn="1"/>
        </p:nvPicPr>
        <p:blipFill>
          <a:blip r:embed="rId141">
            <a:extLst>
              <a:ext uri="{28A0092B-C50C-407E-A947-70E740481C1C}">
                <a14:useLocalDpi xmlns:a14="http://schemas.microsoft.com/office/drawing/2010/main"/>
              </a:ext>
              <a:ext uri="{96DAC541-7B7A-43D3-8B79-37D633B846F1}">
                <asvg:svgBlip xmlns:asvg="http://schemas.microsoft.com/office/drawing/2016/SVG/main" r:embed="rId142"/>
              </a:ext>
            </a:extLst>
          </a:blip>
          <a:stretch>
            <a:fillRect/>
          </a:stretch>
        </p:blipFill>
        <p:spPr>
          <a:xfrm>
            <a:off x="678908" y="1388337"/>
            <a:ext cx="433180" cy="462059"/>
          </a:xfrm>
          <a:prstGeom prst="rect">
            <a:avLst/>
          </a:prstGeom>
        </p:spPr>
      </p:pic>
      <p:pic>
        <p:nvPicPr>
          <p:cNvPr id="150" name="Graphic 149">
            <a:extLst>
              <a:ext uri="{FF2B5EF4-FFF2-40B4-BE49-F238E27FC236}">
                <a16:creationId xmlns:a16="http://schemas.microsoft.com/office/drawing/2014/main" id="{20B74DD2-8B30-006F-E657-7E844A04E5A6}"/>
              </a:ext>
            </a:extLst>
          </p:cNvPr>
          <p:cNvPicPr>
            <a:picLocks noChangeAspect="1"/>
          </p:cNvPicPr>
          <p:nvPr userDrawn="1"/>
        </p:nvPicPr>
        <p:blipFill>
          <a:blip r:embed="rId143">
            <a:extLst>
              <a:ext uri="{28A0092B-C50C-407E-A947-70E740481C1C}">
                <a14:useLocalDpi xmlns:a14="http://schemas.microsoft.com/office/drawing/2010/main"/>
              </a:ext>
              <a:ext uri="{96DAC541-7B7A-43D3-8B79-37D633B846F1}">
                <asvg:svgBlip xmlns:asvg="http://schemas.microsoft.com/office/drawing/2016/SVG/main" r:embed="rId144"/>
              </a:ext>
            </a:extLst>
          </a:blip>
          <a:stretch>
            <a:fillRect/>
          </a:stretch>
        </p:blipFill>
        <p:spPr>
          <a:xfrm>
            <a:off x="11015518" y="530914"/>
            <a:ext cx="433180" cy="433180"/>
          </a:xfrm>
          <a:prstGeom prst="rect">
            <a:avLst/>
          </a:prstGeom>
        </p:spPr>
      </p:pic>
      <p:pic>
        <p:nvPicPr>
          <p:cNvPr id="152" name="Graphic 151">
            <a:extLst>
              <a:ext uri="{FF2B5EF4-FFF2-40B4-BE49-F238E27FC236}">
                <a16:creationId xmlns:a16="http://schemas.microsoft.com/office/drawing/2014/main" id="{A32CB2F9-8732-1D51-2607-4893394B7878}"/>
              </a:ext>
            </a:extLst>
          </p:cNvPr>
          <p:cNvPicPr>
            <a:picLocks noChangeAspect="1"/>
          </p:cNvPicPr>
          <p:nvPr userDrawn="1"/>
        </p:nvPicPr>
        <p:blipFill>
          <a:blip r:embed="rId145">
            <a:extLst>
              <a:ext uri="{28A0092B-C50C-407E-A947-70E740481C1C}">
                <a14:useLocalDpi xmlns:a14="http://schemas.microsoft.com/office/drawing/2010/main"/>
              </a:ext>
              <a:ext uri="{96DAC541-7B7A-43D3-8B79-37D633B846F1}">
                <asvg:svgBlip xmlns:asvg="http://schemas.microsoft.com/office/drawing/2016/SVG/main" r:embed="rId146"/>
              </a:ext>
            </a:extLst>
          </a:blip>
          <a:stretch>
            <a:fillRect/>
          </a:stretch>
        </p:blipFill>
        <p:spPr>
          <a:xfrm>
            <a:off x="9049142" y="530914"/>
            <a:ext cx="433180" cy="433180"/>
          </a:xfrm>
          <a:prstGeom prst="rect">
            <a:avLst/>
          </a:prstGeom>
        </p:spPr>
      </p:pic>
      <p:pic>
        <p:nvPicPr>
          <p:cNvPr id="154" name="Graphic 153">
            <a:extLst>
              <a:ext uri="{FF2B5EF4-FFF2-40B4-BE49-F238E27FC236}">
                <a16:creationId xmlns:a16="http://schemas.microsoft.com/office/drawing/2014/main" id="{B63543F7-3272-497E-3626-118CA1A56679}"/>
              </a:ext>
            </a:extLst>
          </p:cNvPr>
          <p:cNvPicPr>
            <a:picLocks noChangeAspect="1"/>
          </p:cNvPicPr>
          <p:nvPr userDrawn="1"/>
        </p:nvPicPr>
        <p:blipFill>
          <a:blip r:embed="rId147">
            <a:extLst>
              <a:ext uri="{28A0092B-C50C-407E-A947-70E740481C1C}">
                <a14:useLocalDpi xmlns:a14="http://schemas.microsoft.com/office/drawing/2010/main"/>
              </a:ext>
              <a:ext uri="{96DAC541-7B7A-43D3-8B79-37D633B846F1}">
                <asvg:svgBlip xmlns:asvg="http://schemas.microsoft.com/office/drawing/2016/SVG/main" r:embed="rId148"/>
              </a:ext>
            </a:extLst>
          </a:blip>
          <a:stretch>
            <a:fillRect/>
          </a:stretch>
        </p:blipFill>
        <p:spPr>
          <a:xfrm>
            <a:off x="8109274" y="530914"/>
            <a:ext cx="433180" cy="433180"/>
          </a:xfrm>
          <a:prstGeom prst="rect">
            <a:avLst/>
          </a:prstGeom>
        </p:spPr>
      </p:pic>
      <p:pic>
        <p:nvPicPr>
          <p:cNvPr id="156" name="Graphic 155">
            <a:extLst>
              <a:ext uri="{FF2B5EF4-FFF2-40B4-BE49-F238E27FC236}">
                <a16:creationId xmlns:a16="http://schemas.microsoft.com/office/drawing/2014/main" id="{B3F823DA-9C19-3D80-DE18-35F808DB2532}"/>
              </a:ext>
            </a:extLst>
          </p:cNvPr>
          <p:cNvPicPr>
            <a:picLocks noChangeAspect="1"/>
          </p:cNvPicPr>
          <p:nvPr userDrawn="1"/>
        </p:nvPicPr>
        <p:blipFill>
          <a:blip r:embed="rId149">
            <a:extLst>
              <a:ext uri="{28A0092B-C50C-407E-A947-70E740481C1C}">
                <a14:useLocalDpi xmlns:a14="http://schemas.microsoft.com/office/drawing/2010/main"/>
              </a:ext>
              <a:ext uri="{96DAC541-7B7A-43D3-8B79-37D633B846F1}">
                <asvg:svgBlip xmlns:asvg="http://schemas.microsoft.com/office/drawing/2016/SVG/main" r:embed="rId150"/>
              </a:ext>
            </a:extLst>
          </a:blip>
          <a:stretch>
            <a:fillRect/>
          </a:stretch>
        </p:blipFill>
        <p:spPr>
          <a:xfrm>
            <a:off x="7140527" y="530914"/>
            <a:ext cx="462059" cy="462059"/>
          </a:xfrm>
          <a:prstGeom prst="rect">
            <a:avLst/>
          </a:prstGeom>
        </p:spPr>
      </p:pic>
      <p:pic>
        <p:nvPicPr>
          <p:cNvPr id="158" name="Graphic 157">
            <a:extLst>
              <a:ext uri="{FF2B5EF4-FFF2-40B4-BE49-F238E27FC236}">
                <a16:creationId xmlns:a16="http://schemas.microsoft.com/office/drawing/2014/main" id="{C026563C-D1D8-44F0-0452-766484DCAD53}"/>
              </a:ext>
            </a:extLst>
          </p:cNvPr>
          <p:cNvPicPr>
            <a:picLocks noChangeAspect="1"/>
          </p:cNvPicPr>
          <p:nvPr userDrawn="1"/>
        </p:nvPicPr>
        <p:blipFill>
          <a:blip r:embed="rId151">
            <a:extLst>
              <a:ext uri="{28A0092B-C50C-407E-A947-70E740481C1C}">
                <a14:useLocalDpi xmlns:a14="http://schemas.microsoft.com/office/drawing/2010/main"/>
              </a:ext>
              <a:ext uri="{96DAC541-7B7A-43D3-8B79-37D633B846F1}">
                <asvg:svgBlip xmlns:asvg="http://schemas.microsoft.com/office/drawing/2016/SVG/main" r:embed="rId152"/>
              </a:ext>
            </a:extLst>
          </a:blip>
          <a:stretch>
            <a:fillRect/>
          </a:stretch>
        </p:blipFill>
        <p:spPr>
          <a:xfrm>
            <a:off x="6200659" y="530914"/>
            <a:ext cx="433180" cy="433180"/>
          </a:xfrm>
          <a:prstGeom prst="rect">
            <a:avLst/>
          </a:prstGeom>
        </p:spPr>
      </p:pic>
      <p:pic>
        <p:nvPicPr>
          <p:cNvPr id="160" name="Graphic 159">
            <a:extLst>
              <a:ext uri="{FF2B5EF4-FFF2-40B4-BE49-F238E27FC236}">
                <a16:creationId xmlns:a16="http://schemas.microsoft.com/office/drawing/2014/main" id="{72A079C7-C069-91A3-9601-437C8152669F}"/>
              </a:ext>
            </a:extLst>
          </p:cNvPr>
          <p:cNvPicPr>
            <a:picLocks noChangeAspect="1"/>
          </p:cNvPicPr>
          <p:nvPr userDrawn="1"/>
        </p:nvPicPr>
        <p:blipFill>
          <a:blip r:embed="rId153">
            <a:extLst>
              <a:ext uri="{28A0092B-C50C-407E-A947-70E740481C1C}">
                <a14:useLocalDpi xmlns:a14="http://schemas.microsoft.com/office/drawing/2010/main"/>
              </a:ext>
              <a:ext uri="{96DAC541-7B7A-43D3-8B79-37D633B846F1}">
                <asvg:svgBlip xmlns:asvg="http://schemas.microsoft.com/office/drawing/2016/SVG/main" r:embed="rId154"/>
              </a:ext>
            </a:extLst>
          </a:blip>
          <a:stretch>
            <a:fillRect/>
          </a:stretch>
        </p:blipFill>
        <p:spPr>
          <a:xfrm>
            <a:off x="5087518" y="530914"/>
            <a:ext cx="606453" cy="375423"/>
          </a:xfrm>
          <a:prstGeom prst="rect">
            <a:avLst/>
          </a:prstGeom>
        </p:spPr>
      </p:pic>
      <p:pic>
        <p:nvPicPr>
          <p:cNvPr id="162" name="Graphic 161">
            <a:extLst>
              <a:ext uri="{FF2B5EF4-FFF2-40B4-BE49-F238E27FC236}">
                <a16:creationId xmlns:a16="http://schemas.microsoft.com/office/drawing/2014/main" id="{2066D980-6C86-1BDB-6FF4-9BF43660AE49}"/>
              </a:ext>
            </a:extLst>
          </p:cNvPr>
          <p:cNvPicPr>
            <a:picLocks noChangeAspect="1"/>
          </p:cNvPicPr>
          <p:nvPr userDrawn="1"/>
        </p:nvPicPr>
        <p:blipFill>
          <a:blip r:embed="rId155">
            <a:extLst>
              <a:ext uri="{28A0092B-C50C-407E-A947-70E740481C1C}">
                <a14:useLocalDpi xmlns:a14="http://schemas.microsoft.com/office/drawing/2010/main"/>
              </a:ext>
              <a:ext uri="{96DAC541-7B7A-43D3-8B79-37D633B846F1}">
                <asvg:svgBlip xmlns:asvg="http://schemas.microsoft.com/office/drawing/2016/SVG/main" r:embed="rId156"/>
              </a:ext>
            </a:extLst>
          </a:blip>
          <a:stretch>
            <a:fillRect/>
          </a:stretch>
        </p:blipFill>
        <p:spPr>
          <a:xfrm>
            <a:off x="4320922" y="530914"/>
            <a:ext cx="259908" cy="433180"/>
          </a:xfrm>
          <a:prstGeom prst="rect">
            <a:avLst/>
          </a:prstGeom>
        </p:spPr>
      </p:pic>
      <p:pic>
        <p:nvPicPr>
          <p:cNvPr id="164" name="Graphic 163">
            <a:extLst>
              <a:ext uri="{FF2B5EF4-FFF2-40B4-BE49-F238E27FC236}">
                <a16:creationId xmlns:a16="http://schemas.microsoft.com/office/drawing/2014/main" id="{91CF5DFD-B2F6-4102-FA4E-878DDE71CE42}"/>
              </a:ext>
            </a:extLst>
          </p:cNvPr>
          <p:cNvPicPr>
            <a:picLocks noChangeAspect="1"/>
          </p:cNvPicPr>
          <p:nvPr userDrawn="1"/>
        </p:nvPicPr>
        <p:blipFill>
          <a:blip r:embed="rId157">
            <a:extLst>
              <a:ext uri="{28A0092B-C50C-407E-A947-70E740481C1C}">
                <a14:useLocalDpi xmlns:a14="http://schemas.microsoft.com/office/drawing/2010/main"/>
              </a:ext>
              <a:ext uri="{96DAC541-7B7A-43D3-8B79-37D633B846F1}">
                <asvg:svgBlip xmlns:asvg="http://schemas.microsoft.com/office/drawing/2016/SVG/main" r:embed="rId158"/>
              </a:ext>
            </a:extLst>
          </a:blip>
          <a:stretch>
            <a:fillRect/>
          </a:stretch>
        </p:blipFill>
        <p:spPr>
          <a:xfrm>
            <a:off x="3525447" y="530914"/>
            <a:ext cx="288787" cy="375423"/>
          </a:xfrm>
          <a:prstGeom prst="rect">
            <a:avLst/>
          </a:prstGeom>
        </p:spPr>
      </p:pic>
      <p:pic>
        <p:nvPicPr>
          <p:cNvPr id="166" name="Graphic 165">
            <a:extLst>
              <a:ext uri="{FF2B5EF4-FFF2-40B4-BE49-F238E27FC236}">
                <a16:creationId xmlns:a16="http://schemas.microsoft.com/office/drawing/2014/main" id="{A191021F-2440-03F2-4755-0B458ED79106}"/>
              </a:ext>
            </a:extLst>
          </p:cNvPr>
          <p:cNvPicPr>
            <a:picLocks noChangeAspect="1"/>
          </p:cNvPicPr>
          <p:nvPr userDrawn="1"/>
        </p:nvPicPr>
        <p:blipFill>
          <a:blip r:embed="rId159">
            <a:extLst>
              <a:ext uri="{28A0092B-C50C-407E-A947-70E740481C1C}">
                <a14:useLocalDpi xmlns:a14="http://schemas.microsoft.com/office/drawing/2010/main"/>
              </a:ext>
              <a:ext uri="{96DAC541-7B7A-43D3-8B79-37D633B846F1}">
                <asvg:svgBlip xmlns:asvg="http://schemas.microsoft.com/office/drawing/2016/SVG/main" r:embed="rId160"/>
              </a:ext>
            </a:extLst>
          </a:blip>
          <a:stretch>
            <a:fillRect/>
          </a:stretch>
        </p:blipFill>
        <p:spPr>
          <a:xfrm>
            <a:off x="2672215" y="530914"/>
            <a:ext cx="346544" cy="490937"/>
          </a:xfrm>
          <a:prstGeom prst="rect">
            <a:avLst/>
          </a:prstGeom>
        </p:spPr>
      </p:pic>
      <p:pic>
        <p:nvPicPr>
          <p:cNvPr id="168" name="Graphic 167">
            <a:extLst>
              <a:ext uri="{FF2B5EF4-FFF2-40B4-BE49-F238E27FC236}">
                <a16:creationId xmlns:a16="http://schemas.microsoft.com/office/drawing/2014/main" id="{34B7C32B-07CD-436F-170C-4BAB5559D7C8}"/>
              </a:ext>
            </a:extLst>
          </p:cNvPr>
          <p:cNvPicPr>
            <a:picLocks noChangeAspect="1"/>
          </p:cNvPicPr>
          <p:nvPr userDrawn="1"/>
        </p:nvPicPr>
        <p:blipFill>
          <a:blip r:embed="rId161">
            <a:extLst>
              <a:ext uri="{28A0092B-C50C-407E-A947-70E740481C1C}">
                <a14:useLocalDpi xmlns:a14="http://schemas.microsoft.com/office/drawing/2010/main"/>
              </a:ext>
              <a:ext uri="{96DAC541-7B7A-43D3-8B79-37D633B846F1}">
                <asvg:svgBlip xmlns:asvg="http://schemas.microsoft.com/office/drawing/2016/SVG/main" r:embed="rId162"/>
              </a:ext>
            </a:extLst>
          </a:blip>
          <a:stretch>
            <a:fillRect/>
          </a:stretch>
        </p:blipFill>
        <p:spPr>
          <a:xfrm>
            <a:off x="1645711" y="530914"/>
            <a:ext cx="519816" cy="519816"/>
          </a:xfrm>
          <a:prstGeom prst="rect">
            <a:avLst/>
          </a:prstGeom>
        </p:spPr>
      </p:pic>
      <p:pic>
        <p:nvPicPr>
          <p:cNvPr id="170" name="Graphic 169">
            <a:extLst>
              <a:ext uri="{FF2B5EF4-FFF2-40B4-BE49-F238E27FC236}">
                <a16:creationId xmlns:a16="http://schemas.microsoft.com/office/drawing/2014/main" id="{F9F44FFB-87C9-2553-C7FE-E301E61C07B6}"/>
              </a:ext>
            </a:extLst>
          </p:cNvPr>
          <p:cNvPicPr>
            <a:picLocks noChangeAspect="1"/>
          </p:cNvPicPr>
          <p:nvPr userDrawn="1"/>
        </p:nvPicPr>
        <p:blipFill>
          <a:blip r:embed="rId163">
            <a:extLst>
              <a:ext uri="{28A0092B-C50C-407E-A947-70E740481C1C}">
                <a14:useLocalDpi xmlns:a14="http://schemas.microsoft.com/office/drawing/2010/main"/>
              </a:ext>
              <a:ext uri="{96DAC541-7B7A-43D3-8B79-37D633B846F1}">
                <asvg:svgBlip xmlns:asvg="http://schemas.microsoft.com/office/drawing/2016/SVG/main" r:embed="rId164"/>
              </a:ext>
            </a:extLst>
          </a:blip>
          <a:stretch>
            <a:fillRect/>
          </a:stretch>
        </p:blipFill>
        <p:spPr>
          <a:xfrm>
            <a:off x="676964" y="530914"/>
            <a:ext cx="462059" cy="433180"/>
          </a:xfrm>
          <a:prstGeom prst="rect">
            <a:avLst/>
          </a:prstGeom>
        </p:spPr>
      </p:pic>
    </p:spTree>
    <p:extLst>
      <p:ext uri="{BB962C8B-B14F-4D97-AF65-F5344CB8AC3E}">
        <p14:creationId xmlns:p14="http://schemas.microsoft.com/office/powerpoint/2010/main" val="240498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E42C1B"/>
          </a:solidFill>
          <a:ln w="9525" cap="rnd" cmpd="sng" algn="ctr">
            <a:solidFill>
              <a:srgbClr val="E42C1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4" name="Slide Number Placeholder 5">
            <a:extLst>
              <a:ext uri="{FF2B5EF4-FFF2-40B4-BE49-F238E27FC236}">
                <a16:creationId xmlns:a16="http://schemas.microsoft.com/office/drawing/2014/main" id="{1D986CB8-6BDB-274B-9E78-001AA1DAF356}"/>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25" name="Straight Connector 24">
            <a:extLst>
              <a:ext uri="{FF2B5EF4-FFF2-40B4-BE49-F238E27FC236}">
                <a16:creationId xmlns:a16="http://schemas.microsoft.com/office/drawing/2014/main" id="{35EF840A-36A6-7B45-AD75-71D09BF7E062}"/>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D565C72-FC3D-7F45-972D-2B528144EFD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pic>
        <p:nvPicPr>
          <p:cNvPr id="9" name="Graphic 8">
            <a:extLst>
              <a:ext uri="{FF2B5EF4-FFF2-40B4-BE49-F238E27FC236}">
                <a16:creationId xmlns:a16="http://schemas.microsoft.com/office/drawing/2014/main" id="{D7CBEE20-B0D2-50B8-33F4-A0AC56FE37B9}"/>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51365" y="5642736"/>
            <a:ext cx="500159" cy="500159"/>
          </a:xfrm>
          <a:prstGeom prst="rect">
            <a:avLst/>
          </a:prstGeom>
        </p:spPr>
      </p:pic>
      <p:pic>
        <p:nvPicPr>
          <p:cNvPr id="12" name="Graphic 11">
            <a:extLst>
              <a:ext uri="{FF2B5EF4-FFF2-40B4-BE49-F238E27FC236}">
                <a16:creationId xmlns:a16="http://schemas.microsoft.com/office/drawing/2014/main" id="{D1DA8853-4C03-75E5-01ED-98F490588149}"/>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518637" y="5642736"/>
            <a:ext cx="468899" cy="500159"/>
          </a:xfrm>
          <a:prstGeom prst="rect">
            <a:avLst/>
          </a:prstGeom>
        </p:spPr>
      </p:pic>
      <p:pic>
        <p:nvPicPr>
          <p:cNvPr id="15" name="Graphic 14">
            <a:extLst>
              <a:ext uri="{FF2B5EF4-FFF2-40B4-BE49-F238E27FC236}">
                <a16:creationId xmlns:a16="http://schemas.microsoft.com/office/drawing/2014/main" id="{60107FA3-C3EC-A3A9-CDE8-F247251257DB}"/>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994017" y="4650256"/>
            <a:ext cx="625199" cy="500159"/>
          </a:xfrm>
          <a:prstGeom prst="rect">
            <a:avLst/>
          </a:prstGeom>
        </p:spPr>
      </p:pic>
      <p:pic>
        <p:nvPicPr>
          <p:cNvPr id="18" name="Graphic 17">
            <a:extLst>
              <a:ext uri="{FF2B5EF4-FFF2-40B4-BE49-F238E27FC236}">
                <a16:creationId xmlns:a16="http://schemas.microsoft.com/office/drawing/2014/main" id="{EBD8D97A-BC03-C6B3-C465-3B2E9EF6AAE2}"/>
              </a:ext>
            </a:extLst>
          </p:cNvPr>
          <p:cNvPicPr>
            <a:picLocks noChangeAspect="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54653" y="5627106"/>
            <a:ext cx="500159" cy="531419"/>
          </a:xfrm>
          <a:prstGeom prst="rect">
            <a:avLst/>
          </a:prstGeom>
        </p:spPr>
      </p:pic>
      <p:pic>
        <p:nvPicPr>
          <p:cNvPr id="20" name="Graphic 19">
            <a:extLst>
              <a:ext uri="{FF2B5EF4-FFF2-40B4-BE49-F238E27FC236}">
                <a16:creationId xmlns:a16="http://schemas.microsoft.com/office/drawing/2014/main" id="{083C56E9-97C2-9A98-0065-5B9E42AFB0B8}"/>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728149" y="5705256"/>
            <a:ext cx="562679" cy="375119"/>
          </a:xfrm>
          <a:prstGeom prst="rect">
            <a:avLst/>
          </a:prstGeom>
        </p:spPr>
      </p:pic>
      <p:pic>
        <p:nvPicPr>
          <p:cNvPr id="27" name="Graphic 26">
            <a:extLst>
              <a:ext uri="{FF2B5EF4-FFF2-40B4-BE49-F238E27FC236}">
                <a16:creationId xmlns:a16="http://schemas.microsoft.com/office/drawing/2014/main" id="{C3E981E7-35A9-5B23-9404-6CA3DAD88648}"/>
              </a:ext>
            </a:extLst>
          </p:cNvPr>
          <p:cNvPicPr>
            <a:picLocks noChangeAspect="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801645" y="5658366"/>
            <a:ext cx="562679" cy="468899"/>
          </a:xfrm>
          <a:prstGeom prst="rect">
            <a:avLst/>
          </a:prstGeom>
        </p:spPr>
      </p:pic>
      <p:pic>
        <p:nvPicPr>
          <p:cNvPr id="31" name="Graphic 30">
            <a:extLst>
              <a:ext uri="{FF2B5EF4-FFF2-40B4-BE49-F238E27FC236}">
                <a16:creationId xmlns:a16="http://schemas.microsoft.com/office/drawing/2014/main" id="{951DC894-5F0B-EF7F-E0EF-2918F4EA5A21}"/>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3968921" y="5642736"/>
            <a:ext cx="468899" cy="500159"/>
          </a:xfrm>
          <a:prstGeom prst="rect">
            <a:avLst/>
          </a:prstGeom>
        </p:spPr>
      </p:pic>
      <p:pic>
        <p:nvPicPr>
          <p:cNvPr id="35" name="Graphic 34">
            <a:extLst>
              <a:ext uri="{FF2B5EF4-FFF2-40B4-BE49-F238E27FC236}">
                <a16:creationId xmlns:a16="http://schemas.microsoft.com/office/drawing/2014/main" id="{7B08D107-55F2-AE7C-8644-72243F6A09D2}"/>
              </a:ext>
            </a:extLst>
          </p:cNvPr>
          <p:cNvPicPr>
            <a:picLocks noChangeAspect="1"/>
          </p:cNvPicPr>
          <p:nvPr userDrawn="1"/>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104937" y="5642736"/>
            <a:ext cx="500159" cy="500159"/>
          </a:xfrm>
          <a:prstGeom prst="rect">
            <a:avLst/>
          </a:prstGeom>
        </p:spPr>
      </p:pic>
      <p:pic>
        <p:nvPicPr>
          <p:cNvPr id="39" name="Graphic 38">
            <a:extLst>
              <a:ext uri="{FF2B5EF4-FFF2-40B4-BE49-F238E27FC236}">
                <a16:creationId xmlns:a16="http://schemas.microsoft.com/office/drawing/2014/main" id="{34F73E97-795A-5542-905B-75FA64456343}"/>
              </a:ext>
            </a:extLst>
          </p:cNvPr>
          <p:cNvPicPr>
            <a:picLocks noChangeAspect="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2459773" y="5642736"/>
            <a:ext cx="281339" cy="500158"/>
          </a:xfrm>
          <a:prstGeom prst="rect">
            <a:avLst/>
          </a:prstGeom>
        </p:spPr>
      </p:pic>
      <p:pic>
        <p:nvPicPr>
          <p:cNvPr id="43" name="Graphic 42">
            <a:extLst>
              <a:ext uri="{FF2B5EF4-FFF2-40B4-BE49-F238E27FC236}">
                <a16:creationId xmlns:a16="http://schemas.microsoft.com/office/drawing/2014/main" id="{89F1E8D8-C78A-C3E4-D90C-8608E6A3F098}"/>
              </a:ext>
            </a:extLst>
          </p:cNvPr>
          <p:cNvPicPr>
            <a:picLocks noChangeAspect="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533269" y="5627106"/>
            <a:ext cx="562679" cy="531419"/>
          </a:xfrm>
          <a:prstGeom prst="rect">
            <a:avLst/>
          </a:prstGeom>
        </p:spPr>
      </p:pic>
      <p:pic>
        <p:nvPicPr>
          <p:cNvPr id="47" name="Graphic 46">
            <a:extLst>
              <a:ext uri="{FF2B5EF4-FFF2-40B4-BE49-F238E27FC236}">
                <a16:creationId xmlns:a16="http://schemas.microsoft.com/office/drawing/2014/main" id="{3FA98C01-AC63-452B-D89B-3897E6BDC3B1}"/>
              </a:ext>
            </a:extLst>
          </p:cNvPr>
          <p:cNvPicPr>
            <a:picLocks noChangeAspect="1"/>
          </p:cNvPicPr>
          <p:nvPr userDrawn="1"/>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06765" y="5627106"/>
            <a:ext cx="562679" cy="531419"/>
          </a:xfrm>
          <a:prstGeom prst="rect">
            <a:avLst/>
          </a:prstGeom>
        </p:spPr>
      </p:pic>
      <p:pic>
        <p:nvPicPr>
          <p:cNvPr id="51" name="Graphic 50">
            <a:extLst>
              <a:ext uri="{FF2B5EF4-FFF2-40B4-BE49-F238E27FC236}">
                <a16:creationId xmlns:a16="http://schemas.microsoft.com/office/drawing/2014/main" id="{DE11FAEE-78D1-66EB-7405-5E67FEDC4F51}"/>
              </a:ext>
            </a:extLst>
          </p:cNvPr>
          <p:cNvPicPr>
            <a:picLocks noChangeAspect="1"/>
          </p:cNvPicPr>
          <p:nvPr userDrawn="1"/>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987346" y="4634626"/>
            <a:ext cx="562679" cy="531419"/>
          </a:xfrm>
          <a:prstGeom prst="rect">
            <a:avLst/>
          </a:prstGeom>
        </p:spPr>
      </p:pic>
      <p:pic>
        <p:nvPicPr>
          <p:cNvPr id="55" name="Graphic 54">
            <a:extLst>
              <a:ext uri="{FF2B5EF4-FFF2-40B4-BE49-F238E27FC236}">
                <a16:creationId xmlns:a16="http://schemas.microsoft.com/office/drawing/2014/main" id="{249DDFE5-8027-67D9-1F0D-B97D27C73AA6}"/>
              </a:ext>
            </a:extLst>
          </p:cNvPr>
          <p:cNvPicPr>
            <a:picLocks noChangeAspect="1"/>
          </p:cNvPicPr>
          <p:nvPr userDrawn="1"/>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10062378" y="4665886"/>
            <a:ext cx="593939" cy="468899"/>
          </a:xfrm>
          <a:prstGeom prst="rect">
            <a:avLst/>
          </a:prstGeom>
        </p:spPr>
      </p:pic>
      <p:pic>
        <p:nvPicPr>
          <p:cNvPr id="59" name="Graphic 58">
            <a:extLst>
              <a:ext uri="{FF2B5EF4-FFF2-40B4-BE49-F238E27FC236}">
                <a16:creationId xmlns:a16="http://schemas.microsoft.com/office/drawing/2014/main" id="{26C8B940-C54F-80B0-2FF1-EB73E488AFEF}"/>
              </a:ext>
            </a:extLst>
          </p:cNvPr>
          <p:cNvPicPr>
            <a:picLocks noChangeAspect="1"/>
          </p:cNvPicPr>
          <p:nvPr userDrawn="1"/>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9168675" y="4665886"/>
            <a:ext cx="562679" cy="468899"/>
          </a:xfrm>
          <a:prstGeom prst="rect">
            <a:avLst/>
          </a:prstGeom>
        </p:spPr>
      </p:pic>
      <p:pic>
        <p:nvPicPr>
          <p:cNvPr id="63" name="Graphic 62">
            <a:extLst>
              <a:ext uri="{FF2B5EF4-FFF2-40B4-BE49-F238E27FC236}">
                <a16:creationId xmlns:a16="http://schemas.microsoft.com/office/drawing/2014/main" id="{2EEFAFE7-6CC2-51F8-1485-7709F621B079}"/>
              </a:ext>
            </a:extLst>
          </p:cNvPr>
          <p:cNvPicPr>
            <a:picLocks noChangeAspect="1"/>
          </p:cNvPicPr>
          <p:nvPr userDrawn="1"/>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274972" y="4665886"/>
            <a:ext cx="562679" cy="468899"/>
          </a:xfrm>
          <a:prstGeom prst="rect">
            <a:avLst/>
          </a:prstGeom>
        </p:spPr>
      </p:pic>
      <p:pic>
        <p:nvPicPr>
          <p:cNvPr id="67" name="Graphic 66">
            <a:extLst>
              <a:ext uri="{FF2B5EF4-FFF2-40B4-BE49-F238E27FC236}">
                <a16:creationId xmlns:a16="http://schemas.microsoft.com/office/drawing/2014/main" id="{0F687A6B-7A0C-9603-81CC-EE29463B3240}"/>
              </a:ext>
            </a:extLst>
          </p:cNvPr>
          <p:cNvPicPr>
            <a:picLocks noChangeAspect="1"/>
          </p:cNvPicPr>
          <p:nvPr userDrawn="1"/>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381269" y="4665886"/>
            <a:ext cx="562679" cy="468899"/>
          </a:xfrm>
          <a:prstGeom prst="rect">
            <a:avLst/>
          </a:prstGeom>
        </p:spPr>
      </p:pic>
      <p:pic>
        <p:nvPicPr>
          <p:cNvPr id="71" name="Graphic 70">
            <a:extLst>
              <a:ext uri="{FF2B5EF4-FFF2-40B4-BE49-F238E27FC236}">
                <a16:creationId xmlns:a16="http://schemas.microsoft.com/office/drawing/2014/main" id="{EB85DAB7-2834-AD30-7CA9-FEAD4BD431AB}"/>
              </a:ext>
            </a:extLst>
          </p:cNvPr>
          <p:cNvPicPr>
            <a:picLocks noChangeAspect="1"/>
          </p:cNvPicPr>
          <p:nvPr userDrawn="1"/>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6643866" y="4665886"/>
            <a:ext cx="406379" cy="468899"/>
          </a:xfrm>
          <a:prstGeom prst="rect">
            <a:avLst/>
          </a:prstGeom>
        </p:spPr>
      </p:pic>
      <p:pic>
        <p:nvPicPr>
          <p:cNvPr id="75" name="Graphic 74">
            <a:extLst>
              <a:ext uri="{FF2B5EF4-FFF2-40B4-BE49-F238E27FC236}">
                <a16:creationId xmlns:a16="http://schemas.microsoft.com/office/drawing/2014/main" id="{2E52F198-29E9-4B2C-5A3A-21C9BA3C9393}"/>
              </a:ext>
            </a:extLst>
          </p:cNvPr>
          <p:cNvPicPr>
            <a:picLocks noChangeAspect="1"/>
          </p:cNvPicPr>
          <p:nvPr userDrawn="1"/>
        </p:nvPicPr>
        <p:blipFill>
          <a:blip r:embed="rId41">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5750163" y="4712776"/>
            <a:ext cx="562679" cy="375119"/>
          </a:xfrm>
          <a:prstGeom prst="rect">
            <a:avLst/>
          </a:prstGeom>
        </p:spPr>
      </p:pic>
      <p:pic>
        <p:nvPicPr>
          <p:cNvPr id="79" name="Graphic 78">
            <a:extLst>
              <a:ext uri="{FF2B5EF4-FFF2-40B4-BE49-F238E27FC236}">
                <a16:creationId xmlns:a16="http://schemas.microsoft.com/office/drawing/2014/main" id="{25BCC2B5-4B67-E4B0-E88A-DB00B75799B0}"/>
              </a:ext>
            </a:extLst>
          </p:cNvPr>
          <p:cNvPicPr>
            <a:picLocks noChangeAspect="1"/>
          </p:cNvPicPr>
          <p:nvPr userDrawn="1"/>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4950240" y="4665886"/>
            <a:ext cx="468899" cy="468899"/>
          </a:xfrm>
          <a:prstGeom prst="rect">
            <a:avLst/>
          </a:prstGeom>
        </p:spPr>
      </p:pic>
      <p:pic>
        <p:nvPicPr>
          <p:cNvPr id="83" name="Graphic 82">
            <a:extLst>
              <a:ext uri="{FF2B5EF4-FFF2-40B4-BE49-F238E27FC236}">
                <a16:creationId xmlns:a16="http://schemas.microsoft.com/office/drawing/2014/main" id="{EC029789-A038-9552-B005-5BF26FA74E54}"/>
              </a:ext>
            </a:extLst>
          </p:cNvPr>
          <p:cNvPicPr>
            <a:picLocks noChangeAspect="1"/>
          </p:cNvPicPr>
          <p:nvPr userDrawn="1"/>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3194094" y="4650256"/>
            <a:ext cx="468899" cy="500159"/>
          </a:xfrm>
          <a:prstGeom prst="rect">
            <a:avLst/>
          </a:prstGeom>
        </p:spPr>
      </p:pic>
      <p:pic>
        <p:nvPicPr>
          <p:cNvPr id="87" name="Graphic 86">
            <a:extLst>
              <a:ext uri="{FF2B5EF4-FFF2-40B4-BE49-F238E27FC236}">
                <a16:creationId xmlns:a16="http://schemas.microsoft.com/office/drawing/2014/main" id="{D3D112B1-24A5-EC69-9DDA-A68437D50F64}"/>
              </a:ext>
            </a:extLst>
          </p:cNvPr>
          <p:cNvPicPr>
            <a:picLocks noChangeAspect="1"/>
          </p:cNvPicPr>
          <p:nvPr userDrawn="1"/>
        </p:nvPicPr>
        <p:blipFill>
          <a:blip r:embed="rId47">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2300391" y="4665886"/>
            <a:ext cx="562679" cy="468899"/>
          </a:xfrm>
          <a:prstGeom prst="rect">
            <a:avLst/>
          </a:prstGeom>
        </p:spPr>
      </p:pic>
      <p:pic>
        <p:nvPicPr>
          <p:cNvPr id="91" name="Graphic 90">
            <a:extLst>
              <a:ext uri="{FF2B5EF4-FFF2-40B4-BE49-F238E27FC236}">
                <a16:creationId xmlns:a16="http://schemas.microsoft.com/office/drawing/2014/main" id="{800C21E7-A4EF-4C57-ABEF-C45D45A7DCEF}"/>
              </a:ext>
            </a:extLst>
          </p:cNvPr>
          <p:cNvPicPr>
            <a:picLocks noChangeAspect="1"/>
          </p:cNvPicPr>
          <p:nvPr userDrawn="1"/>
        </p:nvPicPr>
        <p:blipFill>
          <a:blip r:embed="rId49">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1406688" y="4697146"/>
            <a:ext cx="562679" cy="406379"/>
          </a:xfrm>
          <a:prstGeom prst="rect">
            <a:avLst/>
          </a:prstGeom>
        </p:spPr>
      </p:pic>
      <p:pic>
        <p:nvPicPr>
          <p:cNvPr id="95" name="Graphic 94">
            <a:extLst>
              <a:ext uri="{FF2B5EF4-FFF2-40B4-BE49-F238E27FC236}">
                <a16:creationId xmlns:a16="http://schemas.microsoft.com/office/drawing/2014/main" id="{629F0CCD-AF65-CA87-8747-D2019090D625}"/>
              </a:ext>
            </a:extLst>
          </p:cNvPr>
          <p:cNvPicPr>
            <a:picLocks noChangeAspect="1"/>
          </p:cNvPicPr>
          <p:nvPr userDrawn="1"/>
        </p:nvPicPr>
        <p:blipFill>
          <a:blip r:embed="rId51">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606765" y="4650256"/>
            <a:ext cx="468899" cy="500159"/>
          </a:xfrm>
          <a:prstGeom prst="rect">
            <a:avLst/>
          </a:prstGeom>
        </p:spPr>
      </p:pic>
      <p:pic>
        <p:nvPicPr>
          <p:cNvPr id="99" name="Graphic 98">
            <a:extLst>
              <a:ext uri="{FF2B5EF4-FFF2-40B4-BE49-F238E27FC236}">
                <a16:creationId xmlns:a16="http://schemas.microsoft.com/office/drawing/2014/main" id="{4EDDCA07-9E17-DD29-57E5-66C103663C0D}"/>
              </a:ext>
            </a:extLst>
          </p:cNvPr>
          <p:cNvPicPr>
            <a:picLocks noChangeAspect="1"/>
          </p:cNvPicPr>
          <p:nvPr userDrawn="1"/>
        </p:nvPicPr>
        <p:blipFill>
          <a:blip r:embed="rId53">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0987346" y="3593376"/>
            <a:ext cx="562679" cy="562679"/>
          </a:xfrm>
          <a:prstGeom prst="rect">
            <a:avLst/>
          </a:prstGeom>
        </p:spPr>
      </p:pic>
      <p:pic>
        <p:nvPicPr>
          <p:cNvPr id="103" name="Graphic 102">
            <a:extLst>
              <a:ext uri="{FF2B5EF4-FFF2-40B4-BE49-F238E27FC236}">
                <a16:creationId xmlns:a16="http://schemas.microsoft.com/office/drawing/2014/main" id="{F9D7C286-77C6-1ECD-8331-689C2AAE143D}"/>
              </a:ext>
            </a:extLst>
          </p:cNvPr>
          <p:cNvPicPr>
            <a:picLocks noChangeAspect="1"/>
          </p:cNvPicPr>
          <p:nvPr userDrawn="1"/>
        </p:nvPicPr>
        <p:blipFill>
          <a:blip r:embed="rId55">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10205673" y="3640266"/>
            <a:ext cx="468899" cy="468899"/>
          </a:xfrm>
          <a:prstGeom prst="rect">
            <a:avLst/>
          </a:prstGeom>
        </p:spPr>
      </p:pic>
      <p:pic>
        <p:nvPicPr>
          <p:cNvPr id="107" name="Graphic 106">
            <a:extLst>
              <a:ext uri="{FF2B5EF4-FFF2-40B4-BE49-F238E27FC236}">
                <a16:creationId xmlns:a16="http://schemas.microsoft.com/office/drawing/2014/main" id="{6FAF4B04-85D6-C650-6118-84B61CAC71EB}"/>
              </a:ext>
            </a:extLst>
          </p:cNvPr>
          <p:cNvPicPr>
            <a:picLocks noChangeAspect="1"/>
          </p:cNvPicPr>
          <p:nvPr userDrawn="1"/>
        </p:nvPicPr>
        <p:blipFill>
          <a:blip r:embed="rId57">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9392739" y="3624636"/>
            <a:ext cx="500159" cy="500159"/>
          </a:xfrm>
          <a:prstGeom prst="rect">
            <a:avLst/>
          </a:prstGeom>
        </p:spPr>
      </p:pic>
      <p:pic>
        <p:nvPicPr>
          <p:cNvPr id="111" name="Graphic 110">
            <a:extLst>
              <a:ext uri="{FF2B5EF4-FFF2-40B4-BE49-F238E27FC236}">
                <a16:creationId xmlns:a16="http://schemas.microsoft.com/office/drawing/2014/main" id="{86543706-F9A8-B99E-2AD1-A2624CE3323A}"/>
              </a:ext>
            </a:extLst>
          </p:cNvPr>
          <p:cNvPicPr>
            <a:picLocks noChangeAspect="1"/>
          </p:cNvPicPr>
          <p:nvPr userDrawn="1"/>
        </p:nvPicPr>
        <p:blipFill>
          <a:blip r:embed="rId59">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8579805" y="3624636"/>
            <a:ext cx="500159" cy="500159"/>
          </a:xfrm>
          <a:prstGeom prst="rect">
            <a:avLst/>
          </a:prstGeom>
        </p:spPr>
      </p:pic>
      <p:pic>
        <p:nvPicPr>
          <p:cNvPr id="115" name="Graphic 114">
            <a:extLst>
              <a:ext uri="{FF2B5EF4-FFF2-40B4-BE49-F238E27FC236}">
                <a16:creationId xmlns:a16="http://schemas.microsoft.com/office/drawing/2014/main" id="{2C70B1C3-EF19-719E-31AA-58850430F799}"/>
              </a:ext>
            </a:extLst>
          </p:cNvPr>
          <p:cNvPicPr>
            <a:picLocks noChangeAspect="1"/>
          </p:cNvPicPr>
          <p:nvPr userDrawn="1"/>
        </p:nvPicPr>
        <p:blipFill>
          <a:blip r:embed="rId61">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7766871" y="3624636"/>
            <a:ext cx="500159" cy="500159"/>
          </a:xfrm>
          <a:prstGeom prst="rect">
            <a:avLst/>
          </a:prstGeom>
        </p:spPr>
      </p:pic>
      <p:pic>
        <p:nvPicPr>
          <p:cNvPr id="119" name="Graphic 118">
            <a:extLst>
              <a:ext uri="{FF2B5EF4-FFF2-40B4-BE49-F238E27FC236}">
                <a16:creationId xmlns:a16="http://schemas.microsoft.com/office/drawing/2014/main" id="{85136223-204D-B188-B584-7E8649456FF9}"/>
              </a:ext>
            </a:extLst>
          </p:cNvPr>
          <p:cNvPicPr>
            <a:picLocks noChangeAspect="1"/>
          </p:cNvPicPr>
          <p:nvPr userDrawn="1"/>
        </p:nvPicPr>
        <p:blipFill>
          <a:blip r:embed="rId63">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7078977" y="3593376"/>
            <a:ext cx="375119" cy="562679"/>
          </a:xfrm>
          <a:prstGeom prst="rect">
            <a:avLst/>
          </a:prstGeom>
        </p:spPr>
      </p:pic>
      <p:pic>
        <p:nvPicPr>
          <p:cNvPr id="123" name="Graphic 122">
            <a:extLst>
              <a:ext uri="{FF2B5EF4-FFF2-40B4-BE49-F238E27FC236}">
                <a16:creationId xmlns:a16="http://schemas.microsoft.com/office/drawing/2014/main" id="{C02B5951-1215-8F07-72C2-C0D3F11803AF}"/>
              </a:ext>
            </a:extLst>
          </p:cNvPr>
          <p:cNvPicPr>
            <a:picLocks noChangeAspect="1"/>
          </p:cNvPicPr>
          <p:nvPr userDrawn="1"/>
        </p:nvPicPr>
        <p:blipFill>
          <a:blip r:embed="rId65">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6297303" y="3624636"/>
            <a:ext cx="468899" cy="500159"/>
          </a:xfrm>
          <a:prstGeom prst="rect">
            <a:avLst/>
          </a:prstGeom>
        </p:spPr>
      </p:pic>
      <p:pic>
        <p:nvPicPr>
          <p:cNvPr id="127" name="Graphic 126">
            <a:extLst>
              <a:ext uri="{FF2B5EF4-FFF2-40B4-BE49-F238E27FC236}">
                <a16:creationId xmlns:a16="http://schemas.microsoft.com/office/drawing/2014/main" id="{2D477FE2-9A8F-DE22-EB78-ACD23C513B56}"/>
              </a:ext>
            </a:extLst>
          </p:cNvPr>
          <p:cNvPicPr>
            <a:picLocks noChangeAspect="1"/>
          </p:cNvPicPr>
          <p:nvPr userDrawn="1"/>
        </p:nvPicPr>
        <p:blipFill>
          <a:blip r:embed="rId67">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5515629" y="3718416"/>
            <a:ext cx="468899" cy="312599"/>
          </a:xfrm>
          <a:prstGeom prst="rect">
            <a:avLst/>
          </a:prstGeom>
        </p:spPr>
      </p:pic>
      <p:pic>
        <p:nvPicPr>
          <p:cNvPr id="131" name="Graphic 130">
            <a:extLst>
              <a:ext uri="{FF2B5EF4-FFF2-40B4-BE49-F238E27FC236}">
                <a16:creationId xmlns:a16="http://schemas.microsoft.com/office/drawing/2014/main" id="{B160A069-CDF2-2681-5D7C-73996543D490}"/>
              </a:ext>
            </a:extLst>
          </p:cNvPr>
          <p:cNvPicPr>
            <a:picLocks noChangeAspect="1"/>
          </p:cNvPicPr>
          <p:nvPr userDrawn="1"/>
        </p:nvPicPr>
        <p:blipFill>
          <a:blip r:embed="rId69">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4733955" y="3640266"/>
            <a:ext cx="468899" cy="468899"/>
          </a:xfrm>
          <a:prstGeom prst="rect">
            <a:avLst/>
          </a:prstGeom>
        </p:spPr>
      </p:pic>
      <p:pic>
        <p:nvPicPr>
          <p:cNvPr id="135" name="Graphic 134">
            <a:extLst>
              <a:ext uri="{FF2B5EF4-FFF2-40B4-BE49-F238E27FC236}">
                <a16:creationId xmlns:a16="http://schemas.microsoft.com/office/drawing/2014/main" id="{726B5768-93A9-5D4F-F2AD-A150487DD9B6}"/>
              </a:ext>
            </a:extLst>
          </p:cNvPr>
          <p:cNvPicPr>
            <a:picLocks noChangeAspect="1"/>
          </p:cNvPicPr>
          <p:nvPr userDrawn="1"/>
        </p:nvPicPr>
        <p:blipFill>
          <a:blip r:embed="rId71">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3858501" y="3593376"/>
            <a:ext cx="562679" cy="562679"/>
          </a:xfrm>
          <a:prstGeom prst="rect">
            <a:avLst/>
          </a:prstGeom>
        </p:spPr>
      </p:pic>
      <p:pic>
        <p:nvPicPr>
          <p:cNvPr id="139" name="Graphic 138">
            <a:extLst>
              <a:ext uri="{FF2B5EF4-FFF2-40B4-BE49-F238E27FC236}">
                <a16:creationId xmlns:a16="http://schemas.microsoft.com/office/drawing/2014/main" id="{F2E955A0-15DE-954A-7635-45C67C427037}"/>
              </a:ext>
            </a:extLst>
          </p:cNvPr>
          <p:cNvPicPr>
            <a:picLocks noChangeAspect="1"/>
          </p:cNvPicPr>
          <p:nvPr userDrawn="1"/>
        </p:nvPicPr>
        <p:blipFill>
          <a:blip r:embed="rId73">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3045567" y="3640266"/>
            <a:ext cx="500159" cy="468899"/>
          </a:xfrm>
          <a:prstGeom prst="rect">
            <a:avLst/>
          </a:prstGeom>
        </p:spPr>
      </p:pic>
      <p:pic>
        <p:nvPicPr>
          <p:cNvPr id="143" name="Graphic 142">
            <a:extLst>
              <a:ext uri="{FF2B5EF4-FFF2-40B4-BE49-F238E27FC236}">
                <a16:creationId xmlns:a16="http://schemas.microsoft.com/office/drawing/2014/main" id="{DDA8F870-8D9E-DFC6-31A5-B09856BCBBEA}"/>
              </a:ext>
            </a:extLst>
          </p:cNvPr>
          <p:cNvPicPr>
            <a:picLocks noChangeAspect="1"/>
          </p:cNvPicPr>
          <p:nvPr userDrawn="1"/>
        </p:nvPicPr>
        <p:blipFill>
          <a:blip r:embed="rId75">
            <a:extLst>
              <a:ext uri="{28A0092B-C50C-407E-A947-70E740481C1C}">
                <a14:useLocalDpi xmlns:a14="http://schemas.microsoft.com/office/drawing/2010/main"/>
              </a:ext>
              <a:ext uri="{96DAC541-7B7A-43D3-8B79-37D633B846F1}">
                <asvg:svgBlip xmlns:asvg="http://schemas.microsoft.com/office/drawing/2016/SVG/main" r:embed="rId76"/>
              </a:ext>
            </a:extLst>
          </a:blip>
          <a:stretch>
            <a:fillRect/>
          </a:stretch>
        </p:blipFill>
        <p:spPr>
          <a:xfrm>
            <a:off x="1419699" y="3640266"/>
            <a:ext cx="500159" cy="468899"/>
          </a:xfrm>
          <a:prstGeom prst="rect">
            <a:avLst/>
          </a:prstGeom>
        </p:spPr>
      </p:pic>
      <p:pic>
        <p:nvPicPr>
          <p:cNvPr id="147" name="Graphic 146">
            <a:extLst>
              <a:ext uri="{FF2B5EF4-FFF2-40B4-BE49-F238E27FC236}">
                <a16:creationId xmlns:a16="http://schemas.microsoft.com/office/drawing/2014/main" id="{660B2112-3E04-5CCB-4D95-A26667212E81}"/>
              </a:ext>
            </a:extLst>
          </p:cNvPr>
          <p:cNvPicPr>
            <a:picLocks noChangeAspect="1"/>
          </p:cNvPicPr>
          <p:nvPr userDrawn="1"/>
        </p:nvPicPr>
        <p:blipFill>
          <a:blip r:embed="rId77">
            <a:extLst>
              <a:ext uri="{28A0092B-C50C-407E-A947-70E740481C1C}">
                <a14:useLocalDpi xmlns:a14="http://schemas.microsoft.com/office/drawing/2010/main"/>
              </a:ext>
              <a:ext uri="{96DAC541-7B7A-43D3-8B79-37D633B846F1}">
                <asvg:svgBlip xmlns:asvg="http://schemas.microsoft.com/office/drawing/2016/SVG/main" r:embed="rId78"/>
              </a:ext>
            </a:extLst>
          </a:blip>
          <a:stretch>
            <a:fillRect/>
          </a:stretch>
        </p:blipFill>
        <p:spPr>
          <a:xfrm>
            <a:off x="2232633" y="3671526"/>
            <a:ext cx="500159" cy="406379"/>
          </a:xfrm>
          <a:prstGeom prst="rect">
            <a:avLst/>
          </a:prstGeom>
        </p:spPr>
      </p:pic>
      <p:pic>
        <p:nvPicPr>
          <p:cNvPr id="151" name="Graphic 150">
            <a:extLst>
              <a:ext uri="{FF2B5EF4-FFF2-40B4-BE49-F238E27FC236}">
                <a16:creationId xmlns:a16="http://schemas.microsoft.com/office/drawing/2014/main" id="{5BB05441-9AD4-B700-318B-5FF81B5A0536}"/>
              </a:ext>
            </a:extLst>
          </p:cNvPr>
          <p:cNvPicPr>
            <a:picLocks noChangeAspect="1"/>
          </p:cNvPicPr>
          <p:nvPr userDrawn="1"/>
        </p:nvPicPr>
        <p:blipFill>
          <a:blip r:embed="rId79">
            <a:extLst>
              <a:ext uri="{28A0092B-C50C-407E-A947-70E740481C1C}">
                <a14:useLocalDpi xmlns:a14="http://schemas.microsoft.com/office/drawing/2010/main"/>
              </a:ext>
              <a:ext uri="{96DAC541-7B7A-43D3-8B79-37D633B846F1}">
                <asvg:svgBlip xmlns:asvg="http://schemas.microsoft.com/office/drawing/2016/SVG/main" r:embed="rId80"/>
              </a:ext>
            </a:extLst>
          </a:blip>
          <a:stretch>
            <a:fillRect/>
          </a:stretch>
        </p:blipFill>
        <p:spPr>
          <a:xfrm>
            <a:off x="606765" y="3624636"/>
            <a:ext cx="500159" cy="500159"/>
          </a:xfrm>
          <a:prstGeom prst="rect">
            <a:avLst/>
          </a:prstGeom>
        </p:spPr>
      </p:pic>
      <p:pic>
        <p:nvPicPr>
          <p:cNvPr id="155" name="Graphic 154">
            <a:extLst>
              <a:ext uri="{FF2B5EF4-FFF2-40B4-BE49-F238E27FC236}">
                <a16:creationId xmlns:a16="http://schemas.microsoft.com/office/drawing/2014/main" id="{CF497E3A-B071-9F36-815A-CF2E279CA09A}"/>
              </a:ext>
            </a:extLst>
          </p:cNvPr>
          <p:cNvPicPr>
            <a:picLocks noChangeAspect="1"/>
          </p:cNvPicPr>
          <p:nvPr userDrawn="1"/>
        </p:nvPicPr>
        <p:blipFill>
          <a:blip r:embed="rId81">
            <a:extLst>
              <a:ext uri="{28A0092B-C50C-407E-A947-70E740481C1C}">
                <a14:useLocalDpi xmlns:a14="http://schemas.microsoft.com/office/drawing/2010/main"/>
              </a:ext>
              <a:ext uri="{96DAC541-7B7A-43D3-8B79-37D633B846F1}">
                <asvg:svgBlip xmlns:asvg="http://schemas.microsoft.com/office/drawing/2016/SVG/main" r:embed="rId82"/>
              </a:ext>
            </a:extLst>
          </a:blip>
          <a:stretch>
            <a:fillRect/>
          </a:stretch>
        </p:blipFill>
        <p:spPr>
          <a:xfrm>
            <a:off x="11081126" y="2616853"/>
            <a:ext cx="468899" cy="468899"/>
          </a:xfrm>
          <a:prstGeom prst="rect">
            <a:avLst/>
          </a:prstGeom>
        </p:spPr>
      </p:pic>
      <p:pic>
        <p:nvPicPr>
          <p:cNvPr id="159" name="Graphic 158">
            <a:extLst>
              <a:ext uri="{FF2B5EF4-FFF2-40B4-BE49-F238E27FC236}">
                <a16:creationId xmlns:a16="http://schemas.microsoft.com/office/drawing/2014/main" id="{C75A53ED-07EC-28F7-A7AE-C46762248E3C}"/>
              </a:ext>
            </a:extLst>
          </p:cNvPr>
          <p:cNvPicPr>
            <a:picLocks noChangeAspect="1"/>
          </p:cNvPicPr>
          <p:nvPr userDrawn="1"/>
        </p:nvPicPr>
        <p:blipFill>
          <a:blip r:embed="rId83">
            <a:extLst>
              <a:ext uri="{28A0092B-C50C-407E-A947-70E740481C1C}">
                <a14:useLocalDpi xmlns:a14="http://schemas.microsoft.com/office/drawing/2010/main"/>
              </a:ext>
              <a:ext uri="{96DAC541-7B7A-43D3-8B79-37D633B846F1}">
                <asvg:svgBlip xmlns:asvg="http://schemas.microsoft.com/office/drawing/2016/SVG/main" r:embed="rId84"/>
              </a:ext>
            </a:extLst>
          </a:blip>
          <a:stretch>
            <a:fillRect/>
          </a:stretch>
        </p:blipFill>
        <p:spPr>
          <a:xfrm>
            <a:off x="10263381" y="2616853"/>
            <a:ext cx="500159" cy="468899"/>
          </a:xfrm>
          <a:prstGeom prst="rect">
            <a:avLst/>
          </a:prstGeom>
        </p:spPr>
      </p:pic>
      <p:pic>
        <p:nvPicPr>
          <p:cNvPr id="163" name="Graphic 162">
            <a:extLst>
              <a:ext uri="{FF2B5EF4-FFF2-40B4-BE49-F238E27FC236}">
                <a16:creationId xmlns:a16="http://schemas.microsoft.com/office/drawing/2014/main" id="{D5F60E61-DAF3-059D-0E0A-4804B1DDCFAA}"/>
              </a:ext>
            </a:extLst>
          </p:cNvPr>
          <p:cNvPicPr>
            <a:picLocks noChangeAspect="1"/>
          </p:cNvPicPr>
          <p:nvPr userDrawn="1"/>
        </p:nvPicPr>
        <p:blipFill>
          <a:blip r:embed="rId85">
            <a:extLst>
              <a:ext uri="{28A0092B-C50C-407E-A947-70E740481C1C}">
                <a14:useLocalDpi xmlns:a14="http://schemas.microsoft.com/office/drawing/2010/main"/>
              </a:ext>
              <a:ext uri="{96DAC541-7B7A-43D3-8B79-37D633B846F1}">
                <asvg:svgBlip xmlns:asvg="http://schemas.microsoft.com/office/drawing/2016/SVG/main" r:embed="rId86"/>
              </a:ext>
            </a:extLst>
          </a:blip>
          <a:stretch>
            <a:fillRect/>
          </a:stretch>
        </p:blipFill>
        <p:spPr>
          <a:xfrm>
            <a:off x="9539418" y="2601223"/>
            <a:ext cx="406379" cy="500159"/>
          </a:xfrm>
          <a:prstGeom prst="rect">
            <a:avLst/>
          </a:prstGeom>
        </p:spPr>
      </p:pic>
      <p:pic>
        <p:nvPicPr>
          <p:cNvPr id="167" name="Graphic 166">
            <a:extLst>
              <a:ext uri="{FF2B5EF4-FFF2-40B4-BE49-F238E27FC236}">
                <a16:creationId xmlns:a16="http://schemas.microsoft.com/office/drawing/2014/main" id="{EFA7738F-6A1F-3619-DEAB-575EC34DE120}"/>
              </a:ext>
            </a:extLst>
          </p:cNvPr>
          <p:cNvPicPr>
            <a:picLocks noChangeAspect="1"/>
          </p:cNvPicPr>
          <p:nvPr userDrawn="1"/>
        </p:nvPicPr>
        <p:blipFill>
          <a:blip r:embed="rId87">
            <a:extLst>
              <a:ext uri="{28A0092B-C50C-407E-A947-70E740481C1C}">
                <a14:useLocalDpi xmlns:a14="http://schemas.microsoft.com/office/drawing/2010/main"/>
              </a:ext>
              <a:ext uri="{96DAC541-7B7A-43D3-8B79-37D633B846F1}">
                <asvg:svgBlip xmlns:asvg="http://schemas.microsoft.com/office/drawing/2016/SVG/main" r:embed="rId88"/>
              </a:ext>
            </a:extLst>
          </a:blip>
          <a:stretch>
            <a:fillRect/>
          </a:stretch>
        </p:blipFill>
        <p:spPr>
          <a:xfrm>
            <a:off x="8752935" y="2695003"/>
            <a:ext cx="468899" cy="312599"/>
          </a:xfrm>
          <a:prstGeom prst="rect">
            <a:avLst/>
          </a:prstGeom>
        </p:spPr>
      </p:pic>
      <p:pic>
        <p:nvPicPr>
          <p:cNvPr id="171" name="Graphic 170">
            <a:extLst>
              <a:ext uri="{FF2B5EF4-FFF2-40B4-BE49-F238E27FC236}">
                <a16:creationId xmlns:a16="http://schemas.microsoft.com/office/drawing/2014/main" id="{DD428694-B722-FD8C-8DBC-3FE9BC1643DC}"/>
              </a:ext>
            </a:extLst>
          </p:cNvPr>
          <p:cNvPicPr>
            <a:picLocks noChangeAspect="1"/>
          </p:cNvPicPr>
          <p:nvPr userDrawn="1"/>
        </p:nvPicPr>
        <p:blipFill>
          <a:blip r:embed="rId89">
            <a:extLst>
              <a:ext uri="{28A0092B-C50C-407E-A947-70E740481C1C}">
                <a14:useLocalDpi xmlns:a14="http://schemas.microsoft.com/office/drawing/2010/main"/>
              </a:ext>
              <a:ext uri="{96DAC541-7B7A-43D3-8B79-37D633B846F1}">
                <asvg:svgBlip xmlns:asvg="http://schemas.microsoft.com/office/drawing/2016/SVG/main" r:embed="rId90"/>
              </a:ext>
            </a:extLst>
          </a:blip>
          <a:stretch>
            <a:fillRect/>
          </a:stretch>
        </p:blipFill>
        <p:spPr>
          <a:xfrm>
            <a:off x="7935192" y="2601223"/>
            <a:ext cx="500159" cy="500159"/>
          </a:xfrm>
          <a:prstGeom prst="rect">
            <a:avLst/>
          </a:prstGeom>
        </p:spPr>
      </p:pic>
      <p:pic>
        <p:nvPicPr>
          <p:cNvPr id="173" name="Graphic 172">
            <a:extLst>
              <a:ext uri="{FF2B5EF4-FFF2-40B4-BE49-F238E27FC236}">
                <a16:creationId xmlns:a16="http://schemas.microsoft.com/office/drawing/2014/main" id="{F9ED8860-A56D-22F2-AB1E-D12E5F97B6C5}"/>
              </a:ext>
            </a:extLst>
          </p:cNvPr>
          <p:cNvPicPr>
            <a:picLocks noChangeAspect="1"/>
          </p:cNvPicPr>
          <p:nvPr userDrawn="1"/>
        </p:nvPicPr>
        <p:blipFill>
          <a:blip r:embed="rId91">
            <a:extLst>
              <a:ext uri="{28A0092B-C50C-407E-A947-70E740481C1C}">
                <a14:useLocalDpi xmlns:a14="http://schemas.microsoft.com/office/drawing/2010/main"/>
              </a:ext>
              <a:ext uri="{96DAC541-7B7A-43D3-8B79-37D633B846F1}">
                <asvg:svgBlip xmlns:asvg="http://schemas.microsoft.com/office/drawing/2016/SVG/main" r:embed="rId92"/>
              </a:ext>
            </a:extLst>
          </a:blip>
          <a:stretch>
            <a:fillRect/>
          </a:stretch>
        </p:blipFill>
        <p:spPr>
          <a:xfrm>
            <a:off x="7054929" y="2616853"/>
            <a:ext cx="562679" cy="468899"/>
          </a:xfrm>
          <a:prstGeom prst="rect">
            <a:avLst/>
          </a:prstGeom>
        </p:spPr>
      </p:pic>
      <p:pic>
        <p:nvPicPr>
          <p:cNvPr id="175" name="Graphic 174">
            <a:extLst>
              <a:ext uri="{FF2B5EF4-FFF2-40B4-BE49-F238E27FC236}">
                <a16:creationId xmlns:a16="http://schemas.microsoft.com/office/drawing/2014/main" id="{83951417-CFC7-71DE-D73E-FA73A1B97B68}"/>
              </a:ext>
            </a:extLst>
          </p:cNvPr>
          <p:cNvPicPr>
            <a:picLocks noChangeAspect="1"/>
          </p:cNvPicPr>
          <p:nvPr userDrawn="1"/>
        </p:nvPicPr>
        <p:blipFill>
          <a:blip r:embed="rId93">
            <a:extLst>
              <a:ext uri="{28A0092B-C50C-407E-A947-70E740481C1C}">
                <a14:useLocalDpi xmlns:a14="http://schemas.microsoft.com/office/drawing/2010/main"/>
              </a:ext>
              <a:ext uri="{96DAC541-7B7A-43D3-8B79-37D633B846F1}">
                <asvg:svgBlip xmlns:asvg="http://schemas.microsoft.com/office/drawing/2016/SVG/main" r:embed="rId94"/>
              </a:ext>
            </a:extLst>
          </a:blip>
          <a:stretch>
            <a:fillRect/>
          </a:stretch>
        </p:blipFill>
        <p:spPr>
          <a:xfrm>
            <a:off x="6237186" y="2601223"/>
            <a:ext cx="500159" cy="500159"/>
          </a:xfrm>
          <a:prstGeom prst="rect">
            <a:avLst/>
          </a:prstGeom>
        </p:spPr>
      </p:pic>
      <p:pic>
        <p:nvPicPr>
          <p:cNvPr id="177" name="Graphic 176">
            <a:extLst>
              <a:ext uri="{FF2B5EF4-FFF2-40B4-BE49-F238E27FC236}">
                <a16:creationId xmlns:a16="http://schemas.microsoft.com/office/drawing/2014/main" id="{C279325A-0B83-7896-A9CE-5569BD8BC23C}"/>
              </a:ext>
            </a:extLst>
          </p:cNvPr>
          <p:cNvPicPr>
            <a:picLocks noChangeAspect="1"/>
          </p:cNvPicPr>
          <p:nvPr userDrawn="1"/>
        </p:nvPicPr>
        <p:blipFill>
          <a:blip r:embed="rId95">
            <a:extLst>
              <a:ext uri="{28A0092B-C50C-407E-A947-70E740481C1C}">
                <a14:useLocalDpi xmlns:a14="http://schemas.microsoft.com/office/drawing/2010/main"/>
              </a:ext>
              <a:ext uri="{96DAC541-7B7A-43D3-8B79-37D633B846F1}">
                <asvg:svgBlip xmlns:asvg="http://schemas.microsoft.com/office/drawing/2016/SVG/main" r:embed="rId96"/>
              </a:ext>
            </a:extLst>
          </a:blip>
          <a:stretch>
            <a:fillRect/>
          </a:stretch>
        </p:blipFill>
        <p:spPr>
          <a:xfrm>
            <a:off x="5388183" y="2616853"/>
            <a:ext cx="531419" cy="468899"/>
          </a:xfrm>
          <a:prstGeom prst="rect">
            <a:avLst/>
          </a:prstGeom>
        </p:spPr>
      </p:pic>
      <p:pic>
        <p:nvPicPr>
          <p:cNvPr id="179" name="Graphic 178">
            <a:extLst>
              <a:ext uri="{FF2B5EF4-FFF2-40B4-BE49-F238E27FC236}">
                <a16:creationId xmlns:a16="http://schemas.microsoft.com/office/drawing/2014/main" id="{209550FD-A1FA-FF7D-F59C-EF930DE4D0DA}"/>
              </a:ext>
            </a:extLst>
          </p:cNvPr>
          <p:cNvPicPr>
            <a:picLocks noChangeAspect="1"/>
          </p:cNvPicPr>
          <p:nvPr userDrawn="1"/>
        </p:nvPicPr>
        <p:blipFill>
          <a:blip r:embed="rId97">
            <a:extLst>
              <a:ext uri="{28A0092B-C50C-407E-A947-70E740481C1C}">
                <a14:useLocalDpi xmlns:a14="http://schemas.microsoft.com/office/drawing/2010/main"/>
              </a:ext>
              <a:ext uri="{96DAC541-7B7A-43D3-8B79-37D633B846F1}">
                <asvg:svgBlip xmlns:asvg="http://schemas.microsoft.com/office/drawing/2016/SVG/main" r:embed="rId98"/>
              </a:ext>
            </a:extLst>
          </a:blip>
          <a:stretch>
            <a:fillRect/>
          </a:stretch>
        </p:blipFill>
        <p:spPr>
          <a:xfrm>
            <a:off x="4570440" y="2616853"/>
            <a:ext cx="500159" cy="468899"/>
          </a:xfrm>
          <a:prstGeom prst="rect">
            <a:avLst/>
          </a:prstGeom>
        </p:spPr>
      </p:pic>
      <p:pic>
        <p:nvPicPr>
          <p:cNvPr id="181" name="Graphic 180">
            <a:extLst>
              <a:ext uri="{FF2B5EF4-FFF2-40B4-BE49-F238E27FC236}">
                <a16:creationId xmlns:a16="http://schemas.microsoft.com/office/drawing/2014/main" id="{1D95E80E-4F53-77F0-AC88-54D961C4648E}"/>
              </a:ext>
            </a:extLst>
          </p:cNvPr>
          <p:cNvPicPr>
            <a:picLocks noChangeAspect="1"/>
          </p:cNvPicPr>
          <p:nvPr userDrawn="1"/>
        </p:nvPicPr>
        <p:blipFill>
          <a:blip r:embed="rId99">
            <a:extLst>
              <a:ext uri="{28A0092B-C50C-407E-A947-70E740481C1C}">
                <a14:useLocalDpi xmlns:a14="http://schemas.microsoft.com/office/drawing/2010/main"/>
              </a:ext>
              <a:ext uri="{96DAC541-7B7A-43D3-8B79-37D633B846F1}">
                <asvg:svgBlip xmlns:asvg="http://schemas.microsoft.com/office/drawing/2016/SVG/main" r:embed="rId100"/>
              </a:ext>
            </a:extLst>
          </a:blip>
          <a:stretch>
            <a:fillRect/>
          </a:stretch>
        </p:blipFill>
        <p:spPr>
          <a:xfrm>
            <a:off x="3846477" y="2601223"/>
            <a:ext cx="406379" cy="500159"/>
          </a:xfrm>
          <a:prstGeom prst="rect">
            <a:avLst/>
          </a:prstGeom>
        </p:spPr>
      </p:pic>
      <p:pic>
        <p:nvPicPr>
          <p:cNvPr id="183" name="Graphic 182">
            <a:extLst>
              <a:ext uri="{FF2B5EF4-FFF2-40B4-BE49-F238E27FC236}">
                <a16:creationId xmlns:a16="http://schemas.microsoft.com/office/drawing/2014/main" id="{14C63D71-3F2A-6ED5-9DCD-351B5CC8FB1B}"/>
              </a:ext>
            </a:extLst>
          </p:cNvPr>
          <p:cNvPicPr>
            <a:picLocks noChangeAspect="1"/>
          </p:cNvPicPr>
          <p:nvPr userDrawn="1"/>
        </p:nvPicPr>
        <p:blipFill>
          <a:blip r:embed="rId101">
            <a:extLst>
              <a:ext uri="{28A0092B-C50C-407E-A947-70E740481C1C}">
                <a14:useLocalDpi xmlns:a14="http://schemas.microsoft.com/office/drawing/2010/main"/>
              </a:ext>
              <a:ext uri="{96DAC541-7B7A-43D3-8B79-37D633B846F1}">
                <asvg:svgBlip xmlns:asvg="http://schemas.microsoft.com/office/drawing/2016/SVG/main" r:embed="rId102"/>
              </a:ext>
            </a:extLst>
          </a:blip>
          <a:stretch>
            <a:fillRect/>
          </a:stretch>
        </p:blipFill>
        <p:spPr>
          <a:xfrm>
            <a:off x="3028734" y="2601223"/>
            <a:ext cx="500159" cy="500159"/>
          </a:xfrm>
          <a:prstGeom prst="rect">
            <a:avLst/>
          </a:prstGeom>
        </p:spPr>
      </p:pic>
      <p:pic>
        <p:nvPicPr>
          <p:cNvPr id="185" name="Graphic 184">
            <a:extLst>
              <a:ext uri="{FF2B5EF4-FFF2-40B4-BE49-F238E27FC236}">
                <a16:creationId xmlns:a16="http://schemas.microsoft.com/office/drawing/2014/main" id="{4FC11AD8-E400-039C-0B48-36C6A72CFDEF}"/>
              </a:ext>
            </a:extLst>
          </p:cNvPr>
          <p:cNvPicPr>
            <a:picLocks noChangeAspect="1"/>
          </p:cNvPicPr>
          <p:nvPr userDrawn="1"/>
        </p:nvPicPr>
        <p:blipFill>
          <a:blip r:embed="rId103">
            <a:extLst>
              <a:ext uri="{28A0092B-C50C-407E-A947-70E740481C1C}">
                <a14:useLocalDpi xmlns:a14="http://schemas.microsoft.com/office/drawing/2010/main"/>
              </a:ext>
              <a:ext uri="{96DAC541-7B7A-43D3-8B79-37D633B846F1}">
                <asvg:svgBlip xmlns:asvg="http://schemas.microsoft.com/office/drawing/2016/SVG/main" r:embed="rId104"/>
              </a:ext>
            </a:extLst>
          </a:blip>
          <a:stretch>
            <a:fillRect/>
          </a:stretch>
        </p:blipFill>
        <p:spPr>
          <a:xfrm>
            <a:off x="2273511" y="2632483"/>
            <a:ext cx="437639" cy="437639"/>
          </a:xfrm>
          <a:prstGeom prst="rect">
            <a:avLst/>
          </a:prstGeom>
        </p:spPr>
      </p:pic>
      <p:pic>
        <p:nvPicPr>
          <p:cNvPr id="187" name="Graphic 186">
            <a:extLst>
              <a:ext uri="{FF2B5EF4-FFF2-40B4-BE49-F238E27FC236}">
                <a16:creationId xmlns:a16="http://schemas.microsoft.com/office/drawing/2014/main" id="{86CFB600-B062-FD89-31E5-73CF6C5E18BD}"/>
              </a:ext>
            </a:extLst>
          </p:cNvPr>
          <p:cNvPicPr>
            <a:picLocks noChangeAspect="1"/>
          </p:cNvPicPr>
          <p:nvPr userDrawn="1"/>
        </p:nvPicPr>
        <p:blipFill>
          <a:blip r:embed="rId105">
            <a:extLst>
              <a:ext uri="{28A0092B-C50C-407E-A947-70E740481C1C}">
                <a14:useLocalDpi xmlns:a14="http://schemas.microsoft.com/office/drawing/2010/main"/>
              </a:ext>
              <a:ext uri="{96DAC541-7B7A-43D3-8B79-37D633B846F1}">
                <asvg:svgBlip xmlns:asvg="http://schemas.microsoft.com/office/drawing/2016/SVG/main" r:embed="rId106"/>
              </a:ext>
            </a:extLst>
          </a:blip>
          <a:stretch>
            <a:fillRect/>
          </a:stretch>
        </p:blipFill>
        <p:spPr>
          <a:xfrm>
            <a:off x="1455768" y="2616853"/>
            <a:ext cx="500159" cy="468899"/>
          </a:xfrm>
          <a:prstGeom prst="rect">
            <a:avLst/>
          </a:prstGeom>
        </p:spPr>
      </p:pic>
      <p:pic>
        <p:nvPicPr>
          <p:cNvPr id="189" name="Graphic 188">
            <a:extLst>
              <a:ext uri="{FF2B5EF4-FFF2-40B4-BE49-F238E27FC236}">
                <a16:creationId xmlns:a16="http://schemas.microsoft.com/office/drawing/2014/main" id="{7EB40552-A8F2-84E1-2EC5-6ECA974936EC}"/>
              </a:ext>
            </a:extLst>
          </p:cNvPr>
          <p:cNvPicPr>
            <a:picLocks noChangeAspect="1"/>
          </p:cNvPicPr>
          <p:nvPr userDrawn="1"/>
        </p:nvPicPr>
        <p:blipFill>
          <a:blip r:embed="rId107">
            <a:extLst>
              <a:ext uri="{28A0092B-C50C-407E-A947-70E740481C1C}">
                <a14:useLocalDpi xmlns:a14="http://schemas.microsoft.com/office/drawing/2010/main"/>
              </a:ext>
              <a:ext uri="{96DAC541-7B7A-43D3-8B79-37D633B846F1}">
                <asvg:svgBlip xmlns:asvg="http://schemas.microsoft.com/office/drawing/2016/SVG/main" r:embed="rId108"/>
              </a:ext>
            </a:extLst>
          </a:blip>
          <a:stretch>
            <a:fillRect/>
          </a:stretch>
        </p:blipFill>
        <p:spPr>
          <a:xfrm>
            <a:off x="606765" y="2616853"/>
            <a:ext cx="531419" cy="468899"/>
          </a:xfrm>
          <a:prstGeom prst="rect">
            <a:avLst/>
          </a:prstGeom>
        </p:spPr>
      </p:pic>
      <p:pic>
        <p:nvPicPr>
          <p:cNvPr id="191" name="Graphic 190">
            <a:extLst>
              <a:ext uri="{FF2B5EF4-FFF2-40B4-BE49-F238E27FC236}">
                <a16:creationId xmlns:a16="http://schemas.microsoft.com/office/drawing/2014/main" id="{A608370E-E7DF-DD64-DE7C-E0481B07CCF0}"/>
              </a:ext>
            </a:extLst>
          </p:cNvPr>
          <p:cNvPicPr>
            <a:picLocks noChangeAspect="1"/>
          </p:cNvPicPr>
          <p:nvPr userDrawn="1"/>
        </p:nvPicPr>
        <p:blipFill>
          <a:blip r:embed="rId109">
            <a:extLst>
              <a:ext uri="{28A0092B-C50C-407E-A947-70E740481C1C}">
                <a14:useLocalDpi xmlns:a14="http://schemas.microsoft.com/office/drawing/2010/main"/>
              </a:ext>
              <a:ext uri="{96DAC541-7B7A-43D3-8B79-37D633B846F1}">
                <asvg:svgBlip xmlns:asvg="http://schemas.microsoft.com/office/drawing/2016/SVG/main" r:embed="rId110"/>
              </a:ext>
            </a:extLst>
          </a:blip>
          <a:stretch>
            <a:fillRect/>
          </a:stretch>
        </p:blipFill>
        <p:spPr>
          <a:xfrm>
            <a:off x="11081126" y="1617696"/>
            <a:ext cx="468899" cy="562679"/>
          </a:xfrm>
          <a:prstGeom prst="rect">
            <a:avLst/>
          </a:prstGeom>
        </p:spPr>
      </p:pic>
      <p:pic>
        <p:nvPicPr>
          <p:cNvPr id="193" name="Graphic 192">
            <a:extLst>
              <a:ext uri="{FF2B5EF4-FFF2-40B4-BE49-F238E27FC236}">
                <a16:creationId xmlns:a16="http://schemas.microsoft.com/office/drawing/2014/main" id="{5C12C807-5DEA-5D37-6D79-77E024A43CAE}"/>
              </a:ext>
            </a:extLst>
          </p:cNvPr>
          <p:cNvPicPr>
            <a:picLocks noChangeAspect="1"/>
          </p:cNvPicPr>
          <p:nvPr userDrawn="1"/>
        </p:nvPicPr>
        <p:blipFill>
          <a:blip r:embed="rId111">
            <a:extLst>
              <a:ext uri="{28A0092B-C50C-407E-A947-70E740481C1C}">
                <a14:useLocalDpi xmlns:a14="http://schemas.microsoft.com/office/drawing/2010/main"/>
              </a:ext>
              <a:ext uri="{96DAC541-7B7A-43D3-8B79-37D633B846F1}">
                <asvg:svgBlip xmlns:asvg="http://schemas.microsoft.com/office/drawing/2016/SVG/main" r:embed="rId112"/>
              </a:ext>
            </a:extLst>
          </a:blip>
          <a:stretch>
            <a:fillRect/>
          </a:stretch>
        </p:blipFill>
        <p:spPr>
          <a:xfrm>
            <a:off x="10181625" y="1648956"/>
            <a:ext cx="562679" cy="500159"/>
          </a:xfrm>
          <a:prstGeom prst="rect">
            <a:avLst/>
          </a:prstGeom>
        </p:spPr>
      </p:pic>
      <p:pic>
        <p:nvPicPr>
          <p:cNvPr id="195" name="Graphic 194">
            <a:extLst>
              <a:ext uri="{FF2B5EF4-FFF2-40B4-BE49-F238E27FC236}">
                <a16:creationId xmlns:a16="http://schemas.microsoft.com/office/drawing/2014/main" id="{A756DEEE-F6C1-E164-D0A1-B2941EAEECBE}"/>
              </a:ext>
            </a:extLst>
          </p:cNvPr>
          <p:cNvPicPr>
            <a:picLocks noChangeAspect="1"/>
          </p:cNvPicPr>
          <p:nvPr userDrawn="1"/>
        </p:nvPicPr>
        <p:blipFill>
          <a:blip r:embed="rId113">
            <a:extLst>
              <a:ext uri="{28A0092B-C50C-407E-A947-70E740481C1C}">
                <a14:useLocalDpi xmlns:a14="http://schemas.microsoft.com/office/drawing/2010/main"/>
              </a:ext>
              <a:ext uri="{96DAC541-7B7A-43D3-8B79-37D633B846F1}">
                <asvg:svgBlip xmlns:asvg="http://schemas.microsoft.com/office/drawing/2016/SVG/main" r:embed="rId114"/>
              </a:ext>
            </a:extLst>
          </a:blip>
          <a:stretch>
            <a:fillRect/>
          </a:stretch>
        </p:blipFill>
        <p:spPr>
          <a:xfrm>
            <a:off x="9375905" y="1664586"/>
            <a:ext cx="468899" cy="468899"/>
          </a:xfrm>
          <a:prstGeom prst="rect">
            <a:avLst/>
          </a:prstGeom>
        </p:spPr>
      </p:pic>
      <p:pic>
        <p:nvPicPr>
          <p:cNvPr id="197" name="Graphic 196">
            <a:extLst>
              <a:ext uri="{FF2B5EF4-FFF2-40B4-BE49-F238E27FC236}">
                <a16:creationId xmlns:a16="http://schemas.microsoft.com/office/drawing/2014/main" id="{5E0B8925-D79F-5C3D-086D-62753EFAE22F}"/>
              </a:ext>
            </a:extLst>
          </p:cNvPr>
          <p:cNvPicPr>
            <a:picLocks noChangeAspect="1"/>
          </p:cNvPicPr>
          <p:nvPr userDrawn="1"/>
        </p:nvPicPr>
        <p:blipFill>
          <a:blip r:embed="rId115">
            <a:extLst>
              <a:ext uri="{28A0092B-C50C-407E-A947-70E740481C1C}">
                <a14:useLocalDpi xmlns:a14="http://schemas.microsoft.com/office/drawing/2010/main"/>
              </a:ext>
              <a:ext uri="{96DAC541-7B7A-43D3-8B79-37D633B846F1}">
                <asvg:svgBlip xmlns:asvg="http://schemas.microsoft.com/office/drawing/2016/SVG/main" r:embed="rId116"/>
              </a:ext>
            </a:extLst>
          </a:blip>
          <a:stretch>
            <a:fillRect/>
          </a:stretch>
        </p:blipFill>
        <p:spPr>
          <a:xfrm>
            <a:off x="8663965" y="1664586"/>
            <a:ext cx="375119" cy="468899"/>
          </a:xfrm>
          <a:prstGeom prst="rect">
            <a:avLst/>
          </a:prstGeom>
        </p:spPr>
      </p:pic>
      <p:pic>
        <p:nvPicPr>
          <p:cNvPr id="199" name="Graphic 198">
            <a:extLst>
              <a:ext uri="{FF2B5EF4-FFF2-40B4-BE49-F238E27FC236}">
                <a16:creationId xmlns:a16="http://schemas.microsoft.com/office/drawing/2014/main" id="{54AF1EA1-9F3E-5FDF-64B6-4054B705F4CD}"/>
              </a:ext>
            </a:extLst>
          </p:cNvPr>
          <p:cNvPicPr>
            <a:picLocks noChangeAspect="1"/>
          </p:cNvPicPr>
          <p:nvPr userDrawn="1"/>
        </p:nvPicPr>
        <p:blipFill>
          <a:blip r:embed="rId117">
            <a:extLst>
              <a:ext uri="{28A0092B-C50C-407E-A947-70E740481C1C}">
                <a14:useLocalDpi xmlns:a14="http://schemas.microsoft.com/office/drawing/2010/main"/>
              </a:ext>
              <a:ext uri="{96DAC541-7B7A-43D3-8B79-37D633B846F1}">
                <asvg:svgBlip xmlns:asvg="http://schemas.microsoft.com/office/drawing/2016/SVG/main" r:embed="rId118"/>
              </a:ext>
            </a:extLst>
          </a:blip>
          <a:stretch>
            <a:fillRect/>
          </a:stretch>
        </p:blipFill>
        <p:spPr>
          <a:xfrm>
            <a:off x="8014545" y="1648956"/>
            <a:ext cx="312599" cy="500158"/>
          </a:xfrm>
          <a:prstGeom prst="rect">
            <a:avLst/>
          </a:prstGeom>
        </p:spPr>
      </p:pic>
      <p:pic>
        <p:nvPicPr>
          <p:cNvPr id="201" name="Graphic 200">
            <a:extLst>
              <a:ext uri="{FF2B5EF4-FFF2-40B4-BE49-F238E27FC236}">
                <a16:creationId xmlns:a16="http://schemas.microsoft.com/office/drawing/2014/main" id="{885A3040-46B5-A113-4EA4-E25BC6AB1EBF}"/>
              </a:ext>
            </a:extLst>
          </p:cNvPr>
          <p:cNvPicPr>
            <a:picLocks noChangeAspect="1"/>
          </p:cNvPicPr>
          <p:nvPr userDrawn="1"/>
        </p:nvPicPr>
        <p:blipFill>
          <a:blip r:embed="rId119">
            <a:extLst>
              <a:ext uri="{28A0092B-C50C-407E-A947-70E740481C1C}">
                <a14:useLocalDpi xmlns:a14="http://schemas.microsoft.com/office/drawing/2010/main"/>
              </a:ext>
              <a:ext uri="{96DAC541-7B7A-43D3-8B79-37D633B846F1}">
                <asvg:svgBlip xmlns:asvg="http://schemas.microsoft.com/office/drawing/2016/SVG/main" r:embed="rId120"/>
              </a:ext>
            </a:extLst>
          </a:blip>
          <a:stretch>
            <a:fillRect/>
          </a:stretch>
        </p:blipFill>
        <p:spPr>
          <a:xfrm>
            <a:off x="6559405" y="1648956"/>
            <a:ext cx="406379" cy="500159"/>
          </a:xfrm>
          <a:prstGeom prst="rect">
            <a:avLst/>
          </a:prstGeom>
        </p:spPr>
      </p:pic>
      <p:pic>
        <p:nvPicPr>
          <p:cNvPr id="203" name="Graphic 202">
            <a:extLst>
              <a:ext uri="{FF2B5EF4-FFF2-40B4-BE49-F238E27FC236}">
                <a16:creationId xmlns:a16="http://schemas.microsoft.com/office/drawing/2014/main" id="{04FDE229-A485-9F89-8FA5-A1976438B196}"/>
              </a:ext>
            </a:extLst>
          </p:cNvPr>
          <p:cNvPicPr>
            <a:picLocks noChangeAspect="1"/>
          </p:cNvPicPr>
          <p:nvPr userDrawn="1"/>
        </p:nvPicPr>
        <p:blipFill>
          <a:blip r:embed="rId121">
            <a:extLst>
              <a:ext uri="{28A0092B-C50C-407E-A947-70E740481C1C}">
                <a14:useLocalDpi xmlns:a14="http://schemas.microsoft.com/office/drawing/2010/main"/>
              </a:ext>
              <a:ext uri="{96DAC541-7B7A-43D3-8B79-37D633B846F1}">
                <asvg:svgBlip xmlns:asvg="http://schemas.microsoft.com/office/drawing/2016/SVG/main" r:embed="rId122"/>
              </a:ext>
            </a:extLst>
          </a:blip>
          <a:stretch>
            <a:fillRect/>
          </a:stretch>
        </p:blipFill>
        <p:spPr>
          <a:xfrm>
            <a:off x="7302605" y="1648956"/>
            <a:ext cx="375119" cy="500159"/>
          </a:xfrm>
          <a:prstGeom prst="rect">
            <a:avLst/>
          </a:prstGeom>
        </p:spPr>
      </p:pic>
      <p:pic>
        <p:nvPicPr>
          <p:cNvPr id="205" name="Graphic 204">
            <a:extLst>
              <a:ext uri="{FF2B5EF4-FFF2-40B4-BE49-F238E27FC236}">
                <a16:creationId xmlns:a16="http://schemas.microsoft.com/office/drawing/2014/main" id="{32477EC2-5D7E-860F-0AF5-60CF8E1078A5}"/>
              </a:ext>
            </a:extLst>
          </p:cNvPr>
          <p:cNvPicPr>
            <a:picLocks noChangeAspect="1"/>
          </p:cNvPicPr>
          <p:nvPr userDrawn="1"/>
        </p:nvPicPr>
        <p:blipFill>
          <a:blip r:embed="rId123">
            <a:extLst>
              <a:ext uri="{28A0092B-C50C-407E-A947-70E740481C1C}">
                <a14:useLocalDpi xmlns:a14="http://schemas.microsoft.com/office/drawing/2010/main"/>
              </a:ext>
              <a:ext uri="{96DAC541-7B7A-43D3-8B79-37D633B846F1}">
                <asvg:svgBlip xmlns:asvg="http://schemas.microsoft.com/office/drawing/2016/SVG/main" r:embed="rId124"/>
              </a:ext>
            </a:extLst>
          </a:blip>
          <a:stretch>
            <a:fillRect/>
          </a:stretch>
        </p:blipFill>
        <p:spPr>
          <a:xfrm>
            <a:off x="5628645" y="1633326"/>
            <a:ext cx="593939" cy="531419"/>
          </a:xfrm>
          <a:prstGeom prst="rect">
            <a:avLst/>
          </a:prstGeom>
        </p:spPr>
      </p:pic>
      <p:pic>
        <p:nvPicPr>
          <p:cNvPr id="207" name="Graphic 206">
            <a:extLst>
              <a:ext uri="{FF2B5EF4-FFF2-40B4-BE49-F238E27FC236}">
                <a16:creationId xmlns:a16="http://schemas.microsoft.com/office/drawing/2014/main" id="{FEF7CDBE-1385-5D81-73C5-CCDA4F28975C}"/>
              </a:ext>
            </a:extLst>
          </p:cNvPr>
          <p:cNvPicPr>
            <a:picLocks noChangeAspect="1"/>
          </p:cNvPicPr>
          <p:nvPr userDrawn="1"/>
        </p:nvPicPr>
        <p:blipFill>
          <a:blip r:embed="rId125">
            <a:extLst>
              <a:ext uri="{28A0092B-C50C-407E-A947-70E740481C1C}">
                <a14:useLocalDpi xmlns:a14="http://schemas.microsoft.com/office/drawing/2010/main"/>
              </a:ext>
              <a:ext uri="{96DAC541-7B7A-43D3-8B79-37D633B846F1}">
                <asvg:svgBlip xmlns:asvg="http://schemas.microsoft.com/office/drawing/2016/SVG/main" r:embed="rId126"/>
              </a:ext>
            </a:extLst>
          </a:blip>
          <a:stretch>
            <a:fillRect/>
          </a:stretch>
        </p:blipFill>
        <p:spPr>
          <a:xfrm>
            <a:off x="4572845" y="1664586"/>
            <a:ext cx="718979" cy="468899"/>
          </a:xfrm>
          <a:prstGeom prst="rect">
            <a:avLst/>
          </a:prstGeom>
        </p:spPr>
      </p:pic>
      <p:pic>
        <p:nvPicPr>
          <p:cNvPr id="209" name="Graphic 208">
            <a:extLst>
              <a:ext uri="{FF2B5EF4-FFF2-40B4-BE49-F238E27FC236}">
                <a16:creationId xmlns:a16="http://schemas.microsoft.com/office/drawing/2014/main" id="{E64ABD9D-EC34-E897-BDE5-86CE19AB3F4B}"/>
              </a:ext>
            </a:extLst>
          </p:cNvPr>
          <p:cNvPicPr>
            <a:picLocks noChangeAspect="1"/>
          </p:cNvPicPr>
          <p:nvPr userDrawn="1"/>
        </p:nvPicPr>
        <p:blipFill>
          <a:blip r:embed="rId127">
            <a:extLst>
              <a:ext uri="{28A0092B-C50C-407E-A947-70E740481C1C}">
                <a14:useLocalDpi xmlns:a14="http://schemas.microsoft.com/office/drawing/2010/main"/>
              </a:ext>
              <a:ext uri="{96DAC541-7B7A-43D3-8B79-37D633B846F1}">
                <asvg:svgBlip xmlns:asvg="http://schemas.microsoft.com/office/drawing/2016/SVG/main" r:embed="rId128"/>
              </a:ext>
            </a:extLst>
          </a:blip>
          <a:stretch>
            <a:fillRect/>
          </a:stretch>
        </p:blipFill>
        <p:spPr>
          <a:xfrm>
            <a:off x="3767125" y="1648956"/>
            <a:ext cx="468899" cy="500159"/>
          </a:xfrm>
          <a:prstGeom prst="rect">
            <a:avLst/>
          </a:prstGeom>
        </p:spPr>
      </p:pic>
      <p:pic>
        <p:nvPicPr>
          <p:cNvPr id="211" name="Graphic 210">
            <a:extLst>
              <a:ext uri="{FF2B5EF4-FFF2-40B4-BE49-F238E27FC236}">
                <a16:creationId xmlns:a16="http://schemas.microsoft.com/office/drawing/2014/main" id="{2C560745-6ABC-89FF-019F-236984CFDA9C}"/>
              </a:ext>
            </a:extLst>
          </p:cNvPr>
          <p:cNvPicPr>
            <a:picLocks noChangeAspect="1"/>
          </p:cNvPicPr>
          <p:nvPr userDrawn="1"/>
        </p:nvPicPr>
        <p:blipFill>
          <a:blip r:embed="rId129">
            <a:extLst>
              <a:ext uri="{28A0092B-C50C-407E-A947-70E740481C1C}">
                <a14:useLocalDpi xmlns:a14="http://schemas.microsoft.com/office/drawing/2010/main"/>
              </a:ext>
              <a:ext uri="{96DAC541-7B7A-43D3-8B79-37D633B846F1}">
                <asvg:svgBlip xmlns:asvg="http://schemas.microsoft.com/office/drawing/2016/SVG/main" r:embed="rId130"/>
              </a:ext>
            </a:extLst>
          </a:blip>
          <a:stretch>
            <a:fillRect/>
          </a:stretch>
        </p:blipFill>
        <p:spPr>
          <a:xfrm>
            <a:off x="2867625" y="1664586"/>
            <a:ext cx="562679" cy="468899"/>
          </a:xfrm>
          <a:prstGeom prst="rect">
            <a:avLst/>
          </a:prstGeom>
        </p:spPr>
      </p:pic>
      <p:pic>
        <p:nvPicPr>
          <p:cNvPr id="213" name="Graphic 212">
            <a:extLst>
              <a:ext uri="{FF2B5EF4-FFF2-40B4-BE49-F238E27FC236}">
                <a16:creationId xmlns:a16="http://schemas.microsoft.com/office/drawing/2014/main" id="{85E8D11E-BB7A-DEBE-EA50-B52A2105903A}"/>
              </a:ext>
            </a:extLst>
          </p:cNvPr>
          <p:cNvPicPr>
            <a:picLocks noChangeAspect="1"/>
          </p:cNvPicPr>
          <p:nvPr userDrawn="1"/>
        </p:nvPicPr>
        <p:blipFill>
          <a:blip r:embed="rId131">
            <a:extLst>
              <a:ext uri="{28A0092B-C50C-407E-A947-70E740481C1C}">
                <a14:useLocalDpi xmlns:a14="http://schemas.microsoft.com/office/drawing/2010/main"/>
              </a:ext>
              <a:ext uri="{96DAC541-7B7A-43D3-8B79-37D633B846F1}">
                <asvg:svgBlip xmlns:asvg="http://schemas.microsoft.com/office/drawing/2016/SVG/main" r:embed="rId132"/>
              </a:ext>
            </a:extLst>
          </a:blip>
          <a:stretch>
            <a:fillRect/>
          </a:stretch>
        </p:blipFill>
        <p:spPr>
          <a:xfrm>
            <a:off x="2061905" y="1711476"/>
            <a:ext cx="468899" cy="375119"/>
          </a:xfrm>
          <a:prstGeom prst="rect">
            <a:avLst/>
          </a:prstGeom>
        </p:spPr>
      </p:pic>
      <p:pic>
        <p:nvPicPr>
          <p:cNvPr id="215" name="Graphic 214">
            <a:extLst>
              <a:ext uri="{FF2B5EF4-FFF2-40B4-BE49-F238E27FC236}">
                <a16:creationId xmlns:a16="http://schemas.microsoft.com/office/drawing/2014/main" id="{513B8E88-5440-5377-54CC-69E0930DE4CC}"/>
              </a:ext>
            </a:extLst>
          </p:cNvPr>
          <p:cNvPicPr>
            <a:picLocks noChangeAspect="1"/>
          </p:cNvPicPr>
          <p:nvPr userDrawn="1"/>
        </p:nvPicPr>
        <p:blipFill>
          <a:blip r:embed="rId133">
            <a:extLst>
              <a:ext uri="{28A0092B-C50C-407E-A947-70E740481C1C}">
                <a14:useLocalDpi xmlns:a14="http://schemas.microsoft.com/office/drawing/2010/main"/>
              </a:ext>
              <a:ext uri="{96DAC541-7B7A-43D3-8B79-37D633B846F1}">
                <asvg:svgBlip xmlns:asvg="http://schemas.microsoft.com/office/drawing/2016/SVG/main" r:embed="rId134"/>
              </a:ext>
            </a:extLst>
          </a:blip>
          <a:stretch>
            <a:fillRect/>
          </a:stretch>
        </p:blipFill>
        <p:spPr>
          <a:xfrm>
            <a:off x="606765" y="1648956"/>
            <a:ext cx="468899" cy="500159"/>
          </a:xfrm>
          <a:prstGeom prst="rect">
            <a:avLst/>
          </a:prstGeom>
        </p:spPr>
      </p:pic>
      <p:pic>
        <p:nvPicPr>
          <p:cNvPr id="217" name="Graphic 216">
            <a:extLst>
              <a:ext uri="{FF2B5EF4-FFF2-40B4-BE49-F238E27FC236}">
                <a16:creationId xmlns:a16="http://schemas.microsoft.com/office/drawing/2014/main" id="{25AF9573-7DE1-38C1-CB1A-F0B707EF7EEC}"/>
              </a:ext>
            </a:extLst>
          </p:cNvPr>
          <p:cNvPicPr>
            <a:picLocks noChangeAspect="1"/>
          </p:cNvPicPr>
          <p:nvPr userDrawn="1"/>
        </p:nvPicPr>
        <p:blipFill>
          <a:blip r:embed="rId135">
            <a:extLst>
              <a:ext uri="{28A0092B-C50C-407E-A947-70E740481C1C}">
                <a14:useLocalDpi xmlns:a14="http://schemas.microsoft.com/office/drawing/2010/main"/>
              </a:ext>
              <a:ext uri="{96DAC541-7B7A-43D3-8B79-37D633B846F1}">
                <asvg:svgBlip xmlns:asvg="http://schemas.microsoft.com/office/drawing/2016/SVG/main" r:embed="rId136"/>
              </a:ext>
            </a:extLst>
          </a:blip>
          <a:stretch>
            <a:fillRect/>
          </a:stretch>
        </p:blipFill>
        <p:spPr>
          <a:xfrm>
            <a:off x="1412485" y="1742736"/>
            <a:ext cx="312599" cy="312599"/>
          </a:xfrm>
          <a:prstGeom prst="rect">
            <a:avLst/>
          </a:prstGeom>
        </p:spPr>
      </p:pic>
      <p:pic>
        <p:nvPicPr>
          <p:cNvPr id="219" name="Graphic 218">
            <a:extLst>
              <a:ext uri="{FF2B5EF4-FFF2-40B4-BE49-F238E27FC236}">
                <a16:creationId xmlns:a16="http://schemas.microsoft.com/office/drawing/2014/main" id="{EE01F842-DA63-287B-86CC-EB63DD828D37}"/>
              </a:ext>
            </a:extLst>
          </p:cNvPr>
          <p:cNvPicPr>
            <a:picLocks noChangeAspect="1"/>
          </p:cNvPicPr>
          <p:nvPr userDrawn="1"/>
        </p:nvPicPr>
        <p:blipFill>
          <a:blip r:embed="rId137">
            <a:extLst>
              <a:ext uri="{28A0092B-C50C-407E-A947-70E740481C1C}">
                <a14:useLocalDpi xmlns:a14="http://schemas.microsoft.com/office/drawing/2010/main"/>
              </a:ext>
              <a:ext uri="{96DAC541-7B7A-43D3-8B79-37D633B846F1}">
                <asvg:svgBlip xmlns:asvg="http://schemas.microsoft.com/office/drawing/2016/SVG/main" r:embed="rId138"/>
              </a:ext>
            </a:extLst>
          </a:blip>
          <a:stretch>
            <a:fillRect/>
          </a:stretch>
        </p:blipFill>
        <p:spPr>
          <a:xfrm>
            <a:off x="11174906" y="783828"/>
            <a:ext cx="375119" cy="375119"/>
          </a:xfrm>
          <a:prstGeom prst="rect">
            <a:avLst/>
          </a:prstGeom>
        </p:spPr>
      </p:pic>
      <p:pic>
        <p:nvPicPr>
          <p:cNvPr id="221" name="Graphic 220">
            <a:extLst>
              <a:ext uri="{FF2B5EF4-FFF2-40B4-BE49-F238E27FC236}">
                <a16:creationId xmlns:a16="http://schemas.microsoft.com/office/drawing/2014/main" id="{FD2C0C84-7125-3B7F-DC9D-9520731B8CBA}"/>
              </a:ext>
            </a:extLst>
          </p:cNvPr>
          <p:cNvPicPr>
            <a:picLocks noChangeAspect="1"/>
          </p:cNvPicPr>
          <p:nvPr userDrawn="1"/>
        </p:nvPicPr>
        <p:blipFill>
          <a:blip r:embed="rId139">
            <a:extLst>
              <a:ext uri="{28A0092B-C50C-407E-A947-70E740481C1C}">
                <a14:useLocalDpi xmlns:a14="http://schemas.microsoft.com/office/drawing/2010/main"/>
              </a:ext>
              <a:ext uri="{96DAC541-7B7A-43D3-8B79-37D633B846F1}">
                <asvg:svgBlip xmlns:asvg="http://schemas.microsoft.com/office/drawing/2016/SVG/main" r:embed="rId140"/>
              </a:ext>
            </a:extLst>
          </a:blip>
          <a:stretch>
            <a:fillRect/>
          </a:stretch>
        </p:blipFill>
        <p:spPr>
          <a:xfrm>
            <a:off x="10487024" y="783828"/>
            <a:ext cx="375119" cy="375119"/>
          </a:xfrm>
          <a:prstGeom prst="rect">
            <a:avLst/>
          </a:prstGeom>
        </p:spPr>
      </p:pic>
      <p:pic>
        <p:nvPicPr>
          <p:cNvPr id="223" name="Graphic 222">
            <a:extLst>
              <a:ext uri="{FF2B5EF4-FFF2-40B4-BE49-F238E27FC236}">
                <a16:creationId xmlns:a16="http://schemas.microsoft.com/office/drawing/2014/main" id="{D1C5E4AA-1573-82B0-E2F8-D2C5905EB07A}"/>
              </a:ext>
            </a:extLst>
          </p:cNvPr>
          <p:cNvPicPr>
            <a:picLocks noChangeAspect="1"/>
          </p:cNvPicPr>
          <p:nvPr userDrawn="1"/>
        </p:nvPicPr>
        <p:blipFill>
          <a:blip r:embed="rId141">
            <a:extLst>
              <a:ext uri="{28A0092B-C50C-407E-A947-70E740481C1C}">
                <a14:useLocalDpi xmlns:a14="http://schemas.microsoft.com/office/drawing/2010/main"/>
              </a:ext>
              <a:ext uri="{96DAC541-7B7A-43D3-8B79-37D633B846F1}">
                <asvg:svgBlip xmlns:asvg="http://schemas.microsoft.com/office/drawing/2016/SVG/main" r:embed="rId142"/>
              </a:ext>
            </a:extLst>
          </a:blip>
          <a:stretch>
            <a:fillRect/>
          </a:stretch>
        </p:blipFill>
        <p:spPr>
          <a:xfrm>
            <a:off x="9799142" y="783828"/>
            <a:ext cx="375119" cy="375119"/>
          </a:xfrm>
          <a:prstGeom prst="rect">
            <a:avLst/>
          </a:prstGeom>
        </p:spPr>
      </p:pic>
      <p:pic>
        <p:nvPicPr>
          <p:cNvPr id="225" name="Graphic 224">
            <a:extLst>
              <a:ext uri="{FF2B5EF4-FFF2-40B4-BE49-F238E27FC236}">
                <a16:creationId xmlns:a16="http://schemas.microsoft.com/office/drawing/2014/main" id="{EE23876D-0E61-B9BA-4427-80B2FED82450}"/>
              </a:ext>
            </a:extLst>
          </p:cNvPr>
          <p:cNvPicPr>
            <a:picLocks noChangeAspect="1"/>
          </p:cNvPicPr>
          <p:nvPr userDrawn="1"/>
        </p:nvPicPr>
        <p:blipFill>
          <a:blip r:embed="rId143">
            <a:extLst>
              <a:ext uri="{28A0092B-C50C-407E-A947-70E740481C1C}">
                <a14:useLocalDpi xmlns:a14="http://schemas.microsoft.com/office/drawing/2010/main"/>
              </a:ext>
              <a:ext uri="{96DAC541-7B7A-43D3-8B79-37D633B846F1}">
                <asvg:svgBlip xmlns:asvg="http://schemas.microsoft.com/office/drawing/2016/SVG/main" r:embed="rId144"/>
              </a:ext>
            </a:extLst>
          </a:blip>
          <a:stretch>
            <a:fillRect/>
          </a:stretch>
        </p:blipFill>
        <p:spPr>
          <a:xfrm>
            <a:off x="9111260" y="783828"/>
            <a:ext cx="375119" cy="375119"/>
          </a:xfrm>
          <a:prstGeom prst="rect">
            <a:avLst/>
          </a:prstGeom>
        </p:spPr>
      </p:pic>
      <p:pic>
        <p:nvPicPr>
          <p:cNvPr id="227" name="Graphic 226">
            <a:extLst>
              <a:ext uri="{FF2B5EF4-FFF2-40B4-BE49-F238E27FC236}">
                <a16:creationId xmlns:a16="http://schemas.microsoft.com/office/drawing/2014/main" id="{D13FB428-24AE-0B43-0647-611CF4E8C1BB}"/>
              </a:ext>
            </a:extLst>
          </p:cNvPr>
          <p:cNvPicPr>
            <a:picLocks noChangeAspect="1"/>
          </p:cNvPicPr>
          <p:nvPr userDrawn="1"/>
        </p:nvPicPr>
        <p:blipFill>
          <a:blip r:embed="rId145">
            <a:extLst>
              <a:ext uri="{28A0092B-C50C-407E-A947-70E740481C1C}">
                <a14:useLocalDpi xmlns:a14="http://schemas.microsoft.com/office/drawing/2010/main"/>
              </a:ext>
              <a:ext uri="{96DAC541-7B7A-43D3-8B79-37D633B846F1}">
                <asvg:svgBlip xmlns:asvg="http://schemas.microsoft.com/office/drawing/2016/SVG/main" r:embed="rId146"/>
              </a:ext>
            </a:extLst>
          </a:blip>
          <a:stretch>
            <a:fillRect/>
          </a:stretch>
        </p:blipFill>
        <p:spPr>
          <a:xfrm>
            <a:off x="8329599" y="736938"/>
            <a:ext cx="468899" cy="468899"/>
          </a:xfrm>
          <a:prstGeom prst="rect">
            <a:avLst/>
          </a:prstGeom>
        </p:spPr>
      </p:pic>
      <p:pic>
        <p:nvPicPr>
          <p:cNvPr id="229" name="Graphic 228">
            <a:extLst>
              <a:ext uri="{FF2B5EF4-FFF2-40B4-BE49-F238E27FC236}">
                <a16:creationId xmlns:a16="http://schemas.microsoft.com/office/drawing/2014/main" id="{28F179A9-1BCD-F956-0919-513B31BF184A}"/>
              </a:ext>
            </a:extLst>
          </p:cNvPr>
          <p:cNvPicPr>
            <a:picLocks noChangeAspect="1"/>
          </p:cNvPicPr>
          <p:nvPr userDrawn="1"/>
        </p:nvPicPr>
        <p:blipFill>
          <a:blip r:embed="rId147">
            <a:extLst>
              <a:ext uri="{28A0092B-C50C-407E-A947-70E740481C1C}">
                <a14:useLocalDpi xmlns:a14="http://schemas.microsoft.com/office/drawing/2010/main"/>
              </a:ext>
              <a:ext uri="{96DAC541-7B7A-43D3-8B79-37D633B846F1}">
                <asvg:svgBlip xmlns:asvg="http://schemas.microsoft.com/office/drawing/2016/SVG/main" r:embed="rId148"/>
              </a:ext>
            </a:extLst>
          </a:blip>
          <a:stretch>
            <a:fillRect/>
          </a:stretch>
        </p:blipFill>
        <p:spPr>
          <a:xfrm>
            <a:off x="7547938" y="736938"/>
            <a:ext cx="468899" cy="468899"/>
          </a:xfrm>
          <a:prstGeom prst="rect">
            <a:avLst/>
          </a:prstGeom>
        </p:spPr>
      </p:pic>
      <p:pic>
        <p:nvPicPr>
          <p:cNvPr id="231" name="Graphic 230">
            <a:extLst>
              <a:ext uri="{FF2B5EF4-FFF2-40B4-BE49-F238E27FC236}">
                <a16:creationId xmlns:a16="http://schemas.microsoft.com/office/drawing/2014/main" id="{750AF483-172E-BAA2-8957-8EBF5CB633CF}"/>
              </a:ext>
            </a:extLst>
          </p:cNvPr>
          <p:cNvPicPr>
            <a:picLocks noChangeAspect="1"/>
          </p:cNvPicPr>
          <p:nvPr userDrawn="1"/>
        </p:nvPicPr>
        <p:blipFill>
          <a:blip r:embed="rId149">
            <a:extLst>
              <a:ext uri="{28A0092B-C50C-407E-A947-70E740481C1C}">
                <a14:useLocalDpi xmlns:a14="http://schemas.microsoft.com/office/drawing/2010/main"/>
              </a:ext>
              <a:ext uri="{96DAC541-7B7A-43D3-8B79-37D633B846F1}">
                <asvg:svgBlip xmlns:asvg="http://schemas.microsoft.com/office/drawing/2016/SVG/main" r:embed="rId150"/>
              </a:ext>
            </a:extLst>
          </a:blip>
          <a:stretch>
            <a:fillRect/>
          </a:stretch>
        </p:blipFill>
        <p:spPr>
          <a:xfrm>
            <a:off x="6766277" y="736938"/>
            <a:ext cx="468899" cy="468899"/>
          </a:xfrm>
          <a:prstGeom prst="rect">
            <a:avLst/>
          </a:prstGeom>
        </p:spPr>
      </p:pic>
      <p:pic>
        <p:nvPicPr>
          <p:cNvPr id="233" name="Graphic 232">
            <a:extLst>
              <a:ext uri="{FF2B5EF4-FFF2-40B4-BE49-F238E27FC236}">
                <a16:creationId xmlns:a16="http://schemas.microsoft.com/office/drawing/2014/main" id="{3B3E4001-6D25-739C-7497-2323D9A85466}"/>
              </a:ext>
            </a:extLst>
          </p:cNvPr>
          <p:cNvPicPr>
            <a:picLocks noChangeAspect="1"/>
          </p:cNvPicPr>
          <p:nvPr userDrawn="1"/>
        </p:nvPicPr>
        <p:blipFill>
          <a:blip r:embed="rId151">
            <a:extLst>
              <a:ext uri="{28A0092B-C50C-407E-A947-70E740481C1C}">
                <a14:useLocalDpi xmlns:a14="http://schemas.microsoft.com/office/drawing/2010/main"/>
              </a:ext>
              <a:ext uri="{96DAC541-7B7A-43D3-8B79-37D633B846F1}">
                <asvg:svgBlip xmlns:asvg="http://schemas.microsoft.com/office/drawing/2016/SVG/main" r:embed="rId152"/>
              </a:ext>
            </a:extLst>
          </a:blip>
          <a:stretch>
            <a:fillRect/>
          </a:stretch>
        </p:blipFill>
        <p:spPr>
          <a:xfrm>
            <a:off x="5953356" y="721308"/>
            <a:ext cx="500159" cy="500159"/>
          </a:xfrm>
          <a:prstGeom prst="rect">
            <a:avLst/>
          </a:prstGeom>
        </p:spPr>
      </p:pic>
      <p:pic>
        <p:nvPicPr>
          <p:cNvPr id="235" name="Graphic 234">
            <a:extLst>
              <a:ext uri="{FF2B5EF4-FFF2-40B4-BE49-F238E27FC236}">
                <a16:creationId xmlns:a16="http://schemas.microsoft.com/office/drawing/2014/main" id="{CE02274B-75BA-5ABC-17C0-52249138598C}"/>
              </a:ext>
            </a:extLst>
          </p:cNvPr>
          <p:cNvPicPr>
            <a:picLocks noChangeAspect="1"/>
          </p:cNvPicPr>
          <p:nvPr userDrawn="1"/>
        </p:nvPicPr>
        <p:blipFill>
          <a:blip r:embed="rId153">
            <a:extLst>
              <a:ext uri="{28A0092B-C50C-407E-A947-70E740481C1C}">
                <a14:useLocalDpi xmlns:a14="http://schemas.microsoft.com/office/drawing/2010/main"/>
              </a:ext>
              <a:ext uri="{96DAC541-7B7A-43D3-8B79-37D633B846F1}">
                <asvg:svgBlip xmlns:asvg="http://schemas.microsoft.com/office/drawing/2016/SVG/main" r:embed="rId154"/>
              </a:ext>
            </a:extLst>
          </a:blip>
          <a:stretch>
            <a:fillRect/>
          </a:stretch>
        </p:blipFill>
        <p:spPr>
          <a:xfrm>
            <a:off x="5171695" y="736938"/>
            <a:ext cx="468899" cy="468899"/>
          </a:xfrm>
          <a:prstGeom prst="rect">
            <a:avLst/>
          </a:prstGeom>
        </p:spPr>
      </p:pic>
      <p:pic>
        <p:nvPicPr>
          <p:cNvPr id="237" name="Graphic 236">
            <a:extLst>
              <a:ext uri="{FF2B5EF4-FFF2-40B4-BE49-F238E27FC236}">
                <a16:creationId xmlns:a16="http://schemas.microsoft.com/office/drawing/2014/main" id="{751D2D26-AB64-093B-08C9-34CE68BD352E}"/>
              </a:ext>
            </a:extLst>
          </p:cNvPr>
          <p:cNvPicPr>
            <a:picLocks noChangeAspect="1"/>
          </p:cNvPicPr>
          <p:nvPr userDrawn="1"/>
        </p:nvPicPr>
        <p:blipFill>
          <a:blip r:embed="rId155">
            <a:extLst>
              <a:ext uri="{28A0092B-C50C-407E-A947-70E740481C1C}">
                <a14:useLocalDpi xmlns:a14="http://schemas.microsoft.com/office/drawing/2010/main"/>
              </a:ext>
              <a:ext uri="{96DAC541-7B7A-43D3-8B79-37D633B846F1}">
                <asvg:svgBlip xmlns:asvg="http://schemas.microsoft.com/office/drawing/2016/SVG/main" r:embed="rId156"/>
              </a:ext>
            </a:extLst>
          </a:blip>
          <a:stretch>
            <a:fillRect/>
          </a:stretch>
        </p:blipFill>
        <p:spPr>
          <a:xfrm>
            <a:off x="3608373" y="768198"/>
            <a:ext cx="656459" cy="406379"/>
          </a:xfrm>
          <a:prstGeom prst="rect">
            <a:avLst/>
          </a:prstGeom>
        </p:spPr>
      </p:pic>
      <p:pic>
        <p:nvPicPr>
          <p:cNvPr id="239" name="Graphic 238">
            <a:extLst>
              <a:ext uri="{FF2B5EF4-FFF2-40B4-BE49-F238E27FC236}">
                <a16:creationId xmlns:a16="http://schemas.microsoft.com/office/drawing/2014/main" id="{2203D486-F7CE-09CE-9412-5488B9E4A459}"/>
              </a:ext>
            </a:extLst>
          </p:cNvPr>
          <p:cNvPicPr>
            <a:picLocks noChangeAspect="1"/>
          </p:cNvPicPr>
          <p:nvPr userDrawn="1"/>
        </p:nvPicPr>
        <p:blipFill>
          <a:blip r:embed="rId157">
            <a:extLst>
              <a:ext uri="{28A0092B-C50C-407E-A947-70E740481C1C}">
                <a14:useLocalDpi xmlns:a14="http://schemas.microsoft.com/office/drawing/2010/main"/>
              </a:ext>
              <a:ext uri="{96DAC541-7B7A-43D3-8B79-37D633B846F1}">
                <asvg:svgBlip xmlns:asvg="http://schemas.microsoft.com/office/drawing/2016/SVG/main" r:embed="rId158"/>
              </a:ext>
            </a:extLst>
          </a:blip>
          <a:stretch>
            <a:fillRect/>
          </a:stretch>
        </p:blipFill>
        <p:spPr>
          <a:xfrm>
            <a:off x="4577594" y="736938"/>
            <a:ext cx="281339" cy="468898"/>
          </a:xfrm>
          <a:prstGeom prst="rect">
            <a:avLst/>
          </a:prstGeom>
        </p:spPr>
      </p:pic>
      <p:pic>
        <p:nvPicPr>
          <p:cNvPr id="241" name="Graphic 240">
            <a:extLst>
              <a:ext uri="{FF2B5EF4-FFF2-40B4-BE49-F238E27FC236}">
                <a16:creationId xmlns:a16="http://schemas.microsoft.com/office/drawing/2014/main" id="{D9B3FB3E-0511-6C62-2244-698EC76A0057}"/>
              </a:ext>
            </a:extLst>
          </p:cNvPr>
          <p:cNvPicPr>
            <a:picLocks noChangeAspect="1"/>
          </p:cNvPicPr>
          <p:nvPr userDrawn="1"/>
        </p:nvPicPr>
        <p:blipFill>
          <a:blip r:embed="rId159">
            <a:extLst>
              <a:ext uri="{28A0092B-C50C-407E-A947-70E740481C1C}">
                <a14:useLocalDpi xmlns:a14="http://schemas.microsoft.com/office/drawing/2010/main"/>
              </a:ext>
              <a:ext uri="{96DAC541-7B7A-43D3-8B79-37D633B846F1}">
                <asvg:svgBlip xmlns:asvg="http://schemas.microsoft.com/office/drawing/2016/SVG/main" r:embed="rId160"/>
              </a:ext>
            </a:extLst>
          </a:blip>
          <a:stretch>
            <a:fillRect/>
          </a:stretch>
        </p:blipFill>
        <p:spPr>
          <a:xfrm>
            <a:off x="2983011" y="768198"/>
            <a:ext cx="312599" cy="406379"/>
          </a:xfrm>
          <a:prstGeom prst="rect">
            <a:avLst/>
          </a:prstGeom>
        </p:spPr>
      </p:pic>
      <p:pic>
        <p:nvPicPr>
          <p:cNvPr id="243" name="Graphic 242">
            <a:extLst>
              <a:ext uri="{FF2B5EF4-FFF2-40B4-BE49-F238E27FC236}">
                <a16:creationId xmlns:a16="http://schemas.microsoft.com/office/drawing/2014/main" id="{679A09EA-225E-2716-57A1-837BEDBD44E2}"/>
              </a:ext>
            </a:extLst>
          </p:cNvPr>
          <p:cNvPicPr>
            <a:picLocks noChangeAspect="1"/>
          </p:cNvPicPr>
          <p:nvPr userDrawn="1"/>
        </p:nvPicPr>
        <p:blipFill>
          <a:blip r:embed="rId161">
            <a:extLst>
              <a:ext uri="{28A0092B-C50C-407E-A947-70E740481C1C}">
                <a14:useLocalDpi xmlns:a14="http://schemas.microsoft.com/office/drawing/2010/main"/>
              </a:ext>
              <a:ext uri="{96DAC541-7B7A-43D3-8B79-37D633B846F1}">
                <asvg:svgBlip xmlns:asvg="http://schemas.microsoft.com/office/drawing/2016/SVG/main" r:embed="rId162"/>
              </a:ext>
            </a:extLst>
          </a:blip>
          <a:stretch>
            <a:fillRect/>
          </a:stretch>
        </p:blipFill>
        <p:spPr>
          <a:xfrm>
            <a:off x="2295129" y="705678"/>
            <a:ext cx="375119" cy="531419"/>
          </a:xfrm>
          <a:prstGeom prst="rect">
            <a:avLst/>
          </a:prstGeom>
        </p:spPr>
      </p:pic>
      <p:pic>
        <p:nvPicPr>
          <p:cNvPr id="245" name="Graphic 244">
            <a:extLst>
              <a:ext uri="{FF2B5EF4-FFF2-40B4-BE49-F238E27FC236}">
                <a16:creationId xmlns:a16="http://schemas.microsoft.com/office/drawing/2014/main" id="{C3385CB9-8639-D199-9582-48054F5A0EF9}"/>
              </a:ext>
            </a:extLst>
          </p:cNvPr>
          <p:cNvPicPr>
            <a:picLocks noChangeAspect="1"/>
          </p:cNvPicPr>
          <p:nvPr userDrawn="1"/>
        </p:nvPicPr>
        <p:blipFill>
          <a:blip r:embed="rId163">
            <a:extLst>
              <a:ext uri="{28A0092B-C50C-407E-A947-70E740481C1C}">
                <a14:useLocalDpi xmlns:a14="http://schemas.microsoft.com/office/drawing/2010/main"/>
              </a:ext>
              <a:ext uri="{96DAC541-7B7A-43D3-8B79-37D633B846F1}">
                <asvg:svgBlip xmlns:asvg="http://schemas.microsoft.com/office/drawing/2016/SVG/main" r:embed="rId164"/>
              </a:ext>
            </a:extLst>
          </a:blip>
          <a:stretch>
            <a:fillRect/>
          </a:stretch>
        </p:blipFill>
        <p:spPr>
          <a:xfrm>
            <a:off x="1419687" y="690048"/>
            <a:ext cx="562679" cy="562679"/>
          </a:xfrm>
          <a:prstGeom prst="rect">
            <a:avLst/>
          </a:prstGeom>
        </p:spPr>
      </p:pic>
      <p:pic>
        <p:nvPicPr>
          <p:cNvPr id="247" name="Graphic 246">
            <a:extLst>
              <a:ext uri="{FF2B5EF4-FFF2-40B4-BE49-F238E27FC236}">
                <a16:creationId xmlns:a16="http://schemas.microsoft.com/office/drawing/2014/main" id="{811EE50B-AD01-0540-6503-A16675E5BD8D}"/>
              </a:ext>
            </a:extLst>
          </p:cNvPr>
          <p:cNvPicPr>
            <a:picLocks noChangeAspect="1"/>
          </p:cNvPicPr>
          <p:nvPr userDrawn="1"/>
        </p:nvPicPr>
        <p:blipFill>
          <a:blip r:embed="rId165">
            <a:extLst>
              <a:ext uri="{28A0092B-C50C-407E-A947-70E740481C1C}">
                <a14:useLocalDpi xmlns:a14="http://schemas.microsoft.com/office/drawing/2010/main"/>
              </a:ext>
              <a:ext uri="{96DAC541-7B7A-43D3-8B79-37D633B846F1}">
                <asvg:svgBlip xmlns:asvg="http://schemas.microsoft.com/office/drawing/2016/SVG/main" r:embed="rId166"/>
              </a:ext>
            </a:extLst>
          </a:blip>
          <a:stretch>
            <a:fillRect/>
          </a:stretch>
        </p:blipFill>
        <p:spPr>
          <a:xfrm>
            <a:off x="606765" y="736938"/>
            <a:ext cx="500159" cy="468899"/>
          </a:xfrm>
          <a:prstGeom prst="rect">
            <a:avLst/>
          </a:prstGeom>
        </p:spPr>
      </p:pic>
    </p:spTree>
    <p:extLst>
      <p:ext uri="{BB962C8B-B14F-4D97-AF65-F5344CB8AC3E}">
        <p14:creationId xmlns:p14="http://schemas.microsoft.com/office/powerpoint/2010/main" val="1122957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ABLE OF CONTENT (BLUE BKGD)">
    <p:bg>
      <p:bgPr>
        <a:solidFill>
          <a:schemeClr val="bg2"/>
        </a:solidFill>
        <a:effectLst/>
      </p:bgPr>
    </p:bg>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AAE1BA91-4DA4-F647-9FC0-57AFFB2C4254}"/>
              </a:ext>
            </a:extLst>
          </p:cNvPr>
          <p:cNvSpPr>
            <a:spLocks noGrp="1"/>
          </p:cNvSpPr>
          <p:nvPr>
            <p:ph sz="quarter" idx="11" hasCustomPrompt="1"/>
          </p:nvPr>
        </p:nvSpPr>
        <p:spPr>
          <a:xfrm>
            <a:off x="4240213" y="1530350"/>
            <a:ext cx="7518400" cy="3613150"/>
          </a:xfrm>
        </p:spPr>
        <p:txBody>
          <a:bodyPr anchor="ctr"/>
          <a:lstStyle>
            <a:lvl1pPr marL="12600" indent="0" algn="ctr">
              <a:buNone/>
              <a:defRPr sz="1200" spc="100" baseline="0"/>
            </a:lvl1pPr>
          </a:lstStyle>
          <a:p>
            <a:pPr lvl="0"/>
            <a:r>
              <a:rPr lang="en-US"/>
              <a:t>INSERT TABLE OR TEXT   </a:t>
            </a:r>
            <a:br>
              <a:rPr lang="en-US"/>
            </a:br>
            <a:br>
              <a:rPr lang="en-US"/>
            </a:br>
            <a:br>
              <a:rPr lang="en-US"/>
            </a:br>
            <a:br>
              <a:rPr lang="en-US"/>
            </a:br>
            <a:br>
              <a:rPr lang="en-US"/>
            </a:br>
            <a:br>
              <a:rPr lang="en-US"/>
            </a:br>
            <a:endParaRPr lang="en-US"/>
          </a:p>
        </p:txBody>
      </p:sp>
      <p:sp>
        <p:nvSpPr>
          <p:cNvPr id="4" name="Title 1">
            <a:extLst>
              <a:ext uri="{FF2B5EF4-FFF2-40B4-BE49-F238E27FC236}">
                <a16:creationId xmlns:a16="http://schemas.microsoft.com/office/drawing/2014/main" id="{CAB69509-EF14-F444-9EDF-6B1B14076529}"/>
              </a:ext>
            </a:extLst>
          </p:cNvPr>
          <p:cNvSpPr>
            <a:spLocks noGrp="1"/>
          </p:cNvSpPr>
          <p:nvPr>
            <p:ph type="title" hasCustomPrompt="1"/>
          </p:nvPr>
        </p:nvSpPr>
        <p:spPr>
          <a:xfrm>
            <a:off x="707479" y="1530110"/>
            <a:ext cx="3087531" cy="3613251"/>
          </a:xfrm>
        </p:spPr>
        <p:txBody>
          <a:bodyPr lIns="0" tIns="0" rIns="0" bIns="0" anchor="ctr" anchorCtr="0"/>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lang="en-CA" sz="3600" b="1" i="0" kern="1200" spc="20" baseline="0" dirty="0">
                <a:solidFill>
                  <a:schemeClr val="tx1"/>
                </a:solidFill>
                <a:latin typeface="Poppins ExtraBold" pitchFamily="2" charset="77"/>
                <a:ea typeface="+mn-ea"/>
                <a:cs typeface="Poppins ExtraBold" pitchFamily="2" charset="77"/>
              </a:defRPr>
            </a:lvl1pPr>
          </a:lstStyle>
          <a:p>
            <a:r>
              <a:rPr lang="en-CA"/>
              <a:t>Title for agenda</a:t>
            </a:r>
          </a:p>
        </p:txBody>
      </p:sp>
      <p:sp>
        <p:nvSpPr>
          <p:cNvPr id="10" name="Slide Number Placeholder 5">
            <a:extLst>
              <a:ext uri="{FF2B5EF4-FFF2-40B4-BE49-F238E27FC236}">
                <a16:creationId xmlns:a16="http://schemas.microsoft.com/office/drawing/2014/main" id="{9F2810A9-9B66-134A-A44D-7402FB2FCAD5}"/>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2" name="Straight Connector 11">
            <a:extLst>
              <a:ext uri="{FF2B5EF4-FFF2-40B4-BE49-F238E27FC236}">
                <a16:creationId xmlns:a16="http://schemas.microsoft.com/office/drawing/2014/main" id="{E7F8B320-6053-CB4E-8342-6ABC6DC6C214}"/>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with low confidence">
            <a:extLst>
              <a:ext uri="{FF2B5EF4-FFF2-40B4-BE49-F238E27FC236}">
                <a16:creationId xmlns:a16="http://schemas.microsoft.com/office/drawing/2014/main" id="{E5633997-8C51-380D-5CBA-F9C1DA7B8A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22749829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orient="horz" pos="346">
          <p15:clr>
            <a:srgbClr val="5ACBF0"/>
          </p15:clr>
        </p15:guide>
        <p15:guide id="4" orient="horz" pos="3974">
          <p15:clr>
            <a:srgbClr val="5ACBF0"/>
          </p15:clr>
        </p15:guide>
        <p15:guide id="5" pos="551">
          <p15:clr>
            <a:srgbClr val="5ACBF0"/>
          </p15:clr>
        </p15:guide>
        <p15:guide id="6" pos="7129">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DIVIDER Binary">
    <p:bg>
      <p:bgPr>
        <a:solidFill>
          <a:schemeClr val="bg2"/>
        </a:solidFill>
        <a:effectLst/>
      </p:bgPr>
    </p:bg>
    <p:spTree>
      <p:nvGrpSpPr>
        <p:cNvPr id="1" name=""/>
        <p:cNvGrpSpPr/>
        <p:nvPr/>
      </p:nvGrpSpPr>
      <p:grpSpPr>
        <a:xfrm>
          <a:off x="0" y="0"/>
          <a:ext cx="0" cy="0"/>
          <a:chOff x="0" y="0"/>
          <a:chExt cx="0" cy="0"/>
        </a:xfrm>
      </p:grpSpPr>
      <p:sp>
        <p:nvSpPr>
          <p:cNvPr id="9" name="Text Placeholder 21">
            <a:extLst>
              <a:ext uri="{FF2B5EF4-FFF2-40B4-BE49-F238E27FC236}">
                <a16:creationId xmlns:a16="http://schemas.microsoft.com/office/drawing/2014/main" id="{64A00EE0-9970-3A46-8806-6B589F9AA657}"/>
              </a:ext>
            </a:extLst>
          </p:cNvPr>
          <p:cNvSpPr>
            <a:spLocks noGrp="1"/>
          </p:cNvSpPr>
          <p:nvPr>
            <p:ph type="body" sz="quarter" idx="10" hasCustomPrompt="1"/>
          </p:nvPr>
        </p:nvSpPr>
        <p:spPr>
          <a:xfrm>
            <a:off x="1325598" y="2606446"/>
            <a:ext cx="9540805" cy="1645108"/>
          </a:xfrm>
        </p:spPr>
        <p:txBody>
          <a:bodyPr lIns="0" tIns="46800" rIns="0" anchor="ctr">
            <a:noAutofit/>
          </a:bodyPr>
          <a:lstStyle>
            <a:lvl1pPr marL="0" indent="0" algn="ctr">
              <a:buNone/>
              <a:defRPr lang="en-US" sz="3600" b="1" i="0" kern="1200" spc="150" baseline="0" dirty="0">
                <a:solidFill>
                  <a:schemeClr val="tx1"/>
                </a:solidFill>
                <a:latin typeface="Poppins ExtraBold" pitchFamily="2" charset="77"/>
                <a:ea typeface="+mn-ea"/>
                <a:cs typeface="Poppins Extra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MAIN DIVIDER TITLE</a:t>
            </a:r>
          </a:p>
        </p:txBody>
      </p:sp>
      <p:sp>
        <p:nvSpPr>
          <p:cNvPr id="8" name="Slide Number Placeholder 5">
            <a:extLst>
              <a:ext uri="{FF2B5EF4-FFF2-40B4-BE49-F238E27FC236}">
                <a16:creationId xmlns:a16="http://schemas.microsoft.com/office/drawing/2014/main" id="{B4FBCBD7-D21B-C749-BBC5-E31248410689}"/>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1" name="Straight Connector 10">
            <a:extLst>
              <a:ext uri="{FF2B5EF4-FFF2-40B4-BE49-F238E27FC236}">
                <a16:creationId xmlns:a16="http://schemas.microsoft.com/office/drawing/2014/main" id="{A36F60C6-F0E0-8B43-8F19-FF0647D54F9D}"/>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Background pattern&#10;&#10;Description automatically generated">
            <a:extLst>
              <a:ext uri="{FF2B5EF4-FFF2-40B4-BE49-F238E27FC236}">
                <a16:creationId xmlns:a16="http://schemas.microsoft.com/office/drawing/2014/main" id="{88A010FB-F4B0-C4DD-0D32-3A5CF54581EB}"/>
              </a:ext>
            </a:extLst>
          </p:cNvPr>
          <p:cNvPicPr>
            <a:picLocks noChangeAspect="1"/>
          </p:cNvPicPr>
          <p:nvPr userDrawn="1"/>
        </p:nvPicPr>
        <p:blipFill rotWithShape="1">
          <a:blip r:embed="rId2" cstate="screen">
            <a:alphaModFix amt="13000"/>
            <a:extLst>
              <a:ext uri="{28A0092B-C50C-407E-A947-70E740481C1C}">
                <a14:useLocalDpi xmlns:a14="http://schemas.microsoft.com/office/drawing/2010/main"/>
              </a:ext>
            </a:extLst>
          </a:blip>
          <a:srcRect/>
          <a:stretch/>
        </p:blipFill>
        <p:spPr>
          <a:xfrm>
            <a:off x="0" y="0"/>
            <a:ext cx="12192000" cy="2306980"/>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ACC47902-D0B2-CC88-7224-8F54E202C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2329160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VID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48AE46-2FD7-414F-8476-B16183C84C81}"/>
              </a:ext>
            </a:extLst>
          </p:cNvPr>
          <p:cNvSpPr/>
          <p:nvPr userDrawn="1"/>
        </p:nvSpPr>
        <p:spPr>
          <a:xfrm>
            <a:off x="0" y="0"/>
            <a:ext cx="12192000" cy="6858000"/>
          </a:xfrm>
          <a:prstGeom prst="rect">
            <a:avLst/>
          </a:prstGeom>
          <a:solidFill>
            <a:srgbClr val="1018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30" err="1">
              <a:solidFill>
                <a:schemeClr val="accent5"/>
              </a:solidFill>
            </a:endParaRPr>
          </a:p>
        </p:txBody>
      </p:sp>
      <p:sp>
        <p:nvSpPr>
          <p:cNvPr id="9" name="Text Placeholder 21">
            <a:extLst>
              <a:ext uri="{FF2B5EF4-FFF2-40B4-BE49-F238E27FC236}">
                <a16:creationId xmlns:a16="http://schemas.microsoft.com/office/drawing/2014/main" id="{64A00EE0-9970-3A46-8806-6B589F9AA657}"/>
              </a:ext>
            </a:extLst>
          </p:cNvPr>
          <p:cNvSpPr>
            <a:spLocks noGrp="1"/>
          </p:cNvSpPr>
          <p:nvPr>
            <p:ph type="body" sz="quarter" idx="10" hasCustomPrompt="1"/>
          </p:nvPr>
        </p:nvSpPr>
        <p:spPr>
          <a:xfrm>
            <a:off x="1325598" y="2606446"/>
            <a:ext cx="9540805" cy="1645108"/>
          </a:xfrm>
        </p:spPr>
        <p:txBody>
          <a:bodyPr lIns="0" tIns="46800" rIns="0" anchor="ctr">
            <a:noAutofit/>
          </a:bodyPr>
          <a:lstStyle>
            <a:lvl1pPr marL="0" indent="0" algn="ctr">
              <a:buNone/>
              <a:defRPr lang="en-US" sz="3600" b="1" i="0" kern="1200" spc="150" baseline="0" dirty="0">
                <a:solidFill>
                  <a:schemeClr val="tx2"/>
                </a:solidFill>
                <a:latin typeface="Poppins ExtraBold" pitchFamily="2" charset="77"/>
                <a:ea typeface="+mn-ea"/>
                <a:cs typeface="Poppins ExtraBold" pitchFamily="2" charset="77"/>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MAIN DIVIDER TITLE</a:t>
            </a:r>
          </a:p>
        </p:txBody>
      </p:sp>
      <p:sp>
        <p:nvSpPr>
          <p:cNvPr id="8" name="Slide Number Placeholder 5">
            <a:extLst>
              <a:ext uri="{FF2B5EF4-FFF2-40B4-BE49-F238E27FC236}">
                <a16:creationId xmlns:a16="http://schemas.microsoft.com/office/drawing/2014/main" id="{B4FBCBD7-D21B-C749-BBC5-E31248410689}"/>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cxnSp>
        <p:nvCxnSpPr>
          <p:cNvPr id="11" name="Straight Connector 10">
            <a:extLst>
              <a:ext uri="{FF2B5EF4-FFF2-40B4-BE49-F238E27FC236}">
                <a16:creationId xmlns:a16="http://schemas.microsoft.com/office/drawing/2014/main" id="{A36F60C6-F0E0-8B43-8F19-FF0647D54F9D}"/>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with low confidence">
            <a:extLst>
              <a:ext uri="{FF2B5EF4-FFF2-40B4-BE49-F238E27FC236}">
                <a16:creationId xmlns:a16="http://schemas.microsoft.com/office/drawing/2014/main" id="{1E2C816D-3367-9378-4D68-84FE47042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3471" y="6349174"/>
            <a:ext cx="524599" cy="280374"/>
          </a:xfrm>
          <a:prstGeom prst="rect">
            <a:avLst/>
          </a:prstGeom>
        </p:spPr>
      </p:pic>
    </p:spTree>
    <p:extLst>
      <p:ext uri="{BB962C8B-B14F-4D97-AF65-F5344CB8AC3E}">
        <p14:creationId xmlns:p14="http://schemas.microsoft.com/office/powerpoint/2010/main" val="32462358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STATEMENT_1">
    <p:bg>
      <p:bgPr>
        <a:solidFill>
          <a:schemeClr val="accent2"/>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A4F09A48-78CD-8F44-8DEE-515AA12C022B}"/>
              </a:ext>
            </a:extLst>
          </p:cNvPr>
          <p:cNvSpPr>
            <a:spLocks noGrp="1"/>
          </p:cNvSpPr>
          <p:nvPr>
            <p:ph type="body" sz="quarter" idx="10" hasCustomPrompt="1"/>
          </p:nvPr>
        </p:nvSpPr>
        <p:spPr>
          <a:xfrm>
            <a:off x="707479" y="1537487"/>
            <a:ext cx="10774331" cy="3786626"/>
          </a:xfrm>
        </p:spPr>
        <p:txBody>
          <a:bodyPr lIns="0" tIns="46800" rIns="0" anchor="ctr">
            <a:noAutofit/>
          </a:bodyPr>
          <a:lstStyle>
            <a:lvl1pPr marL="0" marR="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2800" b="1" i="0" kern="1200" spc="20" baseline="0">
                <a:solidFill>
                  <a:schemeClr val="bg1"/>
                </a:solidFill>
                <a:latin typeface="+mj-lt"/>
                <a:ea typeface="+mn-ea"/>
                <a:cs typeface="+mn-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marR="0" lvl="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en-CA"/>
              <a:t>Statement slide (option 1): </a:t>
            </a:r>
            <a:br>
              <a:rPr lang="en-CA"/>
            </a:br>
            <a:r>
              <a:rPr lang="en-CA"/>
              <a:t>Use to build your story.</a:t>
            </a:r>
          </a:p>
        </p:txBody>
      </p:sp>
      <p:sp>
        <p:nvSpPr>
          <p:cNvPr id="10" name="Slide Number Placeholder 5">
            <a:extLst>
              <a:ext uri="{FF2B5EF4-FFF2-40B4-BE49-F238E27FC236}">
                <a16:creationId xmlns:a16="http://schemas.microsoft.com/office/drawing/2014/main" id="{0CA5B137-9F37-D447-8633-D33131341B5B}"/>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tx1"/>
                </a:solidFill>
                <a:latin typeface="Poppins SemiBold" pitchFamily="2" charset="77"/>
                <a:cs typeface="Circular TT Bold" panose="020B0804020101010102" pitchFamily="34" charset="0"/>
              </a:rPr>
              <a:pPr algn="r">
                <a:lnSpc>
                  <a:spcPts val="880"/>
                </a:lnSpc>
              </a:pPr>
              <a:t>‹#›</a:t>
            </a:fld>
            <a:endParaRPr lang="en-CA" sz="800" b="1" i="0">
              <a:solidFill>
                <a:schemeClr val="tx1"/>
              </a:solidFill>
              <a:latin typeface="Poppins SemiBold" pitchFamily="2" charset="77"/>
              <a:cs typeface="Circular TT Bold" panose="020B0804020101010102" pitchFamily="34" charset="0"/>
            </a:endParaRPr>
          </a:p>
        </p:txBody>
      </p:sp>
      <p:pic>
        <p:nvPicPr>
          <p:cNvPr id="11" name="Picture 10">
            <a:extLst>
              <a:ext uri="{FF2B5EF4-FFF2-40B4-BE49-F238E27FC236}">
                <a16:creationId xmlns:a16="http://schemas.microsoft.com/office/drawing/2014/main" id="{28442E17-A850-4A4A-8F06-CC40F07ED0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12" name="Straight Connector 11">
            <a:extLst>
              <a:ext uri="{FF2B5EF4-FFF2-40B4-BE49-F238E27FC236}">
                <a16:creationId xmlns:a16="http://schemas.microsoft.com/office/drawing/2014/main" id="{E843AFC5-A167-6A45-A301-4B80560C57F3}"/>
              </a:ext>
            </a:extLst>
          </p:cNvPr>
          <p:cNvCxnSpPr/>
          <p:nvPr userDrawn="1"/>
        </p:nvCxnSpPr>
        <p:spPr>
          <a:xfrm>
            <a:off x="11473218" y="6404226"/>
            <a:ext cx="0" cy="14102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157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F01E93AB-2A0B-B74D-A1CE-54502974C32E}"/>
              </a:ext>
            </a:extLst>
          </p:cNvPr>
          <p:cNvSpPr>
            <a:spLocks noGrp="1"/>
          </p:cNvSpPr>
          <p:nvPr>
            <p:ph type="body" sz="quarter" idx="10" hasCustomPrompt="1"/>
          </p:nvPr>
        </p:nvSpPr>
        <p:spPr>
          <a:xfrm>
            <a:off x="709200" y="1537487"/>
            <a:ext cx="10774331" cy="3786626"/>
          </a:xfrm>
        </p:spPr>
        <p:txBody>
          <a:bodyPr lIns="0" tIns="46800" rIns="0" anchor="ctr">
            <a:noAutofit/>
          </a:bodyPr>
          <a:lstStyle>
            <a:lvl1pPr marL="0" marR="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2800" b="1" i="0" kern="1200" spc="20" baseline="0">
                <a:solidFill>
                  <a:schemeClr val="tx1"/>
                </a:solidFill>
                <a:latin typeface="+mj-lt"/>
                <a:ea typeface="+mn-ea"/>
                <a:cs typeface="+mn-cs"/>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marL="0" marR="0" lvl="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en-CA"/>
              <a:t>“Quote slide”</a:t>
            </a:r>
          </a:p>
        </p:txBody>
      </p:sp>
      <p:sp>
        <p:nvSpPr>
          <p:cNvPr id="10" name="Slide Number Placeholder 5">
            <a:extLst>
              <a:ext uri="{FF2B5EF4-FFF2-40B4-BE49-F238E27FC236}">
                <a16:creationId xmlns:a16="http://schemas.microsoft.com/office/drawing/2014/main" id="{160A3FE9-CAA2-554D-9E04-789A8DB5ED52}"/>
              </a:ext>
            </a:extLst>
          </p:cNvPr>
          <p:cNvSpPr txBox="1">
            <a:spLocks/>
          </p:cNvSpPr>
          <p:nvPr userDrawn="1"/>
        </p:nvSpPr>
        <p:spPr>
          <a:xfrm>
            <a:off x="11388070" y="6429246"/>
            <a:ext cx="370543" cy="12023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880"/>
              </a:lnSpc>
            </a:pPr>
            <a:fld id="{1E1118AF-0670-4989-9E1C-83713A1C5B1C}" type="slidenum">
              <a:rPr lang="en-CA" sz="800" b="1" i="0" smtClean="0">
                <a:solidFill>
                  <a:schemeClr val="accent3"/>
                </a:solidFill>
                <a:latin typeface="Poppins SemiBold" pitchFamily="2" charset="77"/>
                <a:cs typeface="Circular TT Bold" panose="020B0804020101010102" pitchFamily="34" charset="0"/>
              </a:rPr>
              <a:pPr algn="r">
                <a:lnSpc>
                  <a:spcPts val="880"/>
                </a:lnSpc>
              </a:pPr>
              <a:t>‹#›</a:t>
            </a:fld>
            <a:endParaRPr lang="en-CA" sz="800" b="1" i="0">
              <a:solidFill>
                <a:schemeClr val="accent3"/>
              </a:solidFill>
              <a:latin typeface="Poppins SemiBold" pitchFamily="2" charset="77"/>
              <a:cs typeface="Circular TT Bold" panose="020B0804020101010102" pitchFamily="34" charset="0"/>
            </a:endParaRPr>
          </a:p>
        </p:txBody>
      </p:sp>
      <p:pic>
        <p:nvPicPr>
          <p:cNvPr id="11" name="Picture 10">
            <a:extLst>
              <a:ext uri="{FF2B5EF4-FFF2-40B4-BE49-F238E27FC236}">
                <a16:creationId xmlns:a16="http://schemas.microsoft.com/office/drawing/2014/main" id="{AD822092-D15E-A641-8D9C-261F4EA40D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2647" y="6411965"/>
            <a:ext cx="429805" cy="154792"/>
          </a:xfrm>
          <a:prstGeom prst="rect">
            <a:avLst/>
          </a:prstGeom>
        </p:spPr>
      </p:pic>
      <p:cxnSp>
        <p:nvCxnSpPr>
          <p:cNvPr id="12" name="Straight Connector 11">
            <a:extLst>
              <a:ext uri="{FF2B5EF4-FFF2-40B4-BE49-F238E27FC236}">
                <a16:creationId xmlns:a16="http://schemas.microsoft.com/office/drawing/2014/main" id="{32FEAAA5-C5BF-C34B-9E05-03EFB7EF856F}"/>
              </a:ext>
            </a:extLst>
          </p:cNvPr>
          <p:cNvCxnSpPr/>
          <p:nvPr userDrawn="1"/>
        </p:nvCxnSpPr>
        <p:spPr>
          <a:xfrm>
            <a:off x="11473218" y="6404226"/>
            <a:ext cx="0" cy="141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1370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8BF19-BBDD-4B00-B172-743E3E451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7DF2318-1B42-43A5-94A4-D3B31D864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8DAC32-4872-4F70-A3EF-A02D295C1CA7}"/>
              </a:ext>
            </a:extLst>
          </p:cNvPr>
          <p:cNvSpPr>
            <a:spLocks noGrp="1"/>
          </p:cNvSpPr>
          <p:nvPr>
            <p:ph type="dt" sz="half" idx="2"/>
          </p:nvPr>
        </p:nvSpPr>
        <p:spPr>
          <a:xfrm>
            <a:off x="2875987" y="6356350"/>
            <a:ext cx="1059426" cy="365125"/>
          </a:xfrm>
          <a:prstGeom prst="rect">
            <a:avLst/>
          </a:prstGeom>
        </p:spPr>
        <p:txBody>
          <a:bodyPr vert="horz" lIns="91440" tIns="45720" rIns="91440" bIns="45720" rtlCol="0" anchor="ctr"/>
          <a:lstStyle>
            <a:lvl1pPr algn="l">
              <a:defRPr sz="1200" b="1" i="0">
                <a:solidFill>
                  <a:schemeClr val="tx1">
                    <a:tint val="75000"/>
                  </a:schemeClr>
                </a:solidFill>
                <a:latin typeface="Poppins SemiBold" pitchFamily="2" charset="77"/>
              </a:defRPr>
            </a:lvl1pPr>
          </a:lstStyle>
          <a:p>
            <a:fld id="{5220CBA3-E2B7-4D96-A5A0-067160203883}" type="datetimeFigureOut">
              <a:rPr lang="en-CA" smtClean="0"/>
              <a:pPr/>
              <a:t>2023-10-06</a:t>
            </a:fld>
            <a:endParaRPr lang="en-CA"/>
          </a:p>
        </p:txBody>
      </p:sp>
      <p:sp>
        <p:nvSpPr>
          <p:cNvPr id="5" name="Footer Placeholder 4">
            <a:extLst>
              <a:ext uri="{FF2B5EF4-FFF2-40B4-BE49-F238E27FC236}">
                <a16:creationId xmlns:a16="http://schemas.microsoft.com/office/drawing/2014/main" id="{6396505E-41E9-4364-99DD-C60AFB63D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Poppins SemiBold" pitchFamily="2" charset="77"/>
              </a:defRPr>
            </a:lvl1pPr>
          </a:lstStyle>
          <a:p>
            <a:endParaRPr lang="en-CA"/>
          </a:p>
        </p:txBody>
      </p:sp>
      <p:grpSp>
        <p:nvGrpSpPr>
          <p:cNvPr id="23" name="Group 22">
            <a:extLst>
              <a:ext uri="{FF2B5EF4-FFF2-40B4-BE49-F238E27FC236}">
                <a16:creationId xmlns:a16="http://schemas.microsoft.com/office/drawing/2014/main" id="{7BE61DF8-DED3-1B46-8402-8624373482AD}"/>
              </a:ext>
            </a:extLst>
          </p:cNvPr>
          <p:cNvGrpSpPr/>
          <p:nvPr/>
        </p:nvGrpSpPr>
        <p:grpSpPr>
          <a:xfrm>
            <a:off x="-319314" y="-327074"/>
            <a:ext cx="12830629" cy="7589520"/>
            <a:chOff x="-319314" y="-327074"/>
            <a:chExt cx="12830629" cy="7589520"/>
          </a:xfrm>
        </p:grpSpPr>
        <p:grpSp>
          <p:nvGrpSpPr>
            <p:cNvPr id="11" name="Group 10">
              <a:extLst>
                <a:ext uri="{FF2B5EF4-FFF2-40B4-BE49-F238E27FC236}">
                  <a16:creationId xmlns:a16="http://schemas.microsoft.com/office/drawing/2014/main" id="{3C488EA8-C408-8042-8258-EDBDFF945433}"/>
                </a:ext>
              </a:extLst>
            </p:cNvPr>
            <p:cNvGrpSpPr/>
            <p:nvPr/>
          </p:nvGrpSpPr>
          <p:grpSpPr>
            <a:xfrm>
              <a:off x="0" y="-327074"/>
              <a:ext cx="12192000" cy="151228"/>
              <a:chOff x="0" y="-1670538"/>
              <a:chExt cx="12192000" cy="1283676"/>
            </a:xfrm>
          </p:grpSpPr>
          <p:cxnSp>
            <p:nvCxnSpPr>
              <p:cNvPr id="7" name="Straight Connector 6">
                <a:extLst>
                  <a:ext uri="{FF2B5EF4-FFF2-40B4-BE49-F238E27FC236}">
                    <a16:creationId xmlns:a16="http://schemas.microsoft.com/office/drawing/2014/main" id="{4B5BFC19-A0C4-A24A-BD73-CC91B56CC4B8}"/>
                  </a:ext>
                </a:extLst>
              </p:cNvPr>
              <p:cNvCxnSpPr>
                <a:cxnSpLocks/>
              </p:cNvCxnSpPr>
              <p:nvPr/>
            </p:nvCxnSpPr>
            <p:spPr>
              <a:xfrm>
                <a:off x="0" y="-1670538"/>
                <a:ext cx="0" cy="1283676"/>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E9A667-E454-CE4F-9BCE-F8EA2062BB6E}"/>
                  </a:ext>
                </a:extLst>
              </p:cNvPr>
              <p:cNvCxnSpPr/>
              <p:nvPr/>
            </p:nvCxnSpPr>
            <p:spPr>
              <a:xfrm>
                <a:off x="8128000" y="-1670538"/>
                <a:ext cx="0" cy="1283676"/>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244110-5066-A547-A09C-9C374DBFF44A}"/>
                  </a:ext>
                </a:extLst>
              </p:cNvPr>
              <p:cNvCxnSpPr/>
              <p:nvPr/>
            </p:nvCxnSpPr>
            <p:spPr>
              <a:xfrm>
                <a:off x="4064000" y="-1670538"/>
                <a:ext cx="0" cy="1283676"/>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A6A01C-053B-2D42-B7AB-6E3AD1AD6986}"/>
                  </a:ext>
                </a:extLst>
              </p:cNvPr>
              <p:cNvCxnSpPr>
                <a:cxnSpLocks/>
              </p:cNvCxnSpPr>
              <p:nvPr/>
            </p:nvCxnSpPr>
            <p:spPr>
              <a:xfrm>
                <a:off x="12192000" y="-1670538"/>
                <a:ext cx="0" cy="1283676"/>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0B0688C-2984-074D-A70D-13D0062FBC61}"/>
                </a:ext>
              </a:extLst>
            </p:cNvPr>
            <p:cNvGrpSpPr/>
            <p:nvPr/>
          </p:nvGrpSpPr>
          <p:grpSpPr>
            <a:xfrm>
              <a:off x="0" y="7111218"/>
              <a:ext cx="12192000" cy="151228"/>
              <a:chOff x="0" y="7111218"/>
              <a:chExt cx="12192000" cy="151228"/>
            </a:xfrm>
          </p:grpSpPr>
          <p:cxnSp>
            <p:nvCxnSpPr>
              <p:cNvPr id="13" name="Straight Connector 12">
                <a:extLst>
                  <a:ext uri="{FF2B5EF4-FFF2-40B4-BE49-F238E27FC236}">
                    <a16:creationId xmlns:a16="http://schemas.microsoft.com/office/drawing/2014/main" id="{27A38565-2A87-8940-978E-7FC40407AFAB}"/>
                  </a:ext>
                </a:extLst>
              </p:cNvPr>
              <p:cNvCxnSpPr>
                <a:cxnSpLocks/>
              </p:cNvCxnSpPr>
              <p:nvPr/>
            </p:nvCxnSpPr>
            <p:spPr>
              <a:xfrm>
                <a:off x="0" y="7111218"/>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47242D-F51A-7F49-A5FF-428CBDABD075}"/>
                  </a:ext>
                </a:extLst>
              </p:cNvPr>
              <p:cNvCxnSpPr/>
              <p:nvPr/>
            </p:nvCxnSpPr>
            <p:spPr>
              <a:xfrm>
                <a:off x="9144000" y="7111218"/>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1D3B1F-68BE-D843-BC32-4AC93395E7E3}"/>
                  </a:ext>
                </a:extLst>
              </p:cNvPr>
              <p:cNvCxnSpPr/>
              <p:nvPr/>
            </p:nvCxnSpPr>
            <p:spPr>
              <a:xfrm>
                <a:off x="3048000" y="7111218"/>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FDC63C-2591-E34F-A082-CA166A10932A}"/>
                  </a:ext>
                </a:extLst>
              </p:cNvPr>
              <p:cNvCxnSpPr>
                <a:cxnSpLocks/>
              </p:cNvCxnSpPr>
              <p:nvPr/>
            </p:nvCxnSpPr>
            <p:spPr>
              <a:xfrm>
                <a:off x="12192000" y="7111218"/>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1DD41-34AB-9B40-A8D2-BC20015C7D5A}"/>
                  </a:ext>
                </a:extLst>
              </p:cNvPr>
              <p:cNvCxnSpPr/>
              <p:nvPr/>
            </p:nvCxnSpPr>
            <p:spPr>
              <a:xfrm>
                <a:off x="6096000" y="7111218"/>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A18F211-A383-8B48-9110-DB8D085E882E}"/>
                </a:ext>
              </a:extLst>
            </p:cNvPr>
            <p:cNvGrpSpPr/>
            <p:nvPr/>
          </p:nvGrpSpPr>
          <p:grpSpPr>
            <a:xfrm>
              <a:off x="-319314" y="3429000"/>
              <a:ext cx="12830629" cy="0"/>
              <a:chOff x="-362857" y="3429000"/>
              <a:chExt cx="12830629" cy="0"/>
            </a:xfrm>
          </p:grpSpPr>
          <p:cxnSp>
            <p:nvCxnSpPr>
              <p:cNvPr id="20" name="Straight Connector 19">
                <a:extLst>
                  <a:ext uri="{FF2B5EF4-FFF2-40B4-BE49-F238E27FC236}">
                    <a16:creationId xmlns:a16="http://schemas.microsoft.com/office/drawing/2014/main" id="{8D635DFF-9C01-5D45-B25B-B72FD10F80A6}"/>
                  </a:ext>
                </a:extLst>
              </p:cNvPr>
              <p:cNvCxnSpPr>
                <a:cxnSpLocks/>
              </p:cNvCxnSpPr>
              <p:nvPr/>
            </p:nvCxnSpPr>
            <p:spPr>
              <a:xfrm rot="16200000">
                <a:off x="-287243" y="3353386"/>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D5E12-FD33-4B4B-8AB0-B5C712D0A9B4}"/>
                  </a:ext>
                </a:extLst>
              </p:cNvPr>
              <p:cNvCxnSpPr>
                <a:cxnSpLocks/>
              </p:cNvCxnSpPr>
              <p:nvPr/>
            </p:nvCxnSpPr>
            <p:spPr>
              <a:xfrm rot="16200000">
                <a:off x="12392158" y="3353386"/>
                <a:ext cx="0" cy="15122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17722050"/>
      </p:ext>
    </p:extLst>
  </p:cSld>
  <p:clrMap bg1="lt1" tx1="dk1" bg2="lt2" tx2="dk2" accent1="accent1" accent2="accent2" accent3="accent3" accent4="accent4" accent5="accent5" accent6="accent6" hlink="hlink" folHlink="folHlink"/>
  <p:sldLayoutIdLst>
    <p:sldLayoutId id="2147483830" r:id="rId1"/>
    <p:sldLayoutId id="2147483868" r:id="rId2"/>
    <p:sldLayoutId id="2147483869" r:id="rId3"/>
    <p:sldLayoutId id="2147483863" r:id="rId4"/>
    <p:sldLayoutId id="2147483864" r:id="rId5"/>
    <p:sldLayoutId id="2147483871" r:id="rId6"/>
    <p:sldLayoutId id="2147483870" r:id="rId7"/>
    <p:sldLayoutId id="2147483834" r:id="rId8"/>
    <p:sldLayoutId id="2147483858" r:id="rId9"/>
    <p:sldLayoutId id="2147483860" r:id="rId10"/>
    <p:sldLayoutId id="2147483835" r:id="rId11"/>
    <p:sldLayoutId id="2147483840" r:id="rId12"/>
    <p:sldLayoutId id="2147483855" r:id="rId13"/>
    <p:sldLayoutId id="2147483841" r:id="rId14"/>
    <p:sldLayoutId id="2147483854" r:id="rId15"/>
    <p:sldLayoutId id="2147483884" r:id="rId16"/>
    <p:sldLayoutId id="2147483861" r:id="rId17"/>
    <p:sldLayoutId id="2147483862" r:id="rId18"/>
    <p:sldLayoutId id="2147483883" r:id="rId19"/>
    <p:sldLayoutId id="2147483844" r:id="rId20"/>
    <p:sldLayoutId id="2147483857" r:id="rId21"/>
    <p:sldLayoutId id="2147483856" r:id="rId22"/>
    <p:sldLayoutId id="2147483843" r:id="rId23"/>
    <p:sldLayoutId id="2147483859" r:id="rId24"/>
    <p:sldLayoutId id="2147483850" r:id="rId25"/>
    <p:sldLayoutId id="2147483876" r:id="rId26"/>
    <p:sldLayoutId id="2147483853" r:id="rId27"/>
    <p:sldLayoutId id="2147483877" r:id="rId28"/>
    <p:sldLayoutId id="2147483873" r:id="rId29"/>
    <p:sldLayoutId id="2147483878" r:id="rId30"/>
    <p:sldLayoutId id="2147483872" r:id="rId31"/>
    <p:sldLayoutId id="2147483879" r:id="rId32"/>
    <p:sldLayoutId id="2147483846" r:id="rId33"/>
    <p:sldLayoutId id="2147483847" r:id="rId34"/>
    <p:sldLayoutId id="2147483852" r:id="rId35"/>
    <p:sldLayoutId id="2147483882" r:id="rId36"/>
    <p:sldLayoutId id="2147483874" r:id="rId37"/>
    <p:sldLayoutId id="2147483881" r:id="rId38"/>
    <p:sldLayoutId id="2147483875" r:id="rId39"/>
    <p:sldLayoutId id="2147483880" r:id="rId40"/>
    <p:sldLayoutId id="2147483886" r:id="rId41"/>
    <p:sldLayoutId id="2147483885" r:id="rId42"/>
  </p:sldLayoutIdLst>
  <p:txStyles>
    <p:titleStyle>
      <a:lvl1pPr algn="l" defTabSz="914400" rtl="0" eaLnBrk="1" latinLnBrk="0" hangingPunct="1">
        <a:lnSpc>
          <a:spcPct val="95000"/>
        </a:lnSpc>
        <a:spcBef>
          <a:spcPct val="0"/>
        </a:spcBef>
        <a:spcAft>
          <a:spcPts val="0"/>
        </a:spcAft>
        <a:buNone/>
        <a:defRPr lang="en-CA" sz="3200" b="1" i="0" kern="1200" spc="20" baseline="0" dirty="0">
          <a:solidFill>
            <a:schemeClr val="tx1"/>
          </a:solidFill>
          <a:latin typeface="Poppins ExtraBold" pitchFamily="2" charset="77"/>
          <a:ea typeface="+mj-ea"/>
          <a:cs typeface="Poppins ExtraBold" pitchFamily="2" charset="77"/>
        </a:defRPr>
      </a:lvl1pPr>
    </p:titleStyle>
    <p:bodyStyle>
      <a:lvl1pPr marL="228600" indent="-216000" algn="l" defTabSz="914400" rtl="0" eaLnBrk="1" latinLnBrk="0" hangingPunct="1">
        <a:lnSpc>
          <a:spcPct val="100000"/>
        </a:lnSpc>
        <a:spcBef>
          <a:spcPts val="600"/>
        </a:spcBef>
        <a:buFont typeface="Arial" panose="020B0604020202020204" pitchFamily="34" charset="0"/>
        <a:buChar char="•"/>
        <a:defRPr sz="1600" b="1" i="0" kern="1200" spc="-20" baseline="0">
          <a:solidFill>
            <a:schemeClr val="tx1"/>
          </a:solidFill>
          <a:latin typeface="Poppins SemiBold" pitchFamily="2" charset="77"/>
          <a:ea typeface="+mn-ea"/>
          <a:cs typeface="+mn-cs"/>
        </a:defRPr>
      </a:lvl1pPr>
      <a:lvl2pPr marL="685800" indent="-216000" algn="l" defTabSz="914400" rtl="0" eaLnBrk="1" latinLnBrk="0" hangingPunct="1">
        <a:lnSpc>
          <a:spcPct val="100000"/>
        </a:lnSpc>
        <a:spcBef>
          <a:spcPts val="600"/>
        </a:spcBef>
        <a:buFont typeface="Arial" panose="020B0604020202020204" pitchFamily="34" charset="0"/>
        <a:buChar char="•"/>
        <a:defRPr sz="1600" b="1" i="0" kern="1200" spc="-20" baseline="0">
          <a:solidFill>
            <a:schemeClr val="tx1"/>
          </a:solidFill>
          <a:latin typeface="Poppins SemiBold" pitchFamily="2" charset="77"/>
          <a:ea typeface="+mn-ea"/>
          <a:cs typeface="+mn-cs"/>
        </a:defRPr>
      </a:lvl2pPr>
      <a:lvl3pPr marL="1143000" indent="-216000" algn="l" defTabSz="914400" rtl="0" eaLnBrk="1" latinLnBrk="0" hangingPunct="1">
        <a:lnSpc>
          <a:spcPct val="100000"/>
        </a:lnSpc>
        <a:spcBef>
          <a:spcPts val="600"/>
        </a:spcBef>
        <a:buFont typeface="Arial" panose="020B0604020202020204" pitchFamily="34" charset="0"/>
        <a:buChar char="•"/>
        <a:defRPr sz="1600" b="1" i="0" kern="1200" spc="-20" baseline="0">
          <a:solidFill>
            <a:schemeClr val="tx1"/>
          </a:solidFill>
          <a:latin typeface="Poppins SemiBold" pitchFamily="2" charset="77"/>
          <a:ea typeface="+mn-ea"/>
          <a:cs typeface="+mn-cs"/>
        </a:defRPr>
      </a:lvl3pPr>
      <a:lvl4pPr marL="1600200" indent="-216000" algn="l" defTabSz="914400" rtl="0" eaLnBrk="1" latinLnBrk="0" hangingPunct="1">
        <a:lnSpc>
          <a:spcPct val="100000"/>
        </a:lnSpc>
        <a:spcBef>
          <a:spcPts val="600"/>
        </a:spcBef>
        <a:buFont typeface="Arial" panose="020B0604020202020204" pitchFamily="34" charset="0"/>
        <a:buChar char="•"/>
        <a:defRPr sz="1600" b="1" i="0" kern="1200" spc="-20" baseline="0">
          <a:solidFill>
            <a:schemeClr val="tx1"/>
          </a:solidFill>
          <a:latin typeface="Poppins SemiBold" pitchFamily="2" charset="77"/>
          <a:ea typeface="+mn-ea"/>
          <a:cs typeface="+mn-cs"/>
        </a:defRPr>
      </a:lvl4pPr>
      <a:lvl5pPr marL="2057400" indent="-216000" algn="l" defTabSz="914400" rtl="0" eaLnBrk="1" latinLnBrk="0" hangingPunct="1">
        <a:lnSpc>
          <a:spcPct val="100000"/>
        </a:lnSpc>
        <a:spcBef>
          <a:spcPts val="600"/>
        </a:spcBef>
        <a:buFont typeface="Arial" panose="020B0604020202020204" pitchFamily="34" charset="0"/>
        <a:buChar char="•"/>
        <a:defRPr sz="1600" b="1" i="0" kern="1200" spc="-20" baseline="0">
          <a:solidFill>
            <a:schemeClr val="tx1"/>
          </a:solidFill>
          <a:latin typeface="Poppi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47.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17.xml"/><Relationship Id="rId4" Type="http://schemas.openxmlformats.org/officeDocument/2006/relationships/image" Target="../media/image354.png"/></Relationships>
</file>

<file path=ppt/slides/_rels/slide21.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mailto:Mwilson@atd.com" TargetMode="External"/><Relationship Id="rId2" Type="http://schemas.openxmlformats.org/officeDocument/2006/relationships/image" Target="../media/image361.png"/><Relationship Id="rId1" Type="http://schemas.openxmlformats.org/officeDocument/2006/relationships/slideLayout" Target="../slideLayouts/slideLayout34.xml"/><Relationship Id="rId4" Type="http://schemas.openxmlformats.org/officeDocument/2006/relationships/image" Target="../media/image3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hyperlink" Target="mailto:MWILSON@ATD.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4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04852-87FD-104D-972C-43150AD1349B}"/>
              </a:ext>
            </a:extLst>
          </p:cNvPr>
          <p:cNvSpPr>
            <a:spLocks noGrp="1"/>
          </p:cNvSpPr>
          <p:nvPr>
            <p:ph type="title"/>
          </p:nvPr>
        </p:nvSpPr>
        <p:spPr>
          <a:xfrm>
            <a:off x="2680716" y="4152310"/>
            <a:ext cx="6830568" cy="1358572"/>
          </a:xfrm>
        </p:spPr>
        <p:txBody>
          <a:bodyPr/>
          <a:lstStyle/>
          <a:p>
            <a:r>
              <a:rPr lang="en-US" sz="2800" dirty="0"/>
              <a:t>REGION 4&amp;5 </a:t>
            </a:r>
            <a:br>
              <a:rPr lang="en-US" dirty="0"/>
            </a:br>
            <a:endParaRPr lang="en-US" dirty="0"/>
          </a:p>
        </p:txBody>
      </p:sp>
      <p:sp>
        <p:nvSpPr>
          <p:cNvPr id="7" name="Text Placeholder 6">
            <a:extLst>
              <a:ext uri="{FF2B5EF4-FFF2-40B4-BE49-F238E27FC236}">
                <a16:creationId xmlns:a16="http://schemas.microsoft.com/office/drawing/2014/main" id="{B828EF1B-18F1-2547-9EC3-84F9E2987CC4}"/>
              </a:ext>
            </a:extLst>
          </p:cNvPr>
          <p:cNvSpPr>
            <a:spLocks noGrp="1"/>
          </p:cNvSpPr>
          <p:nvPr>
            <p:ph type="body" sz="quarter" idx="13"/>
          </p:nvPr>
        </p:nvSpPr>
        <p:spPr>
          <a:xfrm>
            <a:off x="4707078" y="2664670"/>
            <a:ext cx="2777844" cy="764330"/>
          </a:xfrm>
        </p:spPr>
        <p:txBody>
          <a:bodyPr/>
          <a:lstStyle/>
          <a:p>
            <a:endParaRPr lang="en-US" dirty="0"/>
          </a:p>
        </p:txBody>
      </p:sp>
      <p:sp>
        <p:nvSpPr>
          <p:cNvPr id="8" name="Text Placeholder 7">
            <a:extLst>
              <a:ext uri="{FF2B5EF4-FFF2-40B4-BE49-F238E27FC236}">
                <a16:creationId xmlns:a16="http://schemas.microsoft.com/office/drawing/2014/main" id="{55A50FBA-2238-F04A-8E9A-EAD70098D831}"/>
              </a:ext>
            </a:extLst>
          </p:cNvPr>
          <p:cNvSpPr>
            <a:spLocks noGrp="1"/>
          </p:cNvSpPr>
          <p:nvPr>
            <p:ph type="body" sz="quarter" idx="14"/>
          </p:nvPr>
        </p:nvSpPr>
        <p:spPr>
          <a:xfrm>
            <a:off x="3095767" y="5719928"/>
            <a:ext cx="6000466" cy="289579"/>
          </a:xfrm>
        </p:spPr>
        <p:txBody>
          <a:bodyPr/>
          <a:lstStyle/>
          <a:p>
            <a:r>
              <a:rPr lang="en-US" sz="1600" dirty="0"/>
              <a:t>10-11-2023</a:t>
            </a:r>
          </a:p>
        </p:txBody>
      </p:sp>
      <p:pic>
        <p:nvPicPr>
          <p:cNvPr id="4" name="Picture 3" descr="A yellow and black sign with black text&#10;&#10;Description automatically generated">
            <a:extLst>
              <a:ext uri="{FF2B5EF4-FFF2-40B4-BE49-F238E27FC236}">
                <a16:creationId xmlns:a16="http://schemas.microsoft.com/office/drawing/2014/main" id="{892EAF69-75F7-7842-D916-B3878927B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350" y="368073"/>
            <a:ext cx="4193300" cy="1903225"/>
          </a:xfrm>
          <a:prstGeom prst="rect">
            <a:avLst/>
          </a:prstGeom>
        </p:spPr>
      </p:pic>
    </p:spTree>
    <p:extLst>
      <p:ext uri="{BB962C8B-B14F-4D97-AF65-F5344CB8AC3E}">
        <p14:creationId xmlns:p14="http://schemas.microsoft.com/office/powerpoint/2010/main" val="201316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F6F1CC3-2361-A2A5-9FA8-B2D997687123}"/>
              </a:ext>
            </a:extLst>
          </p:cNvPr>
          <p:cNvSpPr>
            <a:spLocks noGrp="1"/>
          </p:cNvSpPr>
          <p:nvPr>
            <p:ph type="title"/>
          </p:nvPr>
        </p:nvSpPr>
        <p:spPr>
          <a:xfrm>
            <a:off x="9074217" y="182203"/>
            <a:ext cx="2442869" cy="1886083"/>
          </a:xfrm>
        </p:spPr>
        <p:txBody>
          <a:bodyPr anchor="ctr">
            <a:normAutofit/>
          </a:bodyPr>
          <a:lstStyle/>
          <a:p>
            <a:r>
              <a:rPr lang="en-US" sz="2800" dirty="0"/>
              <a:t>Tire Calculations</a:t>
            </a:r>
          </a:p>
        </p:txBody>
      </p:sp>
      <p:pic>
        <p:nvPicPr>
          <p:cNvPr id="5" name="Picture 4">
            <a:extLst>
              <a:ext uri="{FF2B5EF4-FFF2-40B4-BE49-F238E27FC236}">
                <a16:creationId xmlns:a16="http://schemas.microsoft.com/office/drawing/2014/main" id="{9F00C65C-6C0C-4796-3EDC-60F25E691EB3}"/>
              </a:ext>
            </a:extLst>
          </p:cNvPr>
          <p:cNvPicPr>
            <a:picLocks noChangeAspect="1"/>
          </p:cNvPicPr>
          <p:nvPr/>
        </p:nvPicPr>
        <p:blipFill>
          <a:blip r:embed="rId2"/>
          <a:stretch>
            <a:fillRect/>
          </a:stretch>
        </p:blipFill>
        <p:spPr>
          <a:xfrm>
            <a:off x="204293" y="182202"/>
            <a:ext cx="4098473" cy="6572164"/>
          </a:xfrm>
          <a:prstGeom prst="rect">
            <a:avLst/>
          </a:prstGeom>
        </p:spPr>
      </p:pic>
      <p:pic>
        <p:nvPicPr>
          <p:cNvPr id="7" name="Picture 6">
            <a:extLst>
              <a:ext uri="{FF2B5EF4-FFF2-40B4-BE49-F238E27FC236}">
                <a16:creationId xmlns:a16="http://schemas.microsoft.com/office/drawing/2014/main" id="{5B12AB05-00E4-1D43-2A59-5027E50503DA}"/>
              </a:ext>
            </a:extLst>
          </p:cNvPr>
          <p:cNvPicPr>
            <a:picLocks noChangeAspect="1"/>
          </p:cNvPicPr>
          <p:nvPr/>
        </p:nvPicPr>
        <p:blipFill>
          <a:blip r:embed="rId3"/>
          <a:stretch>
            <a:fillRect/>
          </a:stretch>
        </p:blipFill>
        <p:spPr>
          <a:xfrm>
            <a:off x="4362646" y="182204"/>
            <a:ext cx="4360887" cy="6572164"/>
          </a:xfrm>
          <a:prstGeom prst="rect">
            <a:avLst/>
          </a:prstGeom>
        </p:spPr>
      </p:pic>
      <p:sp>
        <p:nvSpPr>
          <p:cNvPr id="8" name="TextBox 7">
            <a:extLst>
              <a:ext uri="{FF2B5EF4-FFF2-40B4-BE49-F238E27FC236}">
                <a16:creationId xmlns:a16="http://schemas.microsoft.com/office/drawing/2014/main" id="{F1F278DD-C3D5-7723-D5A6-235A7963041B}"/>
              </a:ext>
            </a:extLst>
          </p:cNvPr>
          <p:cNvSpPr txBox="1"/>
          <p:nvPr/>
        </p:nvSpPr>
        <p:spPr>
          <a:xfrm>
            <a:off x="8806544" y="2280519"/>
            <a:ext cx="3181162" cy="3416320"/>
          </a:xfrm>
          <a:prstGeom prst="rect">
            <a:avLst/>
          </a:prstGeom>
          <a:solidFill>
            <a:srgbClr val="92D050"/>
          </a:solidFill>
        </p:spPr>
        <p:txBody>
          <a:bodyPr wrap="square" rtlCol="0">
            <a:spAutoFit/>
          </a:bodyPr>
          <a:lstStyle/>
          <a:p>
            <a:pPr algn="ctr"/>
            <a:r>
              <a:rPr lang="en-US" sz="2400" b="1" i="0" dirty="0">
                <a:solidFill>
                  <a:schemeClr val="bg1"/>
                </a:solidFill>
                <a:effectLst/>
                <a:latin typeface="Lato" panose="020F0502020204030203" pitchFamily="34" charset="0"/>
              </a:rPr>
              <a:t>If the number below is black, you are making more money selling tires. If the number below is red, you are making more money selling service:</a:t>
            </a:r>
          </a:p>
          <a:p>
            <a:pPr algn="ctr"/>
            <a:endParaRPr lang="en-US" sz="2400" b="1" i="0" dirty="0">
              <a:solidFill>
                <a:schemeClr val="bg1"/>
              </a:solidFill>
              <a:effectLst/>
              <a:latin typeface="Lato" panose="020F0502020204030203" pitchFamily="34" charset="0"/>
            </a:endParaRPr>
          </a:p>
          <a:p>
            <a:pPr algn="ctr"/>
            <a:r>
              <a:rPr lang="en-US" sz="2400" b="1" i="0" dirty="0">
                <a:solidFill>
                  <a:schemeClr val="bg1"/>
                </a:solidFill>
                <a:effectLst/>
                <a:latin typeface="Lato" panose="020F0502020204030203" pitchFamily="34" charset="0"/>
              </a:rPr>
              <a:t>$158.57</a:t>
            </a:r>
          </a:p>
        </p:txBody>
      </p:sp>
    </p:spTree>
    <p:extLst>
      <p:ext uri="{BB962C8B-B14F-4D97-AF65-F5344CB8AC3E}">
        <p14:creationId xmlns:p14="http://schemas.microsoft.com/office/powerpoint/2010/main" val="404731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F0E12D-E7C3-8914-9056-FA2036D330E8}"/>
              </a:ext>
            </a:extLst>
          </p:cNvPr>
          <p:cNvSpPr>
            <a:spLocks noGrp="1"/>
          </p:cNvSpPr>
          <p:nvPr>
            <p:ph type="body" sz="quarter" idx="10"/>
          </p:nvPr>
        </p:nvSpPr>
        <p:spPr/>
        <p:txBody>
          <a:bodyPr/>
          <a:lstStyle/>
          <a:p>
            <a:r>
              <a:rPr lang="en-US" dirty="0"/>
              <a:t>FALKEN FANATIC PROGRAM</a:t>
            </a:r>
          </a:p>
        </p:txBody>
      </p:sp>
    </p:spTree>
    <p:extLst>
      <p:ext uri="{BB962C8B-B14F-4D97-AF65-F5344CB8AC3E}">
        <p14:creationId xmlns:p14="http://schemas.microsoft.com/office/powerpoint/2010/main" val="379505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6598D04-E5B1-44C9-752C-0F43E9E4328E}"/>
              </a:ext>
            </a:extLst>
          </p:cNvPr>
          <p:cNvPicPr>
            <a:picLocks noGrp="1" noChangeAspect="1"/>
          </p:cNvPicPr>
          <p:nvPr>
            <p:ph type="pic" sz="quarter" idx="10"/>
          </p:nvPr>
        </p:nvPicPr>
        <p:blipFill>
          <a:blip r:embed="rId2"/>
          <a:stretch/>
        </p:blipFill>
        <p:spPr>
          <a:xfrm>
            <a:off x="1" y="11845"/>
            <a:ext cx="6096000" cy="6858000"/>
          </a:xfrm>
          <a:noFill/>
        </p:spPr>
      </p:pic>
      <p:sp>
        <p:nvSpPr>
          <p:cNvPr id="10" name="Text Placeholder 2">
            <a:extLst>
              <a:ext uri="{FF2B5EF4-FFF2-40B4-BE49-F238E27FC236}">
                <a16:creationId xmlns:a16="http://schemas.microsoft.com/office/drawing/2014/main" id="{70123DC9-F195-2D2E-F98B-F327DF8757D5}"/>
              </a:ext>
            </a:extLst>
          </p:cNvPr>
          <p:cNvSpPr>
            <a:spLocks noGrp="1"/>
          </p:cNvSpPr>
          <p:nvPr>
            <p:ph type="body" sz="quarter" idx="11"/>
          </p:nvPr>
        </p:nvSpPr>
        <p:spPr>
          <a:xfrm>
            <a:off x="6875599" y="1135200"/>
            <a:ext cx="4696008" cy="801871"/>
          </a:xfrm>
        </p:spPr>
        <p:txBody>
          <a:bodyPr/>
          <a:lstStyle/>
          <a:p>
            <a:pPr algn="ctr"/>
            <a:r>
              <a:rPr lang="en-US" dirty="0"/>
              <a:t>Meineke Falken Program</a:t>
            </a:r>
          </a:p>
        </p:txBody>
      </p:sp>
      <p:sp>
        <p:nvSpPr>
          <p:cNvPr id="12" name="Text Placeholder 3">
            <a:extLst>
              <a:ext uri="{FF2B5EF4-FFF2-40B4-BE49-F238E27FC236}">
                <a16:creationId xmlns:a16="http://schemas.microsoft.com/office/drawing/2014/main" id="{BBF08534-D9F1-8A38-C745-3A9CBEEE20C9}"/>
              </a:ext>
            </a:extLst>
          </p:cNvPr>
          <p:cNvSpPr>
            <a:spLocks noGrp="1"/>
          </p:cNvSpPr>
          <p:nvPr>
            <p:ph type="body" sz="quarter" idx="13"/>
          </p:nvPr>
        </p:nvSpPr>
        <p:spPr>
          <a:xfrm>
            <a:off x="6788514" y="2764486"/>
            <a:ext cx="5164000" cy="3067514"/>
          </a:xfrm>
        </p:spPr>
        <p:txBody>
          <a:bodyPr/>
          <a:lstStyle/>
          <a:p>
            <a:pPr marL="285750"/>
            <a:r>
              <a:rPr lang="en-US" sz="1800" dirty="0"/>
              <a:t>No monthly/quarterly/annual goals</a:t>
            </a:r>
          </a:p>
          <a:p>
            <a:pPr marL="285750"/>
            <a:r>
              <a:rPr lang="en-US" sz="1800" dirty="0"/>
              <a:t>Earn $6.00 per tire</a:t>
            </a:r>
          </a:p>
          <a:p>
            <a:pPr marL="285750"/>
            <a:r>
              <a:rPr lang="en-US" sz="1800" dirty="0"/>
              <a:t>Earn additional $2.00 per tire for premium lines</a:t>
            </a:r>
          </a:p>
          <a:p>
            <a:pPr marL="285750"/>
            <a:r>
              <a:rPr lang="en-US" sz="1800" dirty="0"/>
              <a:t>Earn additional $1.00 for streaming Falken TV (optional)</a:t>
            </a:r>
          </a:p>
          <a:p>
            <a:pPr marL="285750"/>
            <a:r>
              <a:rPr lang="en-US" sz="1800" dirty="0"/>
              <a:t>Earn Falken spiffs - $5.00 for Q2</a:t>
            </a:r>
          </a:p>
        </p:txBody>
      </p:sp>
      <p:pic>
        <p:nvPicPr>
          <p:cNvPr id="4" name="Picture 3" descr="A yellow and black sign with black text&#10;&#10;Description automatically generated">
            <a:extLst>
              <a:ext uri="{FF2B5EF4-FFF2-40B4-BE49-F238E27FC236}">
                <a16:creationId xmlns:a16="http://schemas.microsoft.com/office/drawing/2014/main" id="{0EC831DB-2778-8DC5-4417-1FDBDAEB5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875" y="307785"/>
            <a:ext cx="2172483" cy="986031"/>
          </a:xfrm>
          <a:prstGeom prst="rect">
            <a:avLst/>
          </a:prstGeom>
        </p:spPr>
      </p:pic>
    </p:spTree>
    <p:extLst>
      <p:ext uri="{BB962C8B-B14F-4D97-AF65-F5344CB8AC3E}">
        <p14:creationId xmlns:p14="http://schemas.microsoft.com/office/powerpoint/2010/main" val="317756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9468-F6C8-4745-A962-F588007B5440}"/>
              </a:ext>
            </a:extLst>
          </p:cNvPr>
          <p:cNvSpPr>
            <a:spLocks noGrp="1"/>
          </p:cNvSpPr>
          <p:nvPr>
            <p:ph type="title"/>
          </p:nvPr>
        </p:nvSpPr>
        <p:spPr>
          <a:xfrm>
            <a:off x="425998" y="529671"/>
            <a:ext cx="11340000" cy="726086"/>
          </a:xfrm>
        </p:spPr>
        <p:txBody>
          <a:bodyPr/>
          <a:lstStyle/>
          <a:p>
            <a:r>
              <a:rPr lang="en-US" dirty="0"/>
              <a:t>Falken Spiff and Spiff Ap</a:t>
            </a:r>
          </a:p>
        </p:txBody>
      </p:sp>
      <p:pic>
        <p:nvPicPr>
          <p:cNvPr id="5" name="Content Placeholder 4">
            <a:extLst>
              <a:ext uri="{FF2B5EF4-FFF2-40B4-BE49-F238E27FC236}">
                <a16:creationId xmlns:a16="http://schemas.microsoft.com/office/drawing/2014/main" id="{3A281EB4-AC0B-2447-5DD1-83D9BEDA1666}"/>
              </a:ext>
            </a:extLst>
          </p:cNvPr>
          <p:cNvPicPr>
            <a:picLocks noGrp="1" noChangeAspect="1"/>
          </p:cNvPicPr>
          <p:nvPr>
            <p:ph sz="quarter" idx="15"/>
          </p:nvPr>
        </p:nvPicPr>
        <p:blipFill>
          <a:blip r:embed="rId2"/>
          <a:stretch>
            <a:fillRect/>
          </a:stretch>
        </p:blipFill>
        <p:spPr>
          <a:xfrm>
            <a:off x="270469" y="1295400"/>
            <a:ext cx="5875500" cy="4879585"/>
          </a:xfrm>
        </p:spPr>
      </p:pic>
      <p:sp>
        <p:nvSpPr>
          <p:cNvPr id="3" name="Text Placeholder 2">
            <a:extLst>
              <a:ext uri="{FF2B5EF4-FFF2-40B4-BE49-F238E27FC236}">
                <a16:creationId xmlns:a16="http://schemas.microsoft.com/office/drawing/2014/main" id="{190999F0-14E7-3546-A673-F89FABAC4F4F}"/>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36929974-7AD8-39EC-602C-F85167FC1EDD}"/>
              </a:ext>
            </a:extLst>
          </p:cNvPr>
          <p:cNvPicPr>
            <a:picLocks noChangeAspect="1"/>
          </p:cNvPicPr>
          <p:nvPr/>
        </p:nvPicPr>
        <p:blipFill>
          <a:blip r:embed="rId3"/>
          <a:stretch>
            <a:fillRect/>
          </a:stretch>
        </p:blipFill>
        <p:spPr>
          <a:xfrm>
            <a:off x="6488879" y="792000"/>
            <a:ext cx="5011746" cy="5382986"/>
          </a:xfrm>
          <a:prstGeom prst="rect">
            <a:avLst/>
          </a:prstGeom>
        </p:spPr>
      </p:pic>
    </p:spTree>
    <p:extLst>
      <p:ext uri="{BB962C8B-B14F-4D97-AF65-F5344CB8AC3E}">
        <p14:creationId xmlns:p14="http://schemas.microsoft.com/office/powerpoint/2010/main" val="257335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F5D9-ABCC-704B-BA67-DD7A2B6FBF91}"/>
              </a:ext>
            </a:extLst>
          </p:cNvPr>
          <p:cNvSpPr>
            <a:spLocks noGrp="1"/>
          </p:cNvSpPr>
          <p:nvPr>
            <p:ph type="title"/>
          </p:nvPr>
        </p:nvSpPr>
        <p:spPr/>
        <p:txBody>
          <a:bodyPr/>
          <a:lstStyle/>
          <a:p>
            <a:r>
              <a:rPr lang="en-US" dirty="0"/>
              <a:t>ATD EXCLUSIVE </a:t>
            </a:r>
            <a:br>
              <a:rPr lang="en-US" dirty="0"/>
            </a:br>
            <a:r>
              <a:rPr lang="en-US" dirty="0"/>
              <a:t>RETAIL REWARDS</a:t>
            </a:r>
          </a:p>
        </p:txBody>
      </p:sp>
      <p:sp>
        <p:nvSpPr>
          <p:cNvPr id="3" name="Text Placeholder 2">
            <a:extLst>
              <a:ext uri="{FF2B5EF4-FFF2-40B4-BE49-F238E27FC236}">
                <a16:creationId xmlns:a16="http://schemas.microsoft.com/office/drawing/2014/main" id="{8C7AD44B-5146-2B4D-826E-004D1D992C90}"/>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51838AD7-AAFD-DCCF-5E42-C1F7F5BA25FA}"/>
              </a:ext>
            </a:extLst>
          </p:cNvPr>
          <p:cNvPicPr>
            <a:picLocks noChangeAspect="1"/>
          </p:cNvPicPr>
          <p:nvPr/>
        </p:nvPicPr>
        <p:blipFill>
          <a:blip r:embed="rId2"/>
          <a:stretch>
            <a:fillRect/>
          </a:stretch>
        </p:blipFill>
        <p:spPr>
          <a:xfrm>
            <a:off x="4005848" y="80743"/>
            <a:ext cx="6784163" cy="6696514"/>
          </a:xfrm>
          <a:prstGeom prst="rect">
            <a:avLst/>
          </a:prstGeom>
        </p:spPr>
      </p:pic>
    </p:spTree>
    <p:extLst>
      <p:ext uri="{BB962C8B-B14F-4D97-AF65-F5344CB8AC3E}">
        <p14:creationId xmlns:p14="http://schemas.microsoft.com/office/powerpoint/2010/main" val="317290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F57A91-F686-EC4C-8065-4ECA038576C3}"/>
              </a:ext>
            </a:extLst>
          </p:cNvPr>
          <p:cNvSpPr>
            <a:spLocks noGrp="1"/>
          </p:cNvSpPr>
          <p:nvPr>
            <p:ph type="pic" sz="quarter" idx="10"/>
          </p:nvPr>
        </p:nvSpPr>
        <p:spPr/>
      </p:sp>
      <p:sp>
        <p:nvSpPr>
          <p:cNvPr id="3" name="Text Placeholder 2">
            <a:extLst>
              <a:ext uri="{FF2B5EF4-FFF2-40B4-BE49-F238E27FC236}">
                <a16:creationId xmlns:a16="http://schemas.microsoft.com/office/drawing/2014/main" id="{DFF3E524-802E-0346-BCA8-079E7A4AD3EC}"/>
              </a:ext>
            </a:extLst>
          </p:cNvPr>
          <p:cNvSpPr>
            <a:spLocks noGrp="1"/>
          </p:cNvSpPr>
          <p:nvPr>
            <p:ph type="body" sz="quarter" idx="11"/>
          </p:nvPr>
        </p:nvSpPr>
        <p:spPr>
          <a:xfrm>
            <a:off x="707477" y="449400"/>
            <a:ext cx="4696009" cy="801871"/>
          </a:xfrm>
        </p:spPr>
        <p:txBody>
          <a:bodyPr/>
          <a:lstStyle/>
          <a:p>
            <a:pPr algn="ctr"/>
            <a:r>
              <a:rPr lang="en-US" dirty="0"/>
              <a:t>Example Net Down </a:t>
            </a:r>
          </a:p>
          <a:p>
            <a:pPr algn="ctr"/>
            <a:endParaRPr lang="en-US" dirty="0"/>
          </a:p>
          <a:p>
            <a:pPr algn="ctr"/>
            <a:r>
              <a:rPr lang="en-US" dirty="0"/>
              <a:t>225/45R17 </a:t>
            </a:r>
            <a:r>
              <a:rPr lang="en-US" dirty="0" err="1"/>
              <a:t>Azenis</a:t>
            </a:r>
            <a:r>
              <a:rPr lang="en-US" dirty="0"/>
              <a:t> FK460</a:t>
            </a:r>
          </a:p>
        </p:txBody>
      </p:sp>
      <p:sp>
        <p:nvSpPr>
          <p:cNvPr id="4" name="Text Placeholder 3">
            <a:extLst>
              <a:ext uri="{FF2B5EF4-FFF2-40B4-BE49-F238E27FC236}">
                <a16:creationId xmlns:a16="http://schemas.microsoft.com/office/drawing/2014/main" id="{BD91BD48-98E8-2E46-9C2C-1CF4745C58C7}"/>
              </a:ext>
            </a:extLst>
          </p:cNvPr>
          <p:cNvSpPr>
            <a:spLocks noGrp="1"/>
          </p:cNvSpPr>
          <p:nvPr>
            <p:ph type="body" sz="quarter" idx="13"/>
          </p:nvPr>
        </p:nvSpPr>
        <p:spPr>
          <a:xfrm>
            <a:off x="707476" y="1491342"/>
            <a:ext cx="5083724" cy="4917258"/>
          </a:xfrm>
        </p:spPr>
        <p:txBody>
          <a:bodyPr/>
          <a:lstStyle/>
          <a:p>
            <a:pPr algn="ctr"/>
            <a:r>
              <a:rPr lang="en-US" dirty="0"/>
              <a:t>Invoice </a:t>
            </a:r>
            <a:r>
              <a:rPr lang="en-US" b="1" dirty="0"/>
              <a:t>$111.78</a:t>
            </a:r>
          </a:p>
          <a:p>
            <a:pPr algn="ctr"/>
            <a:r>
              <a:rPr lang="en-US" dirty="0"/>
              <a:t>Falken Rebate </a:t>
            </a:r>
            <a:r>
              <a:rPr lang="en-US" b="1" dirty="0"/>
              <a:t>$6.00</a:t>
            </a:r>
          </a:p>
          <a:p>
            <a:pPr algn="ctr"/>
            <a:r>
              <a:rPr lang="en-US" dirty="0"/>
              <a:t>Premium Line </a:t>
            </a:r>
            <a:r>
              <a:rPr lang="en-US" b="1" dirty="0"/>
              <a:t>$2.00</a:t>
            </a:r>
            <a:endParaRPr lang="en-US" dirty="0"/>
          </a:p>
          <a:p>
            <a:pPr algn="ctr"/>
            <a:r>
              <a:rPr lang="en-US" dirty="0"/>
              <a:t>Falken Spiff </a:t>
            </a:r>
            <a:r>
              <a:rPr lang="en-US" b="1" dirty="0"/>
              <a:t>$5.00</a:t>
            </a:r>
          </a:p>
          <a:p>
            <a:pPr algn="ctr"/>
            <a:r>
              <a:rPr lang="en-US" dirty="0"/>
              <a:t>ATD tier program </a:t>
            </a:r>
            <a:r>
              <a:rPr lang="en-US" b="1" dirty="0"/>
              <a:t>$1.00</a:t>
            </a:r>
          </a:p>
          <a:p>
            <a:pPr algn="ctr"/>
            <a:r>
              <a:rPr lang="en-US" dirty="0"/>
              <a:t>ATD Retail Rewards </a:t>
            </a:r>
            <a:r>
              <a:rPr lang="en-US" b="1" dirty="0"/>
              <a:t>$3.00</a:t>
            </a:r>
          </a:p>
          <a:p>
            <a:pPr algn="ctr"/>
            <a:r>
              <a:rPr lang="en-US" sz="1800" b="1" dirty="0">
                <a:solidFill>
                  <a:srgbClr val="FF5C39"/>
                </a:solidFill>
              </a:rPr>
              <a:t>TOTAL REBATES $17.00 OR 16% OFF INVOICE</a:t>
            </a:r>
          </a:p>
          <a:p>
            <a:pPr algn="ctr"/>
            <a:r>
              <a:rPr lang="en-US" sz="1800" b="1" u="sng" dirty="0">
                <a:solidFill>
                  <a:srgbClr val="FF5C39"/>
                </a:solidFill>
              </a:rPr>
              <a:t>Net Cost $94.78</a:t>
            </a:r>
          </a:p>
          <a:p>
            <a:pPr algn="ctr"/>
            <a:r>
              <a:rPr lang="en-US" sz="1800" b="1" dirty="0">
                <a:solidFill>
                  <a:srgbClr val="FF5C39"/>
                </a:solidFill>
              </a:rPr>
              <a:t>Retail Price $145.31 (30%) $33.53 Profit</a:t>
            </a:r>
          </a:p>
          <a:p>
            <a:pPr algn="ctr"/>
            <a:r>
              <a:rPr lang="en-US" sz="1800" b="1" dirty="0">
                <a:solidFill>
                  <a:srgbClr val="FF5C39"/>
                </a:solidFill>
              </a:rPr>
              <a:t>+ Rebates $17.00</a:t>
            </a:r>
          </a:p>
          <a:p>
            <a:pPr algn="ctr"/>
            <a:r>
              <a:rPr lang="en-US" sz="1800" b="1" dirty="0">
                <a:solidFill>
                  <a:srgbClr val="00B050"/>
                </a:solidFill>
              </a:rPr>
              <a:t>TOTAL PROFIT PER TIRE $50.53</a:t>
            </a:r>
          </a:p>
          <a:p>
            <a:pPr algn="ctr"/>
            <a:endParaRPr lang="en-US" sz="1800" b="1" dirty="0"/>
          </a:p>
          <a:p>
            <a:pPr algn="ctr"/>
            <a:endParaRPr lang="en-US" sz="1800" b="1" dirty="0">
              <a:solidFill>
                <a:srgbClr val="00B050"/>
              </a:solidFill>
            </a:endParaRPr>
          </a:p>
          <a:p>
            <a:endParaRPr lang="en-US" dirty="0"/>
          </a:p>
          <a:p>
            <a:endParaRPr lang="en-US" dirty="0"/>
          </a:p>
        </p:txBody>
      </p:sp>
    </p:spTree>
    <p:extLst>
      <p:ext uri="{BB962C8B-B14F-4D97-AF65-F5344CB8AC3E}">
        <p14:creationId xmlns:p14="http://schemas.microsoft.com/office/powerpoint/2010/main" val="372551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F0E12D-E7C3-8914-9056-FA2036D330E8}"/>
              </a:ext>
            </a:extLst>
          </p:cNvPr>
          <p:cNvSpPr>
            <a:spLocks noGrp="1"/>
          </p:cNvSpPr>
          <p:nvPr>
            <p:ph type="body" sz="quarter" idx="10"/>
          </p:nvPr>
        </p:nvSpPr>
        <p:spPr/>
        <p:txBody>
          <a:bodyPr/>
          <a:lstStyle/>
          <a:p>
            <a:r>
              <a:rPr lang="en-US" dirty="0"/>
              <a:t>OTHER PROGRAM OPPORTUNITIES</a:t>
            </a:r>
          </a:p>
        </p:txBody>
      </p:sp>
    </p:spTree>
    <p:extLst>
      <p:ext uri="{BB962C8B-B14F-4D97-AF65-F5344CB8AC3E}">
        <p14:creationId xmlns:p14="http://schemas.microsoft.com/office/powerpoint/2010/main" val="82447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73FD960-1B58-B9BF-574F-BE3FDAE0838D}"/>
              </a:ext>
            </a:extLst>
          </p:cNvPr>
          <p:cNvSpPr>
            <a:spLocks noGrp="1"/>
          </p:cNvSpPr>
          <p:nvPr>
            <p:ph type="body" sz="quarter" idx="11"/>
          </p:nvPr>
        </p:nvSpPr>
        <p:spPr>
          <a:xfrm>
            <a:off x="425450" y="2076450"/>
            <a:ext cx="2881313" cy="627063"/>
          </a:xfrm>
        </p:spPr>
        <p:style>
          <a:lnRef idx="2">
            <a:schemeClr val="accent1">
              <a:shade val="50000"/>
            </a:schemeClr>
          </a:lnRef>
          <a:fillRef idx="1">
            <a:schemeClr val="accent1"/>
          </a:fillRef>
          <a:effectRef idx="0">
            <a:schemeClr val="accent1"/>
          </a:effectRef>
          <a:fontRef idx="minor">
            <a:schemeClr val="lt1"/>
          </a:fontRef>
        </p:style>
        <p:txBody>
          <a:bodyPr rtlCol="0" anchor="b">
            <a:normAutofit lnSpcReduction="10000"/>
          </a:bodyPr>
          <a:lstStyle/>
          <a:p>
            <a:pPr marL="0" marR="0" lvl="0" indent="0" algn="ctr" defTabSz="914400" rtl="0" eaLnBrk="1" fontAlgn="auto" latinLnBrk="0" hangingPunct="1">
              <a:spcBef>
                <a:spcPts val="0"/>
              </a:spcBef>
              <a:spcAft>
                <a:spcPts val="600"/>
              </a:spcAft>
              <a:buClrTx/>
              <a:buSzTx/>
              <a:buFontTx/>
              <a:buNone/>
              <a:tabLst/>
              <a:defRPr/>
            </a:pPr>
            <a:r>
              <a:rPr kumimoji="0" lang="en-US" b="1" i="0" u="sng" strike="noStrike" kern="1200" cap="none" spc="0" normalizeH="0" baseline="0" noProof="0" dirty="0">
                <a:ln>
                  <a:noFill/>
                </a:ln>
                <a:solidFill>
                  <a:schemeClr val="tx1"/>
                </a:solidFill>
                <a:effectLst/>
                <a:uLnTx/>
                <a:uFillTx/>
              </a:rPr>
              <a:t>Tier </a:t>
            </a:r>
            <a:r>
              <a:rPr lang="en-US" b="1" u="sng" spc="0" dirty="0">
                <a:solidFill>
                  <a:schemeClr val="tx1"/>
                </a:solidFill>
              </a:rPr>
              <a:t>1</a:t>
            </a:r>
            <a:endParaRPr kumimoji="0" lang="en-US" b="1" i="0" u="sng" strike="noStrike" kern="1200" cap="none" spc="0" normalizeH="0" baseline="0" noProof="0" dirty="0">
              <a:ln>
                <a:noFill/>
              </a:ln>
              <a:solidFill>
                <a:schemeClr val="tx1"/>
              </a:solidFill>
              <a:effectLst/>
              <a:uLnTx/>
              <a:uFillTx/>
            </a:endParaRPr>
          </a:p>
          <a:p>
            <a:pPr marL="0" marR="0" lvl="0" indent="0" algn="ctr" defTabSz="914400" rtl="0" eaLnBrk="1" fontAlgn="auto" latinLnBrk="0" hangingPunct="1">
              <a:spcBef>
                <a:spcPts val="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rPr>
              <a:t>$3.00 </a:t>
            </a:r>
            <a:r>
              <a:rPr kumimoji="0" lang="en-US" b="1" i="0" u="none" strike="noStrike" kern="1200" cap="none" spc="0" normalizeH="0" baseline="0" noProof="0" dirty="0">
                <a:ln>
                  <a:noFill/>
                </a:ln>
                <a:solidFill>
                  <a:schemeClr val="tx1"/>
                </a:solidFill>
                <a:effectLst/>
                <a:uLnTx/>
                <a:uFillTx/>
              </a:rPr>
              <a:t>per tire</a:t>
            </a:r>
          </a:p>
        </p:txBody>
      </p:sp>
      <p:sp>
        <p:nvSpPr>
          <p:cNvPr id="14" name="Text Placeholder 13">
            <a:extLst>
              <a:ext uri="{FF2B5EF4-FFF2-40B4-BE49-F238E27FC236}">
                <a16:creationId xmlns:a16="http://schemas.microsoft.com/office/drawing/2014/main" id="{974C94F9-C371-44DC-B2F2-4AAB3533F2A4}"/>
              </a:ext>
            </a:extLst>
          </p:cNvPr>
          <p:cNvSpPr txBox="1">
            <a:spLocks noGrp="1"/>
          </p:cNvSpPr>
          <p:nvPr>
            <p:ph type="body" sz="quarter" idx="12"/>
          </p:nvPr>
        </p:nvSpPr>
        <p:spPr>
          <a:xfrm>
            <a:off x="425999" y="3070224"/>
            <a:ext cx="2880000" cy="2301876"/>
          </a:xfrm>
        </p:spPr>
        <p:txBody>
          <a:bodyPr rtlCol="0">
            <a:normAutofit/>
          </a:bodyPr>
          <a:lstStyle/>
          <a:p>
            <a:r>
              <a:rPr lang="en-US" sz="1800" b="1" dirty="0"/>
              <a:t>Michelin</a:t>
            </a:r>
          </a:p>
          <a:p>
            <a:r>
              <a:rPr lang="en-US" sz="1800" b="1" dirty="0"/>
              <a:t>Continental</a:t>
            </a:r>
          </a:p>
          <a:p>
            <a:r>
              <a:rPr lang="en-US" sz="1800" b="1" dirty="0"/>
              <a:t>Pirelli</a:t>
            </a:r>
          </a:p>
        </p:txBody>
      </p:sp>
      <p:sp>
        <p:nvSpPr>
          <p:cNvPr id="17" name="Text Placeholder 16">
            <a:extLst>
              <a:ext uri="{FF2B5EF4-FFF2-40B4-BE49-F238E27FC236}">
                <a16:creationId xmlns:a16="http://schemas.microsoft.com/office/drawing/2014/main" id="{C25286B2-50CD-0548-9D3F-AC1680769B73}"/>
              </a:ext>
            </a:extLst>
          </p:cNvPr>
          <p:cNvSpPr>
            <a:spLocks noGrp="1"/>
          </p:cNvSpPr>
          <p:nvPr>
            <p:ph type="body" sz="quarter" idx="13"/>
          </p:nvPr>
        </p:nvSpPr>
        <p:spPr>
          <a:xfrm>
            <a:off x="4656138" y="2076450"/>
            <a:ext cx="2879725" cy="627063"/>
          </a:xfrm>
        </p:spPr>
        <p:style>
          <a:lnRef idx="2">
            <a:schemeClr val="accent1">
              <a:shade val="50000"/>
            </a:schemeClr>
          </a:lnRef>
          <a:fillRef idx="1">
            <a:schemeClr val="accent1"/>
          </a:fillRef>
          <a:effectRef idx="0">
            <a:schemeClr val="accent1"/>
          </a:effectRef>
          <a:fontRef idx="minor">
            <a:schemeClr val="lt1"/>
          </a:fontRef>
        </p:style>
        <p:txBody>
          <a:bodyPr rtlCol="0" anchor="b">
            <a:normAutofit lnSpcReduction="10000"/>
          </a:bodyPr>
          <a:lstStyle/>
          <a:p>
            <a:pPr marL="0" marR="0" lvl="0" indent="0" algn="ctr" defTabSz="914400" rtl="0" eaLnBrk="1" fontAlgn="auto" latinLnBrk="0" hangingPunct="1">
              <a:spcBef>
                <a:spcPts val="0"/>
              </a:spcBef>
              <a:spcAft>
                <a:spcPts val="600"/>
              </a:spcAft>
              <a:buClrTx/>
              <a:buSzTx/>
              <a:buFontTx/>
              <a:buNone/>
              <a:tabLst/>
              <a:defRPr/>
            </a:pPr>
            <a:r>
              <a:rPr kumimoji="0" lang="en-US" b="1" i="0" u="sng" strike="noStrike" kern="1200" cap="none" spc="0" normalizeH="0" baseline="0" noProof="0" dirty="0">
                <a:ln>
                  <a:noFill/>
                </a:ln>
                <a:solidFill>
                  <a:schemeClr val="tx1"/>
                </a:solidFill>
                <a:effectLst/>
                <a:uLnTx/>
                <a:uFillTx/>
              </a:rPr>
              <a:t>Tier 2</a:t>
            </a:r>
          </a:p>
          <a:p>
            <a:pPr marL="0" marR="0" lvl="0" indent="0" algn="ctr" defTabSz="914400" rtl="0" eaLnBrk="1" fontAlgn="auto" latinLnBrk="0" hangingPunct="1">
              <a:spcBef>
                <a:spcPts val="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rPr>
              <a:t>$2.00 </a:t>
            </a:r>
            <a:r>
              <a:rPr kumimoji="0" lang="en-US" b="1" i="0" u="none" strike="noStrike" kern="1200" cap="none" spc="0" normalizeH="0" baseline="0" noProof="0" dirty="0">
                <a:ln>
                  <a:noFill/>
                </a:ln>
                <a:solidFill>
                  <a:schemeClr val="tx1"/>
                </a:solidFill>
                <a:effectLst/>
                <a:uLnTx/>
                <a:uFillTx/>
              </a:rPr>
              <a:t>per tire </a:t>
            </a:r>
          </a:p>
        </p:txBody>
      </p:sp>
      <p:sp>
        <p:nvSpPr>
          <p:cNvPr id="10" name="Text Placeholder 9">
            <a:extLst>
              <a:ext uri="{FF2B5EF4-FFF2-40B4-BE49-F238E27FC236}">
                <a16:creationId xmlns:a16="http://schemas.microsoft.com/office/drawing/2014/main" id="{D2DD3AF9-05EB-35F6-B8CB-77C21BEA86AF}"/>
              </a:ext>
            </a:extLst>
          </p:cNvPr>
          <p:cNvSpPr>
            <a:spLocks noGrp="1"/>
          </p:cNvSpPr>
          <p:nvPr>
            <p:ph type="body" sz="quarter" idx="14"/>
          </p:nvPr>
        </p:nvSpPr>
        <p:spPr>
          <a:xfrm>
            <a:off x="8884963" y="2899536"/>
            <a:ext cx="2880000" cy="2301876"/>
          </a:xfrm>
        </p:spPr>
        <p:txBody>
          <a:bodyPr>
            <a:normAutofit/>
          </a:bodyPr>
          <a:lstStyle/>
          <a:p>
            <a:r>
              <a:rPr lang="en-US" sz="1800" b="1" dirty="0"/>
              <a:t>Uniroyal – Falken</a:t>
            </a:r>
          </a:p>
          <a:p>
            <a:r>
              <a:rPr lang="en-US" sz="1800" b="1" dirty="0" err="1"/>
              <a:t>Martercraft</a:t>
            </a:r>
            <a:r>
              <a:rPr lang="en-US" sz="1800" b="1" dirty="0"/>
              <a:t>  - Ironman</a:t>
            </a:r>
          </a:p>
          <a:p>
            <a:r>
              <a:rPr lang="en-US" sz="1800" b="1" dirty="0"/>
              <a:t>Kumho – </a:t>
            </a:r>
            <a:r>
              <a:rPr lang="en-US" sz="1800" b="1" dirty="0" err="1"/>
              <a:t>Nexen</a:t>
            </a:r>
            <a:endParaRPr lang="en-US" sz="1800" b="1" dirty="0"/>
          </a:p>
          <a:p>
            <a:r>
              <a:rPr lang="en-US" sz="1800" b="1" dirty="0"/>
              <a:t>Hankook - MT</a:t>
            </a:r>
          </a:p>
        </p:txBody>
      </p:sp>
      <p:sp>
        <p:nvSpPr>
          <p:cNvPr id="18" name="Text Placeholder 17">
            <a:extLst>
              <a:ext uri="{FF2B5EF4-FFF2-40B4-BE49-F238E27FC236}">
                <a16:creationId xmlns:a16="http://schemas.microsoft.com/office/drawing/2014/main" id="{6CBD53ED-F4E4-99AB-D4F0-91B02E4FCAC9}"/>
              </a:ext>
            </a:extLst>
          </p:cNvPr>
          <p:cNvSpPr>
            <a:spLocks noGrp="1"/>
          </p:cNvSpPr>
          <p:nvPr>
            <p:ph type="body" sz="quarter" idx="15"/>
          </p:nvPr>
        </p:nvSpPr>
        <p:spPr>
          <a:xfrm>
            <a:off x="8886000" y="2076448"/>
            <a:ext cx="2880000" cy="627063"/>
          </a:xfrm>
        </p:spPr>
        <p:style>
          <a:lnRef idx="2">
            <a:schemeClr val="accent1">
              <a:shade val="50000"/>
            </a:schemeClr>
          </a:lnRef>
          <a:fillRef idx="1">
            <a:schemeClr val="accent1"/>
          </a:fillRef>
          <a:effectRef idx="0">
            <a:schemeClr val="accent1"/>
          </a:effectRef>
          <a:fontRef idx="minor">
            <a:schemeClr val="lt1"/>
          </a:fontRef>
        </p:style>
        <p:txBody>
          <a:bodyPr rtlCol="0" anchor="b">
            <a:normAutofit lnSpcReduction="10000"/>
          </a:bodyPr>
          <a:lstStyle/>
          <a:p>
            <a:pPr marL="0" marR="0" lvl="0" indent="0" algn="ctr" defTabSz="914400" rtl="0" eaLnBrk="1" fontAlgn="auto" latinLnBrk="0" hangingPunct="1">
              <a:spcBef>
                <a:spcPts val="0"/>
              </a:spcBef>
              <a:spcAft>
                <a:spcPts val="600"/>
              </a:spcAft>
              <a:buClrTx/>
              <a:buSzTx/>
              <a:buFontTx/>
              <a:buNone/>
              <a:tabLst/>
              <a:defRPr/>
            </a:pPr>
            <a:r>
              <a:rPr kumimoji="0" lang="en-US" b="1" i="0" u="sng" strike="noStrike" kern="1200" cap="none" spc="0" normalizeH="0" baseline="0" noProof="0" dirty="0">
                <a:ln>
                  <a:noFill/>
                </a:ln>
                <a:solidFill>
                  <a:schemeClr val="tx1"/>
                </a:solidFill>
                <a:effectLst/>
                <a:uLnTx/>
                <a:uFillTx/>
              </a:rPr>
              <a:t>Tier 3 </a:t>
            </a:r>
          </a:p>
          <a:p>
            <a:pPr marL="0" marR="0" lvl="0" indent="0" algn="ctr" defTabSz="914400" rtl="0" eaLnBrk="1" fontAlgn="auto" latinLnBrk="0" hangingPunct="1">
              <a:spcBef>
                <a:spcPts val="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rPr>
              <a:t>$1.00 </a:t>
            </a:r>
            <a:r>
              <a:rPr kumimoji="0" lang="en-US" b="1" i="0" u="none" strike="noStrike" kern="1200" cap="none" spc="0" normalizeH="0" baseline="0" noProof="0" dirty="0">
                <a:ln>
                  <a:noFill/>
                </a:ln>
                <a:solidFill>
                  <a:schemeClr val="tx1"/>
                </a:solidFill>
                <a:effectLst/>
                <a:uLnTx/>
                <a:uFillTx/>
              </a:rPr>
              <a:t>per tire</a:t>
            </a:r>
          </a:p>
        </p:txBody>
      </p:sp>
      <p:sp>
        <p:nvSpPr>
          <p:cNvPr id="8" name="Text Placeholder 7">
            <a:extLst>
              <a:ext uri="{FF2B5EF4-FFF2-40B4-BE49-F238E27FC236}">
                <a16:creationId xmlns:a16="http://schemas.microsoft.com/office/drawing/2014/main" id="{8BDAF7D5-749D-7033-DFB2-7FC770BCCEF0}"/>
              </a:ext>
            </a:extLst>
          </p:cNvPr>
          <p:cNvSpPr>
            <a:spLocks noGrp="1"/>
          </p:cNvSpPr>
          <p:nvPr>
            <p:ph type="body" sz="quarter" idx="16"/>
          </p:nvPr>
        </p:nvSpPr>
        <p:spPr>
          <a:xfrm>
            <a:off x="4740001" y="3003550"/>
            <a:ext cx="2880000" cy="2301876"/>
          </a:xfrm>
        </p:spPr>
        <p:txBody>
          <a:bodyPr>
            <a:normAutofit/>
          </a:bodyPr>
          <a:lstStyle/>
          <a:p>
            <a:r>
              <a:rPr lang="en-US" sz="1800" b="1" dirty="0"/>
              <a:t>Yokohama - Toyo</a:t>
            </a:r>
          </a:p>
          <a:p>
            <a:r>
              <a:rPr lang="en-US" sz="1800" b="1" dirty="0"/>
              <a:t>General - BFG</a:t>
            </a:r>
          </a:p>
          <a:p>
            <a:r>
              <a:rPr lang="en-US" sz="1800" b="1" dirty="0"/>
              <a:t>Cooper - Nitto</a:t>
            </a:r>
          </a:p>
          <a:p>
            <a:pPr marL="0" indent="0">
              <a:buNone/>
            </a:pPr>
            <a:endParaRPr lang="en-US" sz="1800" b="1" dirty="0"/>
          </a:p>
        </p:txBody>
      </p:sp>
      <p:sp>
        <p:nvSpPr>
          <p:cNvPr id="24" name="Text Placeholder 7">
            <a:extLst>
              <a:ext uri="{FF2B5EF4-FFF2-40B4-BE49-F238E27FC236}">
                <a16:creationId xmlns:a16="http://schemas.microsoft.com/office/drawing/2014/main" id="{4F61CA4E-4E40-6610-7D3F-0E1E0ADDCC20}"/>
              </a:ext>
            </a:extLst>
          </p:cNvPr>
          <p:cNvSpPr>
            <a:spLocks noGrp="1"/>
          </p:cNvSpPr>
          <p:nvPr>
            <p:ph type="body" sz="quarter" idx="19"/>
          </p:nvPr>
        </p:nvSpPr>
        <p:spPr>
          <a:xfrm>
            <a:off x="8124399" y="2076448"/>
            <a:ext cx="45719" cy="2861312"/>
          </a:xfrm>
        </p:spPr>
        <p:txBody>
          <a:bodyPr/>
          <a:lstStyle/>
          <a:p>
            <a:endParaRPr lang="en-US"/>
          </a:p>
        </p:txBody>
      </p:sp>
      <p:sp>
        <p:nvSpPr>
          <p:cNvPr id="26" name="Text Placeholder 8">
            <a:extLst>
              <a:ext uri="{FF2B5EF4-FFF2-40B4-BE49-F238E27FC236}">
                <a16:creationId xmlns:a16="http://schemas.microsoft.com/office/drawing/2014/main" id="{4C4EBEB0-01B7-AC71-9188-A86295931151}"/>
              </a:ext>
            </a:extLst>
          </p:cNvPr>
          <p:cNvSpPr>
            <a:spLocks noGrp="1"/>
          </p:cNvSpPr>
          <p:nvPr>
            <p:ph type="body" sz="quarter" idx="20"/>
          </p:nvPr>
        </p:nvSpPr>
        <p:spPr>
          <a:xfrm>
            <a:off x="4067600" y="2076448"/>
            <a:ext cx="45719" cy="2861312"/>
          </a:xfrm>
        </p:spPr>
        <p:txBody>
          <a:bodyPr/>
          <a:lstStyle/>
          <a:p>
            <a:endParaRPr lang="en-US"/>
          </a:p>
        </p:txBody>
      </p:sp>
      <p:sp>
        <p:nvSpPr>
          <p:cNvPr id="19" name="Title 3">
            <a:extLst>
              <a:ext uri="{FF2B5EF4-FFF2-40B4-BE49-F238E27FC236}">
                <a16:creationId xmlns:a16="http://schemas.microsoft.com/office/drawing/2014/main" id="{58C7170B-CFCF-CF7B-6E52-916F1911788C}"/>
              </a:ext>
            </a:extLst>
          </p:cNvPr>
          <p:cNvSpPr>
            <a:spLocks noGrp="1"/>
          </p:cNvSpPr>
          <p:nvPr>
            <p:ph type="title"/>
          </p:nvPr>
        </p:nvSpPr>
        <p:spPr>
          <a:xfrm>
            <a:off x="425450" y="792163"/>
            <a:ext cx="11339513" cy="725487"/>
          </a:xfrm>
        </p:spPr>
        <p:txBody>
          <a:bodyPr anchor="t">
            <a:normAutofit fontScale="90000"/>
          </a:bodyPr>
          <a:lstStyle/>
          <a:p>
            <a:pPr algn="ctr">
              <a:lnSpc>
                <a:spcPct val="90000"/>
              </a:lnSpc>
            </a:pPr>
            <a:r>
              <a:rPr lang="en-US" sz="2800" dirty="0"/>
              <a:t>ATD Exclusive 3 Tier Meineke Rebate Program</a:t>
            </a:r>
            <a:br>
              <a:rPr lang="en-US" sz="1700" b="1" dirty="0"/>
            </a:br>
            <a:br>
              <a:rPr lang="en-US" sz="1700" b="1" dirty="0"/>
            </a:br>
            <a:r>
              <a:rPr lang="en-US" sz="1700" b="1" i="1" dirty="0"/>
              <a:t>Paid out to each location quarterly based on that locations purchases on the below brands.</a:t>
            </a:r>
          </a:p>
        </p:txBody>
      </p:sp>
      <p:pic>
        <p:nvPicPr>
          <p:cNvPr id="3" name="Picture 2" descr="A yellow and black sign with black text&#10;&#10;Description automatically generated">
            <a:extLst>
              <a:ext uri="{FF2B5EF4-FFF2-40B4-BE49-F238E27FC236}">
                <a16:creationId xmlns:a16="http://schemas.microsoft.com/office/drawing/2014/main" id="{44BBDAE3-A645-0E0E-40B2-017B5C448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301299"/>
            <a:ext cx="2055946" cy="933138"/>
          </a:xfrm>
          <a:prstGeom prst="rect">
            <a:avLst/>
          </a:prstGeom>
        </p:spPr>
      </p:pic>
    </p:spTree>
    <p:extLst>
      <p:ext uri="{BB962C8B-B14F-4D97-AF65-F5344CB8AC3E}">
        <p14:creationId xmlns:p14="http://schemas.microsoft.com/office/powerpoint/2010/main" val="361663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DDA5E2-8FAE-B3F5-E2AA-350F3852A4F0}"/>
              </a:ext>
            </a:extLst>
          </p:cNvPr>
          <p:cNvPicPr>
            <a:picLocks noChangeAspect="1"/>
          </p:cNvPicPr>
          <p:nvPr/>
        </p:nvPicPr>
        <p:blipFill>
          <a:blip r:embed="rId2"/>
          <a:stretch>
            <a:fillRect/>
          </a:stretch>
        </p:blipFill>
        <p:spPr>
          <a:xfrm>
            <a:off x="596537" y="0"/>
            <a:ext cx="4663440" cy="6858000"/>
          </a:xfrm>
          <a:prstGeom prst="rect">
            <a:avLst/>
          </a:prstGeom>
          <a:noFill/>
        </p:spPr>
      </p:pic>
      <p:sp>
        <p:nvSpPr>
          <p:cNvPr id="19" name="Text Placeholder 2">
            <a:extLst>
              <a:ext uri="{FF2B5EF4-FFF2-40B4-BE49-F238E27FC236}">
                <a16:creationId xmlns:a16="http://schemas.microsoft.com/office/drawing/2014/main" id="{5C3BB3EE-FFF3-7B2A-809E-AC02EB4FAD01}"/>
              </a:ext>
            </a:extLst>
          </p:cNvPr>
          <p:cNvSpPr>
            <a:spLocks noGrp="1"/>
          </p:cNvSpPr>
          <p:nvPr>
            <p:ph type="body" sz="quarter" idx="11"/>
          </p:nvPr>
        </p:nvSpPr>
        <p:spPr>
          <a:xfrm>
            <a:off x="7293335" y="0"/>
            <a:ext cx="4696009" cy="801871"/>
          </a:xfrm>
        </p:spPr>
        <p:txBody>
          <a:bodyPr/>
          <a:lstStyle/>
          <a:p>
            <a:r>
              <a:rPr lang="en-US" sz="2400" dirty="0">
                <a:solidFill>
                  <a:schemeClr val="bg1"/>
                </a:solidFill>
              </a:rPr>
              <a:t>MANUFACTURE PROGRAMS</a:t>
            </a:r>
          </a:p>
        </p:txBody>
      </p:sp>
      <p:sp>
        <p:nvSpPr>
          <p:cNvPr id="20" name="Text Placeholder 3">
            <a:extLst>
              <a:ext uri="{FF2B5EF4-FFF2-40B4-BE49-F238E27FC236}">
                <a16:creationId xmlns:a16="http://schemas.microsoft.com/office/drawing/2014/main" id="{DE22A4CC-47E5-5D0E-EBD1-6EB4AE4C9294}"/>
              </a:ext>
            </a:extLst>
          </p:cNvPr>
          <p:cNvSpPr>
            <a:spLocks noGrp="1"/>
          </p:cNvSpPr>
          <p:nvPr>
            <p:ph type="body" sz="quarter" idx="13"/>
          </p:nvPr>
        </p:nvSpPr>
        <p:spPr>
          <a:xfrm>
            <a:off x="707478" y="2764486"/>
            <a:ext cx="4696009" cy="3067514"/>
          </a:xfrm>
        </p:spPr>
        <p:txBody>
          <a:bodyPr/>
          <a:lstStyle/>
          <a:p>
            <a:endParaRPr lang="en-US"/>
          </a:p>
        </p:txBody>
      </p:sp>
    </p:spTree>
    <p:extLst>
      <p:ext uri="{BB962C8B-B14F-4D97-AF65-F5344CB8AC3E}">
        <p14:creationId xmlns:p14="http://schemas.microsoft.com/office/powerpoint/2010/main" val="160423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F0E12D-E7C3-8914-9056-FA2036D330E8}"/>
              </a:ext>
            </a:extLst>
          </p:cNvPr>
          <p:cNvSpPr>
            <a:spLocks noGrp="1"/>
          </p:cNvSpPr>
          <p:nvPr>
            <p:ph type="body" sz="quarter" idx="10"/>
          </p:nvPr>
        </p:nvSpPr>
        <p:spPr/>
        <p:txBody>
          <a:bodyPr/>
          <a:lstStyle/>
          <a:p>
            <a:r>
              <a:rPr lang="en-US" dirty="0"/>
              <a:t>WHAT’S NEW</a:t>
            </a:r>
          </a:p>
        </p:txBody>
      </p:sp>
    </p:spTree>
    <p:extLst>
      <p:ext uri="{BB962C8B-B14F-4D97-AF65-F5344CB8AC3E}">
        <p14:creationId xmlns:p14="http://schemas.microsoft.com/office/powerpoint/2010/main" val="73275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30C544A-E9AE-C74D-960D-B9564AD88DD0}"/>
              </a:ext>
            </a:extLst>
          </p:cNvPr>
          <p:cNvSpPr>
            <a:spLocks noGrp="1"/>
          </p:cNvSpPr>
          <p:nvPr>
            <p:ph type="title"/>
          </p:nvPr>
        </p:nvSpPr>
        <p:spPr>
          <a:xfrm>
            <a:off x="707479" y="1530350"/>
            <a:ext cx="3087531" cy="3613251"/>
          </a:xfrm>
        </p:spPr>
        <p:txBody>
          <a:bodyPr/>
          <a:lstStyle/>
          <a:p>
            <a:r>
              <a:rPr lang="en-US" dirty="0"/>
              <a:t>AGENDA</a:t>
            </a:r>
          </a:p>
        </p:txBody>
      </p:sp>
      <p:graphicFrame>
        <p:nvGraphicFramePr>
          <p:cNvPr id="8" name="Table 14">
            <a:extLst>
              <a:ext uri="{FF2B5EF4-FFF2-40B4-BE49-F238E27FC236}">
                <a16:creationId xmlns:a16="http://schemas.microsoft.com/office/drawing/2014/main" id="{8CB8542D-CA50-604E-BF1D-BA479D976906}"/>
              </a:ext>
            </a:extLst>
          </p:cNvPr>
          <p:cNvGraphicFramePr>
            <a:graphicFrameLocks/>
          </p:cNvGraphicFramePr>
          <p:nvPr>
            <p:extLst>
              <p:ext uri="{D42A27DB-BD31-4B8C-83A1-F6EECF244321}">
                <p14:modId xmlns:p14="http://schemas.microsoft.com/office/powerpoint/2010/main" val="2323640109"/>
              </p:ext>
            </p:extLst>
          </p:nvPr>
        </p:nvGraphicFramePr>
        <p:xfrm>
          <a:off x="4196670" y="945292"/>
          <a:ext cx="7518398" cy="4783365"/>
        </p:xfrm>
        <a:graphic>
          <a:graphicData uri="http://schemas.openxmlformats.org/drawingml/2006/table">
            <a:tbl>
              <a:tblPr firstRow="1" bandRow="1">
                <a:tableStyleId>{5940675A-B579-460E-94D1-54222C63F5DA}</a:tableStyleId>
              </a:tblPr>
              <a:tblGrid>
                <a:gridCol w="667962">
                  <a:extLst>
                    <a:ext uri="{9D8B030D-6E8A-4147-A177-3AD203B41FA5}">
                      <a16:colId xmlns:a16="http://schemas.microsoft.com/office/drawing/2014/main" val="3168002857"/>
                    </a:ext>
                  </a:extLst>
                </a:gridCol>
                <a:gridCol w="4854388">
                  <a:extLst>
                    <a:ext uri="{9D8B030D-6E8A-4147-A177-3AD203B41FA5}">
                      <a16:colId xmlns:a16="http://schemas.microsoft.com/office/drawing/2014/main" val="43950542"/>
                    </a:ext>
                  </a:extLst>
                </a:gridCol>
                <a:gridCol w="1996048">
                  <a:extLst>
                    <a:ext uri="{9D8B030D-6E8A-4147-A177-3AD203B41FA5}">
                      <a16:colId xmlns:a16="http://schemas.microsoft.com/office/drawing/2014/main" val="3803659097"/>
                    </a:ext>
                  </a:extLst>
                </a:gridCol>
              </a:tblGrid>
              <a:tr h="956673">
                <a:tc>
                  <a:txBody>
                    <a:bodyPr/>
                    <a:lstStyle/>
                    <a:p>
                      <a:r>
                        <a:rPr kumimoji="0" lang="en-US" sz="1600" b="0" i="0" u="none" strike="noStrike" kern="1200" cap="none" spc="0" normalizeH="0" baseline="0">
                          <a:ln>
                            <a:noFill/>
                          </a:ln>
                          <a:solidFill>
                            <a:schemeClr val="tx1"/>
                          </a:solidFill>
                          <a:effectLst/>
                          <a:uLnTx/>
                          <a:uFillTx/>
                          <a:latin typeface="Poppins Medium" pitchFamily="2" charset="77"/>
                          <a:ea typeface="+mn-ea"/>
                          <a:cs typeface="Poppins Medium" pitchFamily="2" charset="77"/>
                        </a:rPr>
                        <a:t>1.</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0" dirty="0">
                          <a:solidFill>
                            <a:schemeClr val="tx1"/>
                          </a:solidFill>
                          <a:latin typeface="Poppins Medium" pitchFamily="2" charset="77"/>
                          <a:cs typeface="Poppins Medium" pitchFamily="2" charset="77"/>
                        </a:rPr>
                        <a:t>ABOUT ATD</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spc="0" dirty="0">
                        <a:solidFill>
                          <a:schemeClr val="tx1"/>
                        </a:solidFill>
                        <a:latin typeface="Poppins Medium" pitchFamily="2" charset="77"/>
                        <a:cs typeface="Poppins Medium" pitchFamily="2" charset="77"/>
                      </a:endParaRP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440680"/>
                  </a:ext>
                </a:extLst>
              </a:tr>
              <a:tr h="956673">
                <a:tc>
                  <a:txBody>
                    <a:bodyPr/>
                    <a:lstStyle/>
                    <a:p>
                      <a:r>
                        <a:rPr kumimoji="0" lang="en-US" sz="1600" b="0" i="0" u="none" strike="noStrike" kern="1200" cap="none" spc="0" normalizeH="0" baseline="0">
                          <a:ln>
                            <a:noFill/>
                          </a:ln>
                          <a:solidFill>
                            <a:schemeClr val="tx1"/>
                          </a:solidFill>
                          <a:effectLst/>
                          <a:uLnTx/>
                          <a:uFillTx/>
                          <a:latin typeface="Poppins Medium" pitchFamily="2" charset="77"/>
                          <a:ea typeface="+mn-ea"/>
                          <a:cs typeface="Poppins Medium" pitchFamily="2" charset="77"/>
                        </a:rPr>
                        <a:t>2.</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tx1"/>
                          </a:solidFill>
                          <a:effectLst/>
                          <a:uLnTx/>
                          <a:uFillTx/>
                          <a:latin typeface="Poppins Medium" pitchFamily="2" charset="77"/>
                          <a:ea typeface="+mn-ea"/>
                          <a:cs typeface="Poppins Medium" pitchFamily="2" charset="77"/>
                        </a:rPr>
                        <a:t>MEINEKE YTD REVIEW</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spc="0" dirty="0">
                        <a:solidFill>
                          <a:schemeClr val="tx1"/>
                        </a:solidFill>
                        <a:latin typeface="Poppins Medium" pitchFamily="2" charset="77"/>
                        <a:cs typeface="Poppins Medium" pitchFamily="2" charset="77"/>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4954364"/>
                  </a:ext>
                </a:extLst>
              </a:tr>
              <a:tr h="956673">
                <a:tc>
                  <a:txBody>
                    <a:bodyPr/>
                    <a:lstStyle/>
                    <a:p>
                      <a:r>
                        <a:rPr kumimoji="0" lang="en-US" sz="1600" b="0" i="0" u="none" strike="noStrike" kern="1200" cap="none" spc="0" normalizeH="0" baseline="0">
                          <a:ln>
                            <a:noFill/>
                          </a:ln>
                          <a:solidFill>
                            <a:schemeClr val="tx1"/>
                          </a:solidFill>
                          <a:effectLst/>
                          <a:uLnTx/>
                          <a:uFillTx/>
                          <a:latin typeface="Poppins Medium" pitchFamily="2" charset="77"/>
                          <a:ea typeface="+mn-ea"/>
                          <a:cs typeface="Poppins Medium" pitchFamily="2" charset="77"/>
                        </a:rPr>
                        <a:t>3.</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tx1"/>
                          </a:solidFill>
                          <a:effectLst/>
                          <a:uLnTx/>
                          <a:uFillTx/>
                          <a:latin typeface="Poppins Medium" pitchFamily="2" charset="77"/>
                          <a:ea typeface="+mn-ea"/>
                          <a:cs typeface="Poppins Medium" pitchFamily="2" charset="77"/>
                        </a:rPr>
                        <a:t>WHY SELL TIRES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chemeClr val="tx1"/>
                        </a:solidFill>
                        <a:effectLst/>
                        <a:uLnTx/>
                        <a:uFillTx/>
                        <a:latin typeface="Poppins Medium" pitchFamily="2" charset="77"/>
                        <a:ea typeface="+mn-ea"/>
                        <a:cs typeface="Poppins Medium" pitchFamily="2" charset="77"/>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spc="0" dirty="0">
                        <a:solidFill>
                          <a:schemeClr val="tx1"/>
                        </a:solidFill>
                        <a:latin typeface="Poppins Medium" pitchFamily="2" charset="77"/>
                        <a:cs typeface="Poppins Medium" pitchFamily="2" charset="77"/>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0237251"/>
                  </a:ext>
                </a:extLst>
              </a:tr>
              <a:tr h="956673">
                <a:tc>
                  <a:txBody>
                    <a:bodyPr/>
                    <a:lstStyle/>
                    <a:p>
                      <a:r>
                        <a:rPr kumimoji="0" lang="en-US" sz="1600" b="0" i="0" u="none" strike="noStrike" kern="1200" cap="none" spc="0" normalizeH="0" baseline="0" dirty="0">
                          <a:ln>
                            <a:noFill/>
                          </a:ln>
                          <a:solidFill>
                            <a:schemeClr val="tx1"/>
                          </a:solidFill>
                          <a:effectLst/>
                          <a:uLnTx/>
                          <a:uFillTx/>
                          <a:latin typeface="Poppins Medium" pitchFamily="2" charset="77"/>
                          <a:ea typeface="+mn-ea"/>
                          <a:cs typeface="Poppins Medium" pitchFamily="2" charset="77"/>
                        </a:rPr>
                        <a:t>4.</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tx1"/>
                          </a:solidFill>
                          <a:effectLst/>
                          <a:uLnTx/>
                          <a:uFillTx/>
                          <a:latin typeface="Poppins Medium" pitchFamily="2" charset="77"/>
                          <a:ea typeface="+mn-ea"/>
                          <a:cs typeface="Poppins Medium" pitchFamily="2" charset="77"/>
                        </a:rPr>
                        <a:t>PROGRAMS</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spc="0" dirty="0">
                        <a:solidFill>
                          <a:schemeClr val="tx1"/>
                        </a:solidFill>
                        <a:latin typeface="Poppins Medium" pitchFamily="2" charset="77"/>
                        <a:cs typeface="Poppins Medium" pitchFamily="2" charset="77"/>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057845"/>
                  </a:ext>
                </a:extLst>
              </a:tr>
              <a:tr h="956673">
                <a:tc>
                  <a:txBody>
                    <a:bodyPr/>
                    <a:lstStyle/>
                    <a:p>
                      <a:r>
                        <a:rPr kumimoji="0" lang="en-US" sz="1600" b="0" i="0" u="none" strike="noStrike" kern="1200" cap="none" spc="0" normalizeH="0" baseline="0" dirty="0">
                          <a:ln>
                            <a:noFill/>
                          </a:ln>
                          <a:solidFill>
                            <a:schemeClr val="tx1"/>
                          </a:solidFill>
                          <a:effectLst/>
                          <a:uLnTx/>
                          <a:uFillTx/>
                          <a:latin typeface="Poppins Medium" pitchFamily="2" charset="77"/>
                          <a:ea typeface="+mn-ea"/>
                          <a:cs typeface="Poppins Medium" pitchFamily="2" charset="77"/>
                        </a:rPr>
                        <a:t>5.</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tx1"/>
                          </a:solidFill>
                          <a:effectLst/>
                          <a:uLnTx/>
                          <a:uFillTx/>
                          <a:latin typeface="Poppins Medium" pitchFamily="2" charset="77"/>
                          <a:ea typeface="+mn-ea"/>
                          <a:cs typeface="Poppins Medium" pitchFamily="2" charset="77"/>
                        </a:rPr>
                        <a:t>WHATS NEW</a:t>
                      </a:r>
                    </a:p>
                  </a:txBody>
                  <a:tcPr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spc="0" dirty="0">
                        <a:solidFill>
                          <a:schemeClr val="tx1"/>
                        </a:solidFill>
                        <a:latin typeface="Poppins Medium" pitchFamily="2" charset="77"/>
                        <a:cs typeface="Poppins Medium" pitchFamily="2" charset="77"/>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469022"/>
                  </a:ext>
                </a:extLst>
              </a:tr>
            </a:tbl>
          </a:graphicData>
        </a:graphic>
      </p:graphicFrame>
      <p:pic>
        <p:nvPicPr>
          <p:cNvPr id="3" name="Picture 2" descr="A yellow and black sign with black text&#10;&#10;Description automatically generated">
            <a:extLst>
              <a:ext uri="{FF2B5EF4-FFF2-40B4-BE49-F238E27FC236}">
                <a16:creationId xmlns:a16="http://schemas.microsoft.com/office/drawing/2014/main" id="{56489AD4-4CA6-E3DA-9341-EFB330BD5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39" y="4624322"/>
            <a:ext cx="3099227" cy="1406655"/>
          </a:xfrm>
          <a:prstGeom prst="rect">
            <a:avLst/>
          </a:prstGeom>
        </p:spPr>
      </p:pic>
    </p:spTree>
    <p:extLst>
      <p:ext uri="{BB962C8B-B14F-4D97-AF65-F5344CB8AC3E}">
        <p14:creationId xmlns:p14="http://schemas.microsoft.com/office/powerpoint/2010/main" val="4122883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90403-DC96-DEBA-58F7-6C18580F1686}"/>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C3AB9D0E-A451-A662-1FD3-C48460352238}"/>
              </a:ext>
            </a:extLst>
          </p:cNvPr>
          <p:cNvSpPr>
            <a:spLocks noGrp="1"/>
          </p:cNvSpPr>
          <p:nvPr>
            <p:ph type="body" sz="quarter" idx="12"/>
          </p:nvPr>
        </p:nvSpPr>
        <p:spPr>
          <a:xfrm>
            <a:off x="13719661" y="1736027"/>
            <a:ext cx="7416231" cy="4783830"/>
          </a:xfrm>
        </p:spPr>
        <p:txBody>
          <a:bodyPr/>
          <a:lstStyle/>
          <a:p>
            <a:endParaRPr lang="en-US" dirty="0"/>
          </a:p>
        </p:txBody>
      </p:sp>
      <p:pic>
        <p:nvPicPr>
          <p:cNvPr id="10" name="Picture 9">
            <a:extLst>
              <a:ext uri="{FF2B5EF4-FFF2-40B4-BE49-F238E27FC236}">
                <a16:creationId xmlns:a16="http://schemas.microsoft.com/office/drawing/2014/main" id="{9E98F4A0-D5C4-20D3-2517-07C41C40960A}"/>
              </a:ext>
            </a:extLst>
          </p:cNvPr>
          <p:cNvPicPr>
            <a:picLocks noChangeAspect="1"/>
          </p:cNvPicPr>
          <p:nvPr/>
        </p:nvPicPr>
        <p:blipFill>
          <a:blip r:embed="rId2"/>
          <a:stretch>
            <a:fillRect/>
          </a:stretch>
        </p:blipFill>
        <p:spPr>
          <a:xfrm>
            <a:off x="203854" y="755994"/>
            <a:ext cx="5304848" cy="5390883"/>
          </a:xfrm>
          <a:prstGeom prst="rect">
            <a:avLst/>
          </a:prstGeom>
        </p:spPr>
      </p:pic>
      <p:pic>
        <p:nvPicPr>
          <p:cNvPr id="3" name="Picture 2">
            <a:extLst>
              <a:ext uri="{FF2B5EF4-FFF2-40B4-BE49-F238E27FC236}">
                <a16:creationId xmlns:a16="http://schemas.microsoft.com/office/drawing/2014/main" id="{1F477191-FE54-C975-DC32-FF6FDDB7D215}"/>
              </a:ext>
            </a:extLst>
          </p:cNvPr>
          <p:cNvPicPr>
            <a:picLocks noChangeAspect="1"/>
          </p:cNvPicPr>
          <p:nvPr/>
        </p:nvPicPr>
        <p:blipFill>
          <a:blip r:embed="rId3"/>
          <a:stretch>
            <a:fillRect/>
          </a:stretch>
        </p:blipFill>
        <p:spPr>
          <a:xfrm>
            <a:off x="6012325" y="291366"/>
            <a:ext cx="2716653" cy="6090737"/>
          </a:xfrm>
          <a:prstGeom prst="rect">
            <a:avLst/>
          </a:prstGeom>
        </p:spPr>
      </p:pic>
      <p:pic>
        <p:nvPicPr>
          <p:cNvPr id="7" name="Picture 6">
            <a:extLst>
              <a:ext uri="{FF2B5EF4-FFF2-40B4-BE49-F238E27FC236}">
                <a16:creationId xmlns:a16="http://schemas.microsoft.com/office/drawing/2014/main" id="{9F480786-CFE3-4831-0DA7-6F6E35A6430B}"/>
              </a:ext>
            </a:extLst>
          </p:cNvPr>
          <p:cNvPicPr>
            <a:picLocks noChangeAspect="1"/>
          </p:cNvPicPr>
          <p:nvPr/>
        </p:nvPicPr>
        <p:blipFill>
          <a:blip r:embed="rId4"/>
          <a:stretch>
            <a:fillRect/>
          </a:stretch>
        </p:blipFill>
        <p:spPr>
          <a:xfrm>
            <a:off x="8861105" y="313668"/>
            <a:ext cx="2814221" cy="6079622"/>
          </a:xfrm>
          <a:prstGeom prst="rect">
            <a:avLst/>
          </a:prstGeom>
        </p:spPr>
      </p:pic>
    </p:spTree>
    <p:extLst>
      <p:ext uri="{BB962C8B-B14F-4D97-AF65-F5344CB8AC3E}">
        <p14:creationId xmlns:p14="http://schemas.microsoft.com/office/powerpoint/2010/main" val="219170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4B988-74E2-9C1C-62DD-1A9A5B5996DB}"/>
              </a:ext>
            </a:extLst>
          </p:cNvPr>
          <p:cNvPicPr>
            <a:picLocks noChangeAspect="1"/>
          </p:cNvPicPr>
          <p:nvPr/>
        </p:nvPicPr>
        <p:blipFill>
          <a:blip r:embed="rId2"/>
          <a:stretch>
            <a:fillRect/>
          </a:stretch>
        </p:blipFill>
        <p:spPr>
          <a:xfrm>
            <a:off x="6096000" y="0"/>
            <a:ext cx="5874759" cy="6858000"/>
          </a:xfrm>
          <a:prstGeom prst="rect">
            <a:avLst/>
          </a:prstGeom>
        </p:spPr>
      </p:pic>
      <p:sp>
        <p:nvSpPr>
          <p:cNvPr id="5" name="TextBox 4">
            <a:extLst>
              <a:ext uri="{FF2B5EF4-FFF2-40B4-BE49-F238E27FC236}">
                <a16:creationId xmlns:a16="http://schemas.microsoft.com/office/drawing/2014/main" id="{74CA7D13-A9E4-F039-A4FE-6A94FEE2E619}"/>
              </a:ext>
            </a:extLst>
          </p:cNvPr>
          <p:cNvSpPr txBox="1"/>
          <p:nvPr/>
        </p:nvSpPr>
        <p:spPr>
          <a:xfrm>
            <a:off x="221241" y="1997839"/>
            <a:ext cx="5772734" cy="3693319"/>
          </a:xfrm>
          <a:prstGeom prst="rect">
            <a:avLst/>
          </a:prstGeom>
          <a:noFill/>
        </p:spPr>
        <p:txBody>
          <a:bodyPr wrap="none" rtlCol="0">
            <a:spAutoFit/>
          </a:bodyPr>
          <a:lstStyle/>
          <a:p>
            <a:pPr marL="285750" indent="-285750">
              <a:buFont typeface="Arial" panose="020B0604020202020204" pitchFamily="34" charset="0"/>
              <a:buChar char="•"/>
            </a:pPr>
            <a:r>
              <a:rPr lang="en-US" b="1" dirty="0"/>
              <a:t>MANAGE WHEN, HOW, AND WHAT YOU PAY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MANAGE APPLICATION OF CREDITS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IMMEDIATE REAL-TIME POSTING OF PAYMENTS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REVIEW PREVIOUS ACCOUNT ACTIVITY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CALL 866-618-9866 TO ENROLL</a:t>
            </a:r>
          </a:p>
        </p:txBody>
      </p:sp>
    </p:spTree>
    <p:extLst>
      <p:ext uri="{BB962C8B-B14F-4D97-AF65-F5344CB8AC3E}">
        <p14:creationId xmlns:p14="http://schemas.microsoft.com/office/powerpoint/2010/main" val="3143459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E8E16-8CFA-B9D4-AEF1-0BF5E558258E}"/>
              </a:ext>
            </a:extLst>
          </p:cNvPr>
          <p:cNvPicPr>
            <a:picLocks noChangeAspect="1"/>
          </p:cNvPicPr>
          <p:nvPr/>
        </p:nvPicPr>
        <p:blipFill>
          <a:blip r:embed="rId2"/>
          <a:stretch>
            <a:fillRect/>
          </a:stretch>
        </p:blipFill>
        <p:spPr>
          <a:xfrm>
            <a:off x="4163383" y="804672"/>
            <a:ext cx="7588029" cy="4998720"/>
          </a:xfrm>
          <a:prstGeom prst="rect">
            <a:avLst/>
          </a:prstGeom>
          <a:noFill/>
        </p:spPr>
      </p:pic>
      <p:sp>
        <p:nvSpPr>
          <p:cNvPr id="10" name="Title 2">
            <a:extLst>
              <a:ext uri="{FF2B5EF4-FFF2-40B4-BE49-F238E27FC236}">
                <a16:creationId xmlns:a16="http://schemas.microsoft.com/office/drawing/2014/main" id="{ADD8FEA2-EBD0-290D-2FEB-6CF55FA387AF}"/>
              </a:ext>
            </a:extLst>
          </p:cNvPr>
          <p:cNvSpPr>
            <a:spLocks noGrp="1"/>
          </p:cNvSpPr>
          <p:nvPr>
            <p:ph type="title"/>
          </p:nvPr>
        </p:nvSpPr>
        <p:spPr>
          <a:xfrm>
            <a:off x="707479" y="1530110"/>
            <a:ext cx="3087531" cy="3613251"/>
          </a:xfrm>
        </p:spPr>
        <p:txBody>
          <a:bodyPr/>
          <a:lstStyle/>
          <a:p>
            <a:pPr algn="ctr"/>
            <a:r>
              <a:rPr lang="en-US" dirty="0"/>
              <a:t>ATD Mobile…</a:t>
            </a:r>
            <a:br>
              <a:rPr lang="en-US" dirty="0"/>
            </a:br>
            <a:r>
              <a:rPr lang="en-US" sz="2800" dirty="0"/>
              <a:t>get it at the Ap store</a:t>
            </a:r>
          </a:p>
        </p:txBody>
      </p:sp>
    </p:spTree>
    <p:extLst>
      <p:ext uri="{BB962C8B-B14F-4D97-AF65-F5344CB8AC3E}">
        <p14:creationId xmlns:p14="http://schemas.microsoft.com/office/powerpoint/2010/main" val="232779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522D7CF-30EB-32E1-7C03-74C2D9976E95}"/>
              </a:ext>
            </a:extLst>
          </p:cNvPr>
          <p:cNvSpPr>
            <a:spLocks noGrp="1"/>
          </p:cNvSpPr>
          <p:nvPr>
            <p:ph type="title"/>
          </p:nvPr>
        </p:nvSpPr>
        <p:spPr>
          <a:xfrm>
            <a:off x="425711" y="792000"/>
            <a:ext cx="11340000" cy="726086"/>
          </a:xfrm>
        </p:spPr>
        <p:txBody>
          <a:bodyPr/>
          <a:lstStyle/>
          <a:p>
            <a:endParaRPr lang="en-US"/>
          </a:p>
        </p:txBody>
      </p:sp>
      <p:pic>
        <p:nvPicPr>
          <p:cNvPr id="4" name="Picture 3">
            <a:extLst>
              <a:ext uri="{FF2B5EF4-FFF2-40B4-BE49-F238E27FC236}">
                <a16:creationId xmlns:a16="http://schemas.microsoft.com/office/drawing/2014/main" id="{DA5CDDF6-F5AE-2D45-E2AD-B2C048BCC7D7}"/>
              </a:ext>
            </a:extLst>
          </p:cNvPr>
          <p:cNvPicPr>
            <a:picLocks noChangeAspect="1"/>
          </p:cNvPicPr>
          <p:nvPr/>
        </p:nvPicPr>
        <p:blipFill>
          <a:blip r:embed="rId2"/>
          <a:stretch>
            <a:fillRect/>
          </a:stretch>
        </p:blipFill>
        <p:spPr>
          <a:xfrm>
            <a:off x="242781" y="143661"/>
            <a:ext cx="11706438" cy="6245818"/>
          </a:xfrm>
          <a:prstGeom prst="rect">
            <a:avLst/>
          </a:prstGeom>
          <a:noFill/>
        </p:spPr>
      </p:pic>
      <p:sp>
        <p:nvSpPr>
          <p:cNvPr id="11" name="Text Placeholder 3">
            <a:extLst>
              <a:ext uri="{FF2B5EF4-FFF2-40B4-BE49-F238E27FC236}">
                <a16:creationId xmlns:a16="http://schemas.microsoft.com/office/drawing/2014/main" id="{E0062F4B-67FC-C85A-DFB5-0E454965962E}"/>
              </a:ext>
            </a:extLst>
          </p:cNvPr>
          <p:cNvSpPr>
            <a:spLocks noGrp="1"/>
          </p:cNvSpPr>
          <p:nvPr>
            <p:ph type="body" sz="quarter" idx="14"/>
          </p:nvPr>
        </p:nvSpPr>
        <p:spPr>
          <a:xfrm>
            <a:off x="425999" y="5844717"/>
            <a:ext cx="11339999" cy="293283"/>
          </a:xfrm>
        </p:spPr>
        <p:txBody>
          <a:bodyPr/>
          <a:lstStyle/>
          <a:p>
            <a:endParaRPr lang="en-US"/>
          </a:p>
        </p:txBody>
      </p:sp>
    </p:spTree>
    <p:extLst>
      <p:ext uri="{BB962C8B-B14F-4D97-AF65-F5344CB8AC3E}">
        <p14:creationId xmlns:p14="http://schemas.microsoft.com/office/powerpoint/2010/main" val="159346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BB6ED8-C613-BDFC-DF50-F9A193BAFDD4}"/>
              </a:ext>
            </a:extLst>
          </p:cNvPr>
          <p:cNvSpPr>
            <a:spLocks noGrp="1"/>
          </p:cNvSpPr>
          <p:nvPr>
            <p:ph type="body" sz="quarter" idx="11"/>
          </p:nvPr>
        </p:nvSpPr>
        <p:spPr>
          <a:xfrm>
            <a:off x="461782" y="2402927"/>
            <a:ext cx="2184811" cy="626863"/>
          </a:xfrm>
        </p:spPr>
        <p:txBody>
          <a:bodyPr/>
          <a:lstStyle/>
          <a:p>
            <a:pPr algn="ctr"/>
            <a:r>
              <a:rPr lang="en-US" dirty="0"/>
              <a:t>Road Hazard </a:t>
            </a:r>
          </a:p>
        </p:txBody>
      </p:sp>
      <p:sp>
        <p:nvSpPr>
          <p:cNvPr id="6" name="Text Placeholder 5">
            <a:extLst>
              <a:ext uri="{FF2B5EF4-FFF2-40B4-BE49-F238E27FC236}">
                <a16:creationId xmlns:a16="http://schemas.microsoft.com/office/drawing/2014/main" id="{5D803C78-1CFE-968F-4344-AEA7A0D377FE}"/>
              </a:ext>
            </a:extLst>
          </p:cNvPr>
          <p:cNvSpPr>
            <a:spLocks noGrp="1"/>
          </p:cNvSpPr>
          <p:nvPr>
            <p:ph type="body" sz="quarter" idx="12"/>
          </p:nvPr>
        </p:nvSpPr>
        <p:spPr>
          <a:xfrm>
            <a:off x="498284" y="3225810"/>
            <a:ext cx="2184811" cy="2302664"/>
          </a:xfrm>
        </p:spPr>
        <p:txBody>
          <a:bodyPr/>
          <a:lstStyle/>
          <a:p>
            <a:pPr marL="457200" marR="0" lvl="1" indent="0" algn="l" defTabSz="914400" rtl="0" eaLnBrk="1" fontAlgn="auto" latinLnBrk="0" hangingPunct="1">
              <a:lnSpc>
                <a:spcPct val="100000"/>
              </a:lnSpc>
              <a:spcBef>
                <a:spcPts val="0"/>
              </a:spcBef>
              <a:spcAft>
                <a:spcPts val="0"/>
              </a:spcAft>
              <a:buClrTx/>
              <a:buSzTx/>
              <a:buNone/>
              <a:tabLst/>
              <a:defRPr/>
            </a:pPr>
            <a:r>
              <a:rPr kumimoji="0" lang="en-US" sz="1400" i="1" u="none" strike="noStrike" kern="1200" cap="none" spc="0" normalizeH="0" baseline="0" noProof="0" dirty="0">
                <a:ln>
                  <a:noFill/>
                </a:ln>
                <a:solidFill>
                  <a:schemeClr val="tx1"/>
                </a:solidFill>
                <a:effectLst/>
                <a:uLnTx/>
                <a:uFillTx/>
                <a:latin typeface="Arial" panose="020B0604020202020204"/>
                <a:ea typeface="+mn-ea"/>
                <a:cs typeface="+mn-cs"/>
              </a:rPr>
              <a:t>Free replacement for 12 months/12,000 miles, whichever comes first. </a:t>
            </a:r>
          </a:p>
          <a:p>
            <a:pPr marL="457200" marR="0" lvl="1" indent="0" algn="l" defTabSz="914400" rtl="0" eaLnBrk="1" fontAlgn="auto" latinLnBrk="0" hangingPunct="1">
              <a:lnSpc>
                <a:spcPct val="100000"/>
              </a:lnSpc>
              <a:spcBef>
                <a:spcPts val="0"/>
              </a:spcBef>
              <a:spcAft>
                <a:spcPts val="0"/>
              </a:spcAft>
              <a:buClrTx/>
              <a:buSzTx/>
              <a:buNone/>
              <a:tabLst/>
              <a:defRPr/>
            </a:pPr>
            <a:endParaRPr kumimoji="0" lang="en-US" sz="1400" i="1" u="none" strike="noStrike" kern="1200" cap="none" spc="0" normalizeH="0" baseline="0" noProof="0" dirty="0">
              <a:ln>
                <a:noFill/>
              </a:ln>
              <a:solidFill>
                <a:schemeClr val="tx1"/>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None/>
              <a:tabLst/>
              <a:defRPr/>
            </a:pPr>
            <a:r>
              <a:rPr kumimoji="0" lang="en-US" sz="1400" i="1" u="none" strike="noStrike" kern="1200" cap="none" spc="0" normalizeH="0" baseline="0" noProof="0" dirty="0">
                <a:ln>
                  <a:noFill/>
                </a:ln>
                <a:solidFill>
                  <a:schemeClr val="tx1"/>
                </a:solidFill>
                <a:effectLst/>
                <a:uLnTx/>
                <a:uFillTx/>
                <a:latin typeface="Arial" panose="020B0604020202020204"/>
                <a:ea typeface="+mn-ea"/>
                <a:cs typeface="+mn-cs"/>
              </a:rPr>
              <a:t>After that period prorated down to a tread depth of 2/32” or a maximum of four years.</a:t>
            </a:r>
          </a:p>
          <a:p>
            <a:endParaRPr lang="en-US" dirty="0"/>
          </a:p>
        </p:txBody>
      </p:sp>
      <p:sp>
        <p:nvSpPr>
          <p:cNvPr id="7" name="Text Placeholder 6">
            <a:extLst>
              <a:ext uri="{FF2B5EF4-FFF2-40B4-BE49-F238E27FC236}">
                <a16:creationId xmlns:a16="http://schemas.microsoft.com/office/drawing/2014/main" id="{3FFBDD1D-6CAA-FA90-9EF3-1238211C0A68}"/>
              </a:ext>
            </a:extLst>
          </p:cNvPr>
          <p:cNvSpPr>
            <a:spLocks noGrp="1"/>
          </p:cNvSpPr>
          <p:nvPr>
            <p:ph type="body" sz="quarter" idx="13"/>
          </p:nvPr>
        </p:nvSpPr>
        <p:spPr>
          <a:xfrm>
            <a:off x="3441817" y="2402927"/>
            <a:ext cx="2184811" cy="626863"/>
          </a:xfrm>
        </p:spPr>
        <p:txBody>
          <a:bodyPr/>
          <a:lstStyle/>
          <a:p>
            <a:r>
              <a:rPr lang="en-US" dirty="0"/>
              <a:t>Flat Tire Assistance</a:t>
            </a:r>
          </a:p>
        </p:txBody>
      </p:sp>
      <p:sp>
        <p:nvSpPr>
          <p:cNvPr id="8" name="Text Placeholder 7">
            <a:extLst>
              <a:ext uri="{FF2B5EF4-FFF2-40B4-BE49-F238E27FC236}">
                <a16:creationId xmlns:a16="http://schemas.microsoft.com/office/drawing/2014/main" id="{4C0AA30A-E6C3-DE69-AEEB-8DD5BA3159F0}"/>
              </a:ext>
            </a:extLst>
          </p:cNvPr>
          <p:cNvSpPr>
            <a:spLocks noGrp="1"/>
          </p:cNvSpPr>
          <p:nvPr>
            <p:ph type="body" sz="quarter" idx="14"/>
          </p:nvPr>
        </p:nvSpPr>
        <p:spPr>
          <a:xfrm>
            <a:off x="3441817" y="3225810"/>
            <a:ext cx="2184811" cy="2302664"/>
          </a:xfrm>
        </p:spPr>
        <p:txBody>
          <a:bodyPr/>
          <a:lstStyle/>
          <a:p>
            <a:r>
              <a:rPr kumimoji="0" lang="en-US" sz="1400" b="1" i="1" u="none" strike="noStrike" kern="1200" cap="none" spc="0" normalizeH="0" baseline="0" noProof="0" dirty="0">
                <a:ln>
                  <a:noFill/>
                </a:ln>
                <a:effectLst/>
                <a:uLnTx/>
                <a:uFillTx/>
                <a:latin typeface="Arial" panose="020B0604020202020204"/>
                <a:ea typeface="+mn-ea"/>
                <a:cs typeface="+mn-cs"/>
              </a:rPr>
              <a:t>Available for 24 months from the date of purchase.  Customer is eligible for claims in the period of up to $75 each.</a:t>
            </a:r>
          </a:p>
          <a:p>
            <a:endParaRPr lang="en-US" dirty="0"/>
          </a:p>
        </p:txBody>
      </p:sp>
      <p:sp>
        <p:nvSpPr>
          <p:cNvPr id="9" name="Text Placeholder 8">
            <a:extLst>
              <a:ext uri="{FF2B5EF4-FFF2-40B4-BE49-F238E27FC236}">
                <a16:creationId xmlns:a16="http://schemas.microsoft.com/office/drawing/2014/main" id="{CA0A1944-9CE7-9A8A-F4AA-5DD9CAA10FE8}"/>
              </a:ext>
            </a:extLst>
          </p:cNvPr>
          <p:cNvSpPr>
            <a:spLocks noGrp="1"/>
          </p:cNvSpPr>
          <p:nvPr>
            <p:ph type="body" sz="quarter" idx="15"/>
          </p:nvPr>
        </p:nvSpPr>
        <p:spPr>
          <a:xfrm>
            <a:off x="6558171" y="2402927"/>
            <a:ext cx="2184811" cy="626863"/>
          </a:xfrm>
        </p:spPr>
        <p:txBody>
          <a:bodyPr/>
          <a:lstStyle/>
          <a:p>
            <a:pPr algn="ctr"/>
            <a:r>
              <a:rPr lang="en-US" dirty="0"/>
              <a:t>Flat Repair</a:t>
            </a:r>
          </a:p>
        </p:txBody>
      </p:sp>
      <p:sp>
        <p:nvSpPr>
          <p:cNvPr id="10" name="Text Placeholder 9">
            <a:extLst>
              <a:ext uri="{FF2B5EF4-FFF2-40B4-BE49-F238E27FC236}">
                <a16:creationId xmlns:a16="http://schemas.microsoft.com/office/drawing/2014/main" id="{627DD8CF-F64B-A8B4-517D-06A921545C88}"/>
              </a:ext>
            </a:extLst>
          </p:cNvPr>
          <p:cNvSpPr>
            <a:spLocks noGrp="1"/>
          </p:cNvSpPr>
          <p:nvPr>
            <p:ph type="body" sz="quarter" idx="16"/>
          </p:nvPr>
        </p:nvSpPr>
        <p:spPr>
          <a:xfrm>
            <a:off x="6558171" y="3247396"/>
            <a:ext cx="2184811" cy="2302664"/>
          </a:xfrm>
        </p:spPr>
        <p:txBody>
          <a:bodyPr/>
          <a:lstStyle/>
          <a:p>
            <a:r>
              <a:rPr kumimoji="0" lang="en-US" sz="1400" b="1" i="0" u="none" strike="noStrike" kern="1200" cap="none" spc="0" normalizeH="0" baseline="0" noProof="0" dirty="0">
                <a:ln>
                  <a:noFill/>
                </a:ln>
                <a:effectLst/>
                <a:uLnTx/>
                <a:uFillTx/>
                <a:latin typeface="Arial" panose="020B0604020202020204"/>
                <a:ea typeface="+mn-ea"/>
                <a:cs typeface="+mn-cs"/>
              </a:rPr>
              <a:t>Free Flat Repairs, Inspections, and Air Checks within network.</a:t>
            </a:r>
          </a:p>
          <a:p>
            <a:endParaRPr lang="en-US" dirty="0"/>
          </a:p>
        </p:txBody>
      </p:sp>
      <p:sp>
        <p:nvSpPr>
          <p:cNvPr id="11" name="Text Placeholder 10">
            <a:extLst>
              <a:ext uri="{FF2B5EF4-FFF2-40B4-BE49-F238E27FC236}">
                <a16:creationId xmlns:a16="http://schemas.microsoft.com/office/drawing/2014/main" id="{E7D7632B-A139-9DF4-A44B-BB0761AB7ADA}"/>
              </a:ext>
            </a:extLst>
          </p:cNvPr>
          <p:cNvSpPr>
            <a:spLocks noGrp="1"/>
          </p:cNvSpPr>
          <p:nvPr>
            <p:ph type="body" sz="quarter" idx="17"/>
          </p:nvPr>
        </p:nvSpPr>
        <p:spPr>
          <a:xfrm>
            <a:off x="9534255" y="2402927"/>
            <a:ext cx="2184811" cy="626863"/>
          </a:xfrm>
        </p:spPr>
        <p:txBody>
          <a:bodyPr/>
          <a:lstStyle/>
          <a:p>
            <a:r>
              <a:rPr lang="en-US" dirty="0"/>
              <a:t>Support Network</a:t>
            </a:r>
          </a:p>
        </p:txBody>
      </p:sp>
      <p:sp>
        <p:nvSpPr>
          <p:cNvPr id="12" name="Text Placeholder 11">
            <a:extLst>
              <a:ext uri="{FF2B5EF4-FFF2-40B4-BE49-F238E27FC236}">
                <a16:creationId xmlns:a16="http://schemas.microsoft.com/office/drawing/2014/main" id="{D3D4DB59-37B1-B643-FFA6-B693F282D8ED}"/>
              </a:ext>
            </a:extLst>
          </p:cNvPr>
          <p:cNvSpPr>
            <a:spLocks noGrp="1"/>
          </p:cNvSpPr>
          <p:nvPr>
            <p:ph type="body" sz="quarter" idx="18"/>
          </p:nvPr>
        </p:nvSpPr>
        <p:spPr>
          <a:xfrm>
            <a:off x="9508905" y="3247396"/>
            <a:ext cx="2184811" cy="2302664"/>
          </a:xfrm>
        </p:spPr>
        <p:txBody>
          <a:bodyPr/>
          <a:lstStyle/>
          <a:p>
            <a:r>
              <a:rPr kumimoji="0" lang="en-US" sz="1400" b="1" i="0" u="none" strike="noStrike" kern="1200" cap="none" spc="0" normalizeH="0" baseline="0" noProof="0" dirty="0">
                <a:ln>
                  <a:noFill/>
                </a:ln>
                <a:effectLst/>
                <a:uLnTx/>
                <a:uFillTx/>
                <a:latin typeface="Arial" panose="020B0604020202020204"/>
                <a:ea typeface="+mn-ea"/>
                <a:cs typeface="+mn-cs"/>
              </a:rPr>
              <a:t>The Tire Protection Plan is supported by Automotive Business Solutions (ABS) with over 50,000 nationwide network members.</a:t>
            </a:r>
          </a:p>
          <a:p>
            <a:endParaRPr lang="en-US" dirty="0"/>
          </a:p>
        </p:txBody>
      </p:sp>
      <p:sp>
        <p:nvSpPr>
          <p:cNvPr id="13" name="Text Placeholder 12">
            <a:extLst>
              <a:ext uri="{FF2B5EF4-FFF2-40B4-BE49-F238E27FC236}">
                <a16:creationId xmlns:a16="http://schemas.microsoft.com/office/drawing/2014/main" id="{FDAE9FD7-3466-A628-40B4-BBE5D6624DE1}"/>
              </a:ext>
            </a:extLst>
          </p:cNvPr>
          <p:cNvSpPr>
            <a:spLocks noGrp="1"/>
          </p:cNvSpPr>
          <p:nvPr>
            <p:ph type="body" sz="quarter" idx="19"/>
          </p:nvPr>
        </p:nvSpPr>
        <p:spPr>
          <a:xfrm>
            <a:off x="6090600" y="2564337"/>
            <a:ext cx="3600" cy="3332232"/>
          </a:xfrm>
        </p:spPr>
        <p:txBody>
          <a:bodyPr/>
          <a:lstStyle/>
          <a:p>
            <a:endParaRPr lang="en-US"/>
          </a:p>
        </p:txBody>
      </p:sp>
      <p:sp>
        <p:nvSpPr>
          <p:cNvPr id="14" name="Text Placeholder 13">
            <a:extLst>
              <a:ext uri="{FF2B5EF4-FFF2-40B4-BE49-F238E27FC236}">
                <a16:creationId xmlns:a16="http://schemas.microsoft.com/office/drawing/2014/main" id="{75B53921-7436-99E3-E26F-66A1978D8B55}"/>
              </a:ext>
            </a:extLst>
          </p:cNvPr>
          <p:cNvSpPr>
            <a:spLocks noGrp="1"/>
          </p:cNvSpPr>
          <p:nvPr>
            <p:ph type="body" sz="quarter" idx="20"/>
          </p:nvPr>
        </p:nvSpPr>
        <p:spPr>
          <a:xfrm>
            <a:off x="9175015" y="2630091"/>
            <a:ext cx="3600" cy="3332232"/>
          </a:xfrm>
        </p:spPr>
        <p:txBody>
          <a:bodyPr/>
          <a:lstStyle/>
          <a:p>
            <a:endParaRPr lang="en-US"/>
          </a:p>
        </p:txBody>
      </p:sp>
      <p:sp>
        <p:nvSpPr>
          <p:cNvPr id="15" name="Text Placeholder 14">
            <a:extLst>
              <a:ext uri="{FF2B5EF4-FFF2-40B4-BE49-F238E27FC236}">
                <a16:creationId xmlns:a16="http://schemas.microsoft.com/office/drawing/2014/main" id="{205EAF52-1E29-2097-A53D-1802FA21CFAF}"/>
              </a:ext>
            </a:extLst>
          </p:cNvPr>
          <p:cNvSpPr>
            <a:spLocks noGrp="1"/>
          </p:cNvSpPr>
          <p:nvPr>
            <p:ph type="body" sz="quarter" idx="21"/>
          </p:nvPr>
        </p:nvSpPr>
        <p:spPr>
          <a:xfrm>
            <a:off x="3094595" y="2630091"/>
            <a:ext cx="3600" cy="3332232"/>
          </a:xfrm>
        </p:spPr>
        <p:txBody>
          <a:bodyPr/>
          <a:lstStyle/>
          <a:p>
            <a:endParaRPr lang="en-US"/>
          </a:p>
        </p:txBody>
      </p:sp>
      <p:sp>
        <p:nvSpPr>
          <p:cNvPr id="16" name="Title 1">
            <a:extLst>
              <a:ext uri="{FF2B5EF4-FFF2-40B4-BE49-F238E27FC236}">
                <a16:creationId xmlns:a16="http://schemas.microsoft.com/office/drawing/2014/main" id="{C67B7665-4CD5-C094-28B1-D60BF8E70F40}"/>
              </a:ext>
            </a:extLst>
          </p:cNvPr>
          <p:cNvSpPr>
            <a:spLocks noGrp="1"/>
          </p:cNvSpPr>
          <p:nvPr>
            <p:ph type="title"/>
          </p:nvPr>
        </p:nvSpPr>
        <p:spPr>
          <a:xfrm>
            <a:off x="425450" y="792163"/>
            <a:ext cx="11339513" cy="725487"/>
          </a:xfrm>
        </p:spPr>
        <p:txBody>
          <a:bodyPr/>
          <a:lstStyle/>
          <a:p>
            <a:r>
              <a:rPr lang="en-US" sz="2400" dirty="0"/>
              <a:t>ATD Tire Protection Plan</a:t>
            </a:r>
          </a:p>
        </p:txBody>
      </p:sp>
      <p:pic>
        <p:nvPicPr>
          <p:cNvPr id="17" name="Picture 16">
            <a:extLst>
              <a:ext uri="{FF2B5EF4-FFF2-40B4-BE49-F238E27FC236}">
                <a16:creationId xmlns:a16="http://schemas.microsoft.com/office/drawing/2014/main" id="{10068884-B226-280E-270D-2AF4E5229652}"/>
              </a:ext>
            </a:extLst>
          </p:cNvPr>
          <p:cNvPicPr>
            <a:picLocks noChangeAspect="1"/>
          </p:cNvPicPr>
          <p:nvPr/>
        </p:nvPicPr>
        <p:blipFill>
          <a:blip r:embed="rId2"/>
          <a:stretch>
            <a:fillRect/>
          </a:stretch>
        </p:blipFill>
        <p:spPr>
          <a:xfrm>
            <a:off x="5675723" y="225855"/>
            <a:ext cx="4670438" cy="1924196"/>
          </a:xfrm>
          <a:prstGeom prst="rect">
            <a:avLst/>
          </a:prstGeom>
        </p:spPr>
      </p:pic>
      <p:sp>
        <p:nvSpPr>
          <p:cNvPr id="19" name="TextBox 18">
            <a:extLst>
              <a:ext uri="{FF2B5EF4-FFF2-40B4-BE49-F238E27FC236}">
                <a16:creationId xmlns:a16="http://schemas.microsoft.com/office/drawing/2014/main" id="{DCCBE763-31FD-8B7A-BDFF-2ACE691D4E46}"/>
              </a:ext>
            </a:extLst>
          </p:cNvPr>
          <p:cNvSpPr txBox="1"/>
          <p:nvPr/>
        </p:nvSpPr>
        <p:spPr>
          <a:xfrm>
            <a:off x="94285" y="6042797"/>
            <a:ext cx="11497161" cy="461665"/>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effectLst/>
                <a:uLnTx/>
                <a:uFillTx/>
                <a:latin typeface="Arial" panose="020B0604020202020204"/>
                <a:ea typeface="+mn-ea"/>
                <a:cs typeface="+mn-cs"/>
              </a:rPr>
              <a:t>If a warranty issue arises within 25 miles of the original servicing location, they return to that dealer for warranty repairs and the dealer is responsible for that claim. Should the consumer be outside of the 25 miles radius they call ABS to find the nearest servicing location.</a:t>
            </a:r>
          </a:p>
        </p:txBody>
      </p:sp>
    </p:spTree>
    <p:extLst>
      <p:ext uri="{BB962C8B-B14F-4D97-AF65-F5344CB8AC3E}">
        <p14:creationId xmlns:p14="http://schemas.microsoft.com/office/powerpoint/2010/main" val="882067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text and numbers&#10;&#10;Description automatically generated">
            <a:extLst>
              <a:ext uri="{FF2B5EF4-FFF2-40B4-BE49-F238E27FC236}">
                <a16:creationId xmlns:a16="http://schemas.microsoft.com/office/drawing/2014/main" id="{2DE3907E-C546-C5CA-8A9F-8172390E9D47}"/>
              </a:ext>
            </a:extLst>
          </p:cNvPr>
          <p:cNvPicPr>
            <a:picLocks noChangeAspect="1"/>
          </p:cNvPicPr>
          <p:nvPr/>
        </p:nvPicPr>
        <p:blipFill>
          <a:blip r:embed="rId2"/>
          <a:stretch>
            <a:fillRect/>
          </a:stretch>
        </p:blipFill>
        <p:spPr>
          <a:xfrm>
            <a:off x="4800599" y="805543"/>
            <a:ext cx="7201487" cy="4953000"/>
          </a:xfrm>
          <a:prstGeom prst="rect">
            <a:avLst/>
          </a:prstGeom>
          <a:noFill/>
        </p:spPr>
      </p:pic>
      <p:sp>
        <p:nvSpPr>
          <p:cNvPr id="10" name="Title 2">
            <a:extLst>
              <a:ext uri="{FF2B5EF4-FFF2-40B4-BE49-F238E27FC236}">
                <a16:creationId xmlns:a16="http://schemas.microsoft.com/office/drawing/2014/main" id="{E729C221-336B-7FE4-03B6-5861A033CA42}"/>
              </a:ext>
            </a:extLst>
          </p:cNvPr>
          <p:cNvSpPr>
            <a:spLocks noGrp="1"/>
          </p:cNvSpPr>
          <p:nvPr>
            <p:ph type="title"/>
          </p:nvPr>
        </p:nvSpPr>
        <p:spPr>
          <a:xfrm>
            <a:off x="707479" y="1530110"/>
            <a:ext cx="3087531" cy="3613251"/>
          </a:xfrm>
        </p:spPr>
        <p:txBody>
          <a:bodyPr/>
          <a:lstStyle/>
          <a:p>
            <a:endParaRPr lang="en-US" dirty="0"/>
          </a:p>
        </p:txBody>
      </p:sp>
      <p:pic>
        <p:nvPicPr>
          <p:cNvPr id="7" name="Picture 6">
            <a:extLst>
              <a:ext uri="{FF2B5EF4-FFF2-40B4-BE49-F238E27FC236}">
                <a16:creationId xmlns:a16="http://schemas.microsoft.com/office/drawing/2014/main" id="{728B2AFA-AC67-38BE-9288-E26218FC6B29}"/>
              </a:ext>
            </a:extLst>
          </p:cNvPr>
          <p:cNvPicPr>
            <a:picLocks noChangeAspect="1"/>
          </p:cNvPicPr>
          <p:nvPr/>
        </p:nvPicPr>
        <p:blipFill>
          <a:blip r:embed="rId3"/>
          <a:stretch>
            <a:fillRect/>
          </a:stretch>
        </p:blipFill>
        <p:spPr>
          <a:xfrm>
            <a:off x="189914" y="2068285"/>
            <a:ext cx="4402653" cy="1853973"/>
          </a:xfrm>
          <a:prstGeom prst="rect">
            <a:avLst/>
          </a:prstGeom>
        </p:spPr>
      </p:pic>
    </p:spTree>
    <p:extLst>
      <p:ext uri="{BB962C8B-B14F-4D97-AF65-F5344CB8AC3E}">
        <p14:creationId xmlns:p14="http://schemas.microsoft.com/office/powerpoint/2010/main" val="233153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541A3-AB36-F0D3-4243-92840E9BDEC5}"/>
              </a:ext>
            </a:extLst>
          </p:cNvPr>
          <p:cNvPicPr>
            <a:picLocks noChangeAspect="1"/>
          </p:cNvPicPr>
          <p:nvPr/>
        </p:nvPicPr>
        <p:blipFill>
          <a:blip r:embed="rId2"/>
          <a:stretch>
            <a:fillRect/>
          </a:stretch>
        </p:blipFill>
        <p:spPr>
          <a:xfrm>
            <a:off x="6238778" y="66346"/>
            <a:ext cx="5953222" cy="6724979"/>
          </a:xfrm>
          <a:prstGeom prst="rect">
            <a:avLst/>
          </a:prstGeom>
        </p:spPr>
      </p:pic>
      <p:sp>
        <p:nvSpPr>
          <p:cNvPr id="6" name="TextBox 5">
            <a:extLst>
              <a:ext uri="{FF2B5EF4-FFF2-40B4-BE49-F238E27FC236}">
                <a16:creationId xmlns:a16="http://schemas.microsoft.com/office/drawing/2014/main" id="{7E4E1E6F-F6A2-67ED-CFD4-00B8E9529E65}"/>
              </a:ext>
            </a:extLst>
          </p:cNvPr>
          <p:cNvSpPr txBox="1"/>
          <p:nvPr/>
        </p:nvSpPr>
        <p:spPr>
          <a:xfrm>
            <a:off x="402336" y="999744"/>
            <a:ext cx="5120640" cy="5909310"/>
          </a:xfrm>
          <a:prstGeom prst="rect">
            <a:avLst/>
          </a:prstGeom>
          <a:noFill/>
        </p:spPr>
        <p:txBody>
          <a:bodyPr wrap="square" rtlCol="0">
            <a:spAutoFit/>
          </a:bodyPr>
          <a:lstStyle/>
          <a:p>
            <a:pPr marL="285750" indent="-285750">
              <a:buFont typeface="Arial" panose="020B0604020202020204" pitchFamily="34" charset="0"/>
              <a:buChar char="•"/>
            </a:pPr>
            <a:r>
              <a:rPr lang="en-US" dirty="0"/>
              <a:t>**Any Meineke location within 25 miles of an ATD DC is eligible for ATD Xpress Monday – Saturday at no cost.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Normal delivery time is 2 hours within 25 miles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Cut-off times as late as 3PM in most DC’s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Contact Mark Wilson </a:t>
            </a:r>
            <a:r>
              <a:rPr lang="en-US" dirty="0">
                <a:hlinkClick r:id="rId3"/>
              </a:rPr>
              <a:t>Mwilson@atd.com</a:t>
            </a:r>
            <a:r>
              <a:rPr lang="en-US" dirty="0"/>
              <a:t> to  see if your store qualifies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Store must be signed on a manufacture program with ATD as their primary, otherwise there is a $15 fee per delivery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pic>
        <p:nvPicPr>
          <p:cNvPr id="3" name="Picture 2" descr="A yellow and black sign with black text&#10;&#10;Description automatically generated">
            <a:extLst>
              <a:ext uri="{FF2B5EF4-FFF2-40B4-BE49-F238E27FC236}">
                <a16:creationId xmlns:a16="http://schemas.microsoft.com/office/drawing/2014/main" id="{C301AAC0-1907-D85C-4471-3E1DA9D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441" y="66346"/>
            <a:ext cx="1890430" cy="858015"/>
          </a:xfrm>
          <a:prstGeom prst="rect">
            <a:avLst/>
          </a:prstGeom>
        </p:spPr>
      </p:pic>
    </p:spTree>
    <p:extLst>
      <p:ext uri="{BB962C8B-B14F-4D97-AF65-F5344CB8AC3E}">
        <p14:creationId xmlns:p14="http://schemas.microsoft.com/office/powerpoint/2010/main" val="59001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44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D26655-3D04-D655-400F-3ADFE2539C4F}"/>
              </a:ext>
            </a:extLst>
          </p:cNvPr>
          <p:cNvSpPr>
            <a:spLocks noGrp="1"/>
          </p:cNvSpPr>
          <p:nvPr>
            <p:ph type="body" sz="quarter" idx="12"/>
          </p:nvPr>
        </p:nvSpPr>
        <p:spPr>
          <a:xfrm>
            <a:off x="5050972" y="441918"/>
            <a:ext cx="5388522" cy="3083825"/>
          </a:xfrm>
        </p:spPr>
        <p:txBody>
          <a:bodyPr/>
          <a:lstStyle/>
          <a:p>
            <a:pPr marL="0" indent="0">
              <a:buNone/>
            </a:pPr>
            <a:r>
              <a:rPr lang="en-US" sz="2800" dirty="0"/>
              <a:t>MARK WILSON </a:t>
            </a:r>
          </a:p>
          <a:p>
            <a:pPr marL="0" indent="0">
              <a:buNone/>
            </a:pPr>
            <a:r>
              <a:rPr lang="en-US" sz="2800" dirty="0"/>
              <a:t>INSIDE ACCOUNT SPECIALIST </a:t>
            </a:r>
            <a:r>
              <a:rPr lang="en-US" sz="1800" dirty="0"/>
              <a:t>(CORPORATE ACCTS.)</a:t>
            </a:r>
          </a:p>
          <a:p>
            <a:pPr marL="0" indent="0">
              <a:buNone/>
            </a:pPr>
            <a:r>
              <a:rPr lang="en-US" sz="2800" dirty="0">
                <a:hlinkClick r:id="rId2"/>
              </a:rPr>
              <a:t>MWILSON@ATD.COM</a:t>
            </a:r>
            <a:endParaRPr lang="en-US" sz="2800" dirty="0"/>
          </a:p>
          <a:p>
            <a:pPr marL="0" indent="0">
              <a:buNone/>
            </a:pPr>
            <a:r>
              <a:rPr lang="en-US" sz="2800" dirty="0"/>
              <a:t>704-565-0891</a:t>
            </a:r>
          </a:p>
          <a:p>
            <a:pPr marL="0" indent="0">
              <a:buNone/>
            </a:pPr>
            <a:endParaRPr lang="en-US" sz="2800" dirty="0"/>
          </a:p>
        </p:txBody>
      </p:sp>
      <p:pic>
        <p:nvPicPr>
          <p:cNvPr id="7" name="Picture 6">
            <a:extLst>
              <a:ext uri="{FF2B5EF4-FFF2-40B4-BE49-F238E27FC236}">
                <a16:creationId xmlns:a16="http://schemas.microsoft.com/office/drawing/2014/main" id="{D48A42FB-04F0-CFD2-A5A0-7609104B29AB}"/>
              </a:ext>
            </a:extLst>
          </p:cNvPr>
          <p:cNvPicPr>
            <a:picLocks noChangeAspect="1"/>
          </p:cNvPicPr>
          <p:nvPr/>
        </p:nvPicPr>
        <p:blipFill>
          <a:blip r:embed="rId3"/>
          <a:stretch>
            <a:fillRect/>
          </a:stretch>
        </p:blipFill>
        <p:spPr>
          <a:xfrm>
            <a:off x="480461" y="296371"/>
            <a:ext cx="2890687" cy="2890687"/>
          </a:xfrm>
          <a:prstGeom prst="rect">
            <a:avLst/>
          </a:prstGeom>
        </p:spPr>
      </p:pic>
      <p:sp>
        <p:nvSpPr>
          <p:cNvPr id="6" name="AutoShape 2" descr="Mark Wilson (Huntersville)">
            <a:extLst>
              <a:ext uri="{FF2B5EF4-FFF2-40B4-BE49-F238E27FC236}">
                <a16:creationId xmlns:a16="http://schemas.microsoft.com/office/drawing/2014/main" id="{CEB5AB7A-C002-7D11-1809-21EBE596ACFD}"/>
              </a:ext>
            </a:extLst>
          </p:cNvPr>
          <p:cNvSpPr>
            <a:spLocks noGrp="1" noChangeAspect="1" noChangeArrowheads="1"/>
          </p:cNvSpPr>
          <p:nvPr>
            <p:ph type="title"/>
          </p:nvPr>
        </p:nvSpPr>
        <p:spPr bwMode="auto">
          <a:xfrm>
            <a:off x="76201" y="3429000"/>
            <a:ext cx="3962399" cy="144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1800" dirty="0"/>
              <a:t>Mark has been with ATD over 2 years and his primary focus is servicing the nationwide network of Meineke  dealers. </a:t>
            </a:r>
            <a:br>
              <a:rPr lang="en-US" dirty="0"/>
            </a:br>
            <a:endParaRPr lang="en-US" dirty="0"/>
          </a:p>
        </p:txBody>
      </p:sp>
      <p:sp>
        <p:nvSpPr>
          <p:cNvPr id="8" name="TextBox 7">
            <a:extLst>
              <a:ext uri="{FF2B5EF4-FFF2-40B4-BE49-F238E27FC236}">
                <a16:creationId xmlns:a16="http://schemas.microsoft.com/office/drawing/2014/main" id="{E6BF3ED7-F0AA-4EFF-2E21-49FB93297AAF}"/>
              </a:ext>
            </a:extLst>
          </p:cNvPr>
          <p:cNvSpPr txBox="1"/>
          <p:nvPr/>
        </p:nvSpPr>
        <p:spPr>
          <a:xfrm>
            <a:off x="7474451" y="3646714"/>
            <a:ext cx="3763032"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Tire program questions</a:t>
            </a:r>
          </a:p>
          <a:p>
            <a:pPr marL="285750" indent="-285750">
              <a:buFont typeface="Arial" panose="020B0604020202020204" pitchFamily="34" charset="0"/>
              <a:buChar char="•"/>
            </a:pPr>
            <a:r>
              <a:rPr lang="en-US" dirty="0">
                <a:solidFill>
                  <a:schemeClr val="bg2"/>
                </a:solidFill>
              </a:rPr>
              <a:t>Account set-up</a:t>
            </a:r>
          </a:p>
          <a:p>
            <a:pPr marL="285750" indent="-285750">
              <a:buFont typeface="Arial" panose="020B0604020202020204" pitchFamily="34" charset="0"/>
              <a:buChar char="•"/>
            </a:pPr>
            <a:r>
              <a:rPr lang="en-US" dirty="0">
                <a:solidFill>
                  <a:schemeClr val="bg2"/>
                </a:solidFill>
              </a:rPr>
              <a:t>Issue resolution</a:t>
            </a:r>
          </a:p>
          <a:p>
            <a:pPr marL="285750" indent="-285750">
              <a:buFont typeface="Arial" panose="020B0604020202020204" pitchFamily="34" charset="0"/>
              <a:buChar char="•"/>
            </a:pPr>
            <a:r>
              <a:rPr lang="en-US" dirty="0">
                <a:solidFill>
                  <a:schemeClr val="bg2"/>
                </a:solidFill>
              </a:rPr>
              <a:t>ATD Xpress </a:t>
            </a:r>
          </a:p>
          <a:p>
            <a:pPr marL="285750" indent="-285750">
              <a:buFont typeface="Arial" panose="020B0604020202020204" pitchFamily="34" charset="0"/>
              <a:buChar char="•"/>
            </a:pPr>
            <a:r>
              <a:rPr lang="en-US" dirty="0">
                <a:solidFill>
                  <a:schemeClr val="bg2"/>
                </a:solidFill>
              </a:rPr>
              <a:t>Billing questions</a:t>
            </a:r>
          </a:p>
          <a:p>
            <a:pPr marL="285750" indent="-285750">
              <a:buFont typeface="Arial" panose="020B0604020202020204" pitchFamily="34" charset="0"/>
              <a:buChar char="•"/>
            </a:pPr>
            <a:r>
              <a:rPr lang="en-US" dirty="0">
                <a:solidFill>
                  <a:schemeClr val="bg2"/>
                </a:solidFill>
              </a:rPr>
              <a:t>Tire Protection Program</a:t>
            </a:r>
          </a:p>
          <a:p>
            <a:pPr marL="285750" indent="-285750">
              <a:buFont typeface="Arial" panose="020B0604020202020204" pitchFamily="34" charset="0"/>
              <a:buChar char="•"/>
            </a:pPr>
            <a:r>
              <a:rPr lang="en-US" dirty="0">
                <a:solidFill>
                  <a:schemeClr val="bg2"/>
                </a:solidFill>
              </a:rPr>
              <a:t>Tire recycling set-up</a:t>
            </a:r>
          </a:p>
          <a:p>
            <a:pPr marL="285750" indent="-285750">
              <a:buFont typeface="Arial" panose="020B0604020202020204" pitchFamily="34" charset="0"/>
              <a:buChar char="•"/>
            </a:pPr>
            <a:r>
              <a:rPr lang="en-US" dirty="0">
                <a:solidFill>
                  <a:schemeClr val="bg2"/>
                </a:solidFill>
              </a:rPr>
              <a:t>Delivery questions</a:t>
            </a:r>
          </a:p>
          <a:p>
            <a:pPr marL="285750" indent="-285750">
              <a:buFont typeface="Arial" panose="020B0604020202020204" pitchFamily="34" charset="0"/>
              <a:buChar char="•"/>
            </a:pPr>
            <a:r>
              <a:rPr lang="en-US" dirty="0">
                <a:solidFill>
                  <a:schemeClr val="bg2"/>
                </a:solidFill>
              </a:rPr>
              <a:t>Inventory questions</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256670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730F19-2BFC-D749-81AF-82C2512E98A5}"/>
              </a:ext>
            </a:extLst>
          </p:cNvPr>
          <p:cNvSpPr>
            <a:spLocks noGrp="1"/>
          </p:cNvSpPr>
          <p:nvPr>
            <p:ph type="body" sz="quarter" idx="10"/>
          </p:nvPr>
        </p:nvSpPr>
        <p:spPr/>
        <p:txBody>
          <a:bodyPr/>
          <a:lstStyle/>
          <a:p>
            <a:r>
              <a:rPr lang="en-US" dirty="0">
                <a:latin typeface="Poppins ExtraBold" pitchFamily="2" charset="77"/>
                <a:cs typeface="Poppins ExtraBold" pitchFamily="2" charset="77"/>
              </a:rPr>
              <a:t>ABOUT ATD</a:t>
            </a:r>
          </a:p>
        </p:txBody>
      </p:sp>
    </p:spTree>
    <p:extLst>
      <p:ext uri="{BB962C8B-B14F-4D97-AF65-F5344CB8AC3E}">
        <p14:creationId xmlns:p14="http://schemas.microsoft.com/office/powerpoint/2010/main" val="343438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D19369A-1E0A-C04F-B43E-48C7B5A7BF85}"/>
              </a:ext>
            </a:extLst>
          </p:cNvPr>
          <p:cNvSpPr>
            <a:spLocks noGrp="1"/>
          </p:cNvSpPr>
          <p:nvPr>
            <p:ph type="body" sz="quarter" idx="10"/>
          </p:nvPr>
        </p:nvSpPr>
        <p:spPr>
          <a:xfrm>
            <a:off x="707479" y="1537487"/>
            <a:ext cx="10774331" cy="3786626"/>
          </a:xfrm>
        </p:spPr>
        <p:txBody>
          <a:bodyPr/>
          <a:lstStyle/>
          <a:p>
            <a:endParaRPr lang="en-CA" dirty="0"/>
          </a:p>
        </p:txBody>
      </p:sp>
      <p:pic>
        <p:nvPicPr>
          <p:cNvPr id="3" name="Picture 2">
            <a:extLst>
              <a:ext uri="{FF2B5EF4-FFF2-40B4-BE49-F238E27FC236}">
                <a16:creationId xmlns:a16="http://schemas.microsoft.com/office/drawing/2014/main" id="{03D76C35-838B-DDAE-F0ED-EBC7E6399FCC}"/>
              </a:ext>
            </a:extLst>
          </p:cNvPr>
          <p:cNvPicPr>
            <a:picLocks noChangeAspect="1"/>
          </p:cNvPicPr>
          <p:nvPr/>
        </p:nvPicPr>
        <p:blipFill>
          <a:blip r:embed="rId2"/>
          <a:stretch>
            <a:fillRect/>
          </a:stretch>
        </p:blipFill>
        <p:spPr>
          <a:xfrm>
            <a:off x="339574" y="266526"/>
            <a:ext cx="11351683" cy="5881861"/>
          </a:xfrm>
          <a:prstGeom prst="rect">
            <a:avLst/>
          </a:prstGeom>
        </p:spPr>
      </p:pic>
    </p:spTree>
    <p:extLst>
      <p:ext uri="{BB962C8B-B14F-4D97-AF65-F5344CB8AC3E}">
        <p14:creationId xmlns:p14="http://schemas.microsoft.com/office/powerpoint/2010/main" val="230540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D19369A-1E0A-C04F-B43E-48C7B5A7BF85}"/>
              </a:ext>
            </a:extLst>
          </p:cNvPr>
          <p:cNvSpPr>
            <a:spLocks noGrp="1"/>
          </p:cNvSpPr>
          <p:nvPr>
            <p:ph type="body" sz="quarter" idx="10"/>
          </p:nvPr>
        </p:nvSpPr>
        <p:spPr>
          <a:xfrm>
            <a:off x="707479" y="1537487"/>
            <a:ext cx="10774331" cy="3786626"/>
          </a:xfrm>
        </p:spPr>
        <p:txBody>
          <a:bodyPr/>
          <a:lstStyle/>
          <a:p>
            <a:endParaRPr lang="en-CA" dirty="0"/>
          </a:p>
        </p:txBody>
      </p:sp>
      <p:pic>
        <p:nvPicPr>
          <p:cNvPr id="3" name="Picture 2">
            <a:extLst>
              <a:ext uri="{FF2B5EF4-FFF2-40B4-BE49-F238E27FC236}">
                <a16:creationId xmlns:a16="http://schemas.microsoft.com/office/drawing/2014/main" id="{A0052337-22F3-D9FB-3476-348E70657E04}"/>
              </a:ext>
            </a:extLst>
          </p:cNvPr>
          <p:cNvPicPr>
            <a:picLocks noChangeAspect="1"/>
          </p:cNvPicPr>
          <p:nvPr/>
        </p:nvPicPr>
        <p:blipFill>
          <a:blip r:embed="rId2"/>
          <a:stretch>
            <a:fillRect/>
          </a:stretch>
        </p:blipFill>
        <p:spPr>
          <a:xfrm>
            <a:off x="272143" y="346021"/>
            <a:ext cx="11852391" cy="5735692"/>
          </a:xfrm>
          <a:prstGeom prst="rect">
            <a:avLst/>
          </a:prstGeom>
        </p:spPr>
      </p:pic>
    </p:spTree>
    <p:extLst>
      <p:ext uri="{BB962C8B-B14F-4D97-AF65-F5344CB8AC3E}">
        <p14:creationId xmlns:p14="http://schemas.microsoft.com/office/powerpoint/2010/main" val="3217652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2A34040C-EEC7-3278-240F-98345AC3DD94}"/>
              </a:ext>
            </a:extLst>
          </p:cNvPr>
          <p:cNvGraphicFramePr>
            <a:graphicFrameLocks noChangeAspect="1"/>
          </p:cNvGraphicFramePr>
          <p:nvPr>
            <p:extLst>
              <p:ext uri="{D42A27DB-BD31-4B8C-83A1-F6EECF244321}">
                <p14:modId xmlns:p14="http://schemas.microsoft.com/office/powerpoint/2010/main" val="246321779"/>
              </p:ext>
            </p:extLst>
          </p:nvPr>
        </p:nvGraphicFramePr>
        <p:xfrm>
          <a:off x="7424057" y="349998"/>
          <a:ext cx="3581400" cy="6158004"/>
        </p:xfrm>
        <a:graphic>
          <a:graphicData uri="http://schemas.openxmlformats.org/presentationml/2006/ole">
            <mc:AlternateContent xmlns:mc="http://schemas.openxmlformats.org/markup-compatibility/2006">
              <mc:Choice xmlns:v="urn:schemas-microsoft-com:vml" Requires="v">
                <p:oleObj name="Worksheet" r:id="rId3" imgW="2155329" imgH="3706718" progId="Excel.Sheet.12">
                  <p:embed/>
                </p:oleObj>
              </mc:Choice>
              <mc:Fallback>
                <p:oleObj name="Worksheet" r:id="rId3" imgW="2155329" imgH="3706718" progId="Excel.Sheet.12">
                  <p:embed/>
                  <p:pic>
                    <p:nvPicPr>
                      <p:cNvPr id="14" name="Object 13">
                        <a:extLst>
                          <a:ext uri="{FF2B5EF4-FFF2-40B4-BE49-F238E27FC236}">
                            <a16:creationId xmlns:a16="http://schemas.microsoft.com/office/drawing/2014/main" id="{2A34040C-EEC7-3278-240F-98345AC3DD94}"/>
                          </a:ext>
                        </a:extLst>
                      </p:cNvPr>
                      <p:cNvPicPr/>
                      <p:nvPr/>
                    </p:nvPicPr>
                    <p:blipFill>
                      <a:blip r:embed="rId4"/>
                      <a:stretch>
                        <a:fillRect/>
                      </a:stretch>
                    </p:blipFill>
                    <p:spPr>
                      <a:xfrm>
                        <a:off x="7424057" y="349998"/>
                        <a:ext cx="3581400" cy="6158004"/>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C916BBD7-5548-5D97-6C7E-5754B5A0C79B}"/>
              </a:ext>
            </a:extLst>
          </p:cNvPr>
          <p:cNvSpPr txBox="1"/>
          <p:nvPr/>
        </p:nvSpPr>
        <p:spPr>
          <a:xfrm>
            <a:off x="794655" y="968829"/>
            <a:ext cx="5040086" cy="4708981"/>
          </a:xfrm>
          <a:prstGeom prst="rect">
            <a:avLst/>
          </a:prstGeom>
          <a:noFill/>
        </p:spPr>
        <p:txBody>
          <a:bodyPr wrap="square" rtlCol="0">
            <a:spAutoFit/>
          </a:bodyPr>
          <a:lstStyle/>
          <a:p>
            <a:pPr algn="ctr"/>
            <a:r>
              <a:rPr lang="en-US" sz="2800" b="1" dirty="0"/>
              <a:t>Meineke - YTD REVIEW </a:t>
            </a:r>
          </a:p>
          <a:p>
            <a:pPr algn="ctr"/>
            <a:r>
              <a:rPr lang="en-US" sz="2800" b="1" dirty="0"/>
              <a:t>Thru Q2 23</a:t>
            </a:r>
          </a:p>
          <a:p>
            <a:endParaRPr lang="en-US" sz="2800" b="1" dirty="0"/>
          </a:p>
          <a:p>
            <a:endParaRPr lang="en-US" sz="2400" b="1" dirty="0"/>
          </a:p>
          <a:p>
            <a:pPr marL="285750" indent="-285750" algn="ctr">
              <a:buFont typeface="Arial" panose="020B0604020202020204" pitchFamily="34" charset="0"/>
              <a:buChar char="•"/>
            </a:pPr>
            <a:r>
              <a:rPr lang="en-US" sz="2400" b="1" dirty="0"/>
              <a:t>$1.3 MM PURCHASES</a:t>
            </a:r>
          </a:p>
          <a:p>
            <a:pPr marL="285750" indent="-285750" algn="ctr">
              <a:buFont typeface="Arial" panose="020B0604020202020204" pitchFamily="34" charset="0"/>
              <a:buChar char="•"/>
            </a:pPr>
            <a:endParaRPr lang="en-US" sz="2400" b="1" dirty="0"/>
          </a:p>
          <a:p>
            <a:pPr marL="285750" indent="-285750" algn="ctr">
              <a:buFont typeface="Arial" panose="020B0604020202020204" pitchFamily="34" charset="0"/>
              <a:buChar char="•"/>
            </a:pPr>
            <a:r>
              <a:rPr lang="en-US" sz="2400" b="1" dirty="0"/>
              <a:t>10,645 UNITS (15%) YOY</a:t>
            </a:r>
          </a:p>
          <a:p>
            <a:pPr marL="285750" indent="-285750" algn="ctr">
              <a:buFont typeface="Arial" panose="020B0604020202020204" pitchFamily="34" charset="0"/>
              <a:buChar char="•"/>
            </a:pPr>
            <a:endParaRPr lang="en-US" sz="2400" b="1" dirty="0"/>
          </a:p>
          <a:p>
            <a:pPr marL="285750" indent="-285750" algn="ctr">
              <a:buFont typeface="Arial" panose="020B0604020202020204" pitchFamily="34" charset="0"/>
              <a:buChar char="•"/>
            </a:pPr>
            <a:r>
              <a:rPr lang="en-US" sz="2400" b="1" dirty="0"/>
              <a:t>$15,737 TIER PROGRAM PAYOUT Q1-Q2</a:t>
            </a:r>
          </a:p>
          <a:p>
            <a:pPr marL="285750" indent="-285750" algn="ctr">
              <a:buFont typeface="Arial" panose="020B0604020202020204" pitchFamily="34" charset="0"/>
              <a:buChar char="•"/>
            </a:pPr>
            <a:endParaRPr lang="en-US" sz="2400" b="1" dirty="0"/>
          </a:p>
          <a:p>
            <a:pPr marL="285750" indent="-285750" algn="ctr">
              <a:buFont typeface="Arial" panose="020B0604020202020204" pitchFamily="34" charset="0"/>
              <a:buChar char="•"/>
            </a:pPr>
            <a:r>
              <a:rPr lang="en-US" sz="2400" b="1" dirty="0"/>
              <a:t>~$1.50 PER UNIT </a:t>
            </a:r>
          </a:p>
        </p:txBody>
      </p:sp>
    </p:spTree>
    <p:extLst>
      <p:ext uri="{BB962C8B-B14F-4D97-AF65-F5344CB8AC3E}">
        <p14:creationId xmlns:p14="http://schemas.microsoft.com/office/powerpoint/2010/main" val="127385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B7958-7B96-7528-4232-C05CD7C5E6A9}"/>
              </a:ext>
            </a:extLst>
          </p:cNvPr>
          <p:cNvSpPr>
            <a:spLocks noGrp="1"/>
          </p:cNvSpPr>
          <p:nvPr>
            <p:ph type="body" sz="quarter" idx="10"/>
          </p:nvPr>
        </p:nvSpPr>
        <p:spPr>
          <a:xfrm>
            <a:off x="1325597" y="3005254"/>
            <a:ext cx="10082101" cy="1645108"/>
          </a:xfrm>
        </p:spPr>
        <p:txBody>
          <a:bodyPr/>
          <a:lstStyle/>
          <a:p>
            <a:r>
              <a:rPr lang="en-US" dirty="0"/>
              <a:t>IS IT PROFITABLE TO SELL TIRES?</a:t>
            </a:r>
          </a:p>
          <a:p>
            <a:endParaRPr lang="en-US" dirty="0"/>
          </a:p>
          <a:p>
            <a:r>
              <a:rPr lang="en-CA" sz="4000" dirty="0"/>
              <a:t>www.tirereview.com/i-love-tires/</a:t>
            </a:r>
          </a:p>
          <a:p>
            <a:endParaRPr lang="en-US" dirty="0"/>
          </a:p>
        </p:txBody>
      </p:sp>
    </p:spTree>
    <p:extLst>
      <p:ext uri="{BB962C8B-B14F-4D97-AF65-F5344CB8AC3E}">
        <p14:creationId xmlns:p14="http://schemas.microsoft.com/office/powerpoint/2010/main" val="4002052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F6F1CC3-2361-A2A5-9FA8-B2D997687123}"/>
              </a:ext>
            </a:extLst>
          </p:cNvPr>
          <p:cNvSpPr>
            <a:spLocks noGrp="1"/>
          </p:cNvSpPr>
          <p:nvPr>
            <p:ph type="title"/>
          </p:nvPr>
        </p:nvSpPr>
        <p:spPr>
          <a:xfrm>
            <a:off x="707479" y="1530110"/>
            <a:ext cx="3087531" cy="3613251"/>
          </a:xfrm>
        </p:spPr>
        <p:txBody>
          <a:bodyPr anchor="ctr">
            <a:normAutofit/>
          </a:bodyPr>
          <a:lstStyle/>
          <a:p>
            <a:r>
              <a:rPr lang="en-US" dirty="0"/>
              <a:t>Service Calculations</a:t>
            </a:r>
          </a:p>
        </p:txBody>
      </p:sp>
      <p:pic>
        <p:nvPicPr>
          <p:cNvPr id="3" name="Picture 2">
            <a:extLst>
              <a:ext uri="{FF2B5EF4-FFF2-40B4-BE49-F238E27FC236}">
                <a16:creationId xmlns:a16="http://schemas.microsoft.com/office/drawing/2014/main" id="{B1DE1DA4-90ED-BCA3-4AEB-43191D5456E6}"/>
              </a:ext>
            </a:extLst>
          </p:cNvPr>
          <p:cNvPicPr>
            <a:picLocks noChangeAspect="1"/>
          </p:cNvPicPr>
          <p:nvPr/>
        </p:nvPicPr>
        <p:blipFill>
          <a:blip r:embed="rId2"/>
          <a:stretch>
            <a:fillRect/>
          </a:stretch>
        </p:blipFill>
        <p:spPr>
          <a:xfrm>
            <a:off x="6227354" y="0"/>
            <a:ext cx="4339276" cy="6858000"/>
          </a:xfrm>
          <a:prstGeom prst="rect">
            <a:avLst/>
          </a:prstGeom>
        </p:spPr>
      </p:pic>
    </p:spTree>
    <p:extLst>
      <p:ext uri="{BB962C8B-B14F-4D97-AF65-F5344CB8AC3E}">
        <p14:creationId xmlns:p14="http://schemas.microsoft.com/office/powerpoint/2010/main" val="3606902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1MMEeXXeCtB9caq_a9L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1MMEeXXeCtB9caq_a9LNg"/>
</p:tagLst>
</file>

<file path=ppt/theme/theme1.xml><?xml version="1.0" encoding="utf-8"?>
<a:theme xmlns:a="http://schemas.openxmlformats.org/drawingml/2006/main" name="ATD Masterbrand">
  <a:themeElements>
    <a:clrScheme name="ATD Colors ">
      <a:dk1>
        <a:srgbClr val="021E33"/>
      </a:dk1>
      <a:lt1>
        <a:srgbClr val="FFFFFF"/>
      </a:lt1>
      <a:dk2>
        <a:srgbClr val="142848"/>
      </a:dk2>
      <a:lt2>
        <a:srgbClr val="FFFFFF"/>
      </a:lt2>
      <a:accent1>
        <a:srgbClr val="0076BE"/>
      </a:accent1>
      <a:accent2>
        <a:srgbClr val="E1EBF3"/>
      </a:accent2>
      <a:accent3>
        <a:srgbClr val="FF494E"/>
      </a:accent3>
      <a:accent4>
        <a:srgbClr val="3C4444"/>
      </a:accent4>
      <a:accent5>
        <a:srgbClr val="142848"/>
      </a:accent5>
      <a:accent6>
        <a:srgbClr val="43A75B"/>
      </a:accent6>
      <a:hlink>
        <a:srgbClr val="0078C3"/>
      </a:hlink>
      <a:folHlink>
        <a:srgbClr val="E1EBF3"/>
      </a:folHlink>
    </a:clrScheme>
    <a:fontScheme name="ATD Type">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spc="-30" dirty="0" err="1">
            <a:solidFill>
              <a:schemeClr val="accent5"/>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TD_MasterBrand_Template_v1.0" id="{6D7717C4-243C-CB49-A896-B995DF47CF64}" vid="{465644D1-771C-1642-8C36-2A094FB637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8" ma:contentTypeDescription="Create a new document." ma:contentTypeScope="" ma:versionID="8eadce4278c80423b64dd894981486e3">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29c6c5a9086a6f9691fbd7539ab06c72"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b7c027-e93b-44b7-bf09-830e9f61eaa0">
      <Terms xmlns="http://schemas.microsoft.com/office/infopath/2007/PartnerControls"/>
    </lcf76f155ced4ddcb4097134ff3c332f>
    <TaxCatchAll xmlns="588a2ab9-90a0-4a2d-8135-ab7bfe566f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2F09-EA8E-4695-8D64-769A23439B29}"/>
</file>

<file path=customXml/itemProps2.xml><?xml version="1.0" encoding="utf-8"?>
<ds:datastoreItem xmlns:ds="http://schemas.openxmlformats.org/officeDocument/2006/customXml" ds:itemID="{597B8C82-39EA-4DD8-BA2A-7DA0BC94F6A4}">
  <ds:schemaRef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ff5087be-bed3-4887-bb60-0fc42e9f816b"/>
    <ds:schemaRef ds:uri="67c0265a-8d57-443d-8d70-4f1bc7a888f5"/>
  </ds:schemaRefs>
</ds:datastoreItem>
</file>

<file path=customXml/itemProps3.xml><?xml version="1.0" encoding="utf-8"?>
<ds:datastoreItem xmlns:ds="http://schemas.openxmlformats.org/officeDocument/2006/customXml" ds:itemID="{E2F7609F-8F1E-4B53-B3A0-69C7D6EA25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ATD Masterbrand</Template>
  <TotalTime>11860</TotalTime>
  <Words>628</Words>
  <Application>Microsoft Office PowerPoint</Application>
  <PresentationFormat>Widescreen</PresentationFormat>
  <Paragraphs>133</Paragraphs>
  <Slides>27</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8" baseType="lpstr">
      <vt:lpstr>Arial</vt:lpstr>
      <vt:lpstr>Century Gothic</vt:lpstr>
      <vt:lpstr>Circular TT Bold Italic</vt:lpstr>
      <vt:lpstr>Lato</vt:lpstr>
      <vt:lpstr>Poppins</vt:lpstr>
      <vt:lpstr>Poppins ExtraBold</vt:lpstr>
      <vt:lpstr>Poppins Medium</vt:lpstr>
      <vt:lpstr>Poppins SemiBold</vt:lpstr>
      <vt:lpstr>ATD Masterbrand</vt:lpstr>
      <vt:lpstr>think-cell Slide</vt:lpstr>
      <vt:lpstr>Worksheet</vt:lpstr>
      <vt:lpstr>REGION 4&amp;5  </vt:lpstr>
      <vt:lpstr>AGENDA</vt:lpstr>
      <vt:lpstr>Mark has been with ATD over 2 years and his primary focus is servicing the nationwide network of Meineke  dealers.  </vt:lpstr>
      <vt:lpstr>PowerPoint Presentation</vt:lpstr>
      <vt:lpstr>PowerPoint Presentation</vt:lpstr>
      <vt:lpstr>PowerPoint Presentation</vt:lpstr>
      <vt:lpstr>PowerPoint Presentation</vt:lpstr>
      <vt:lpstr>PowerPoint Presentation</vt:lpstr>
      <vt:lpstr>Service Calculations</vt:lpstr>
      <vt:lpstr>Tire Calculations</vt:lpstr>
      <vt:lpstr>PowerPoint Presentation</vt:lpstr>
      <vt:lpstr>PowerPoint Presentation</vt:lpstr>
      <vt:lpstr>Falken Spiff and Spiff Ap</vt:lpstr>
      <vt:lpstr>ATD EXCLUSIVE  RETAIL REWARDS</vt:lpstr>
      <vt:lpstr>PowerPoint Presentation</vt:lpstr>
      <vt:lpstr>PowerPoint Presentation</vt:lpstr>
      <vt:lpstr>ATD Exclusive 3 Tier Meineke Rebate Program  Paid out to each location quarterly based on that locations purchases on the below brands.</vt:lpstr>
      <vt:lpstr>PowerPoint Presentation</vt:lpstr>
      <vt:lpstr>PowerPoint Presentation</vt:lpstr>
      <vt:lpstr>PowerPoint Presentation</vt:lpstr>
      <vt:lpstr>PowerPoint Presentation</vt:lpstr>
      <vt:lpstr>ATD Mobile… get it at the Ap store</vt:lpstr>
      <vt:lpstr>PowerPoint Presentation</vt:lpstr>
      <vt:lpstr>ATD Tire Protection Plan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Corinne Sperduti</dc:creator>
  <cp:lastModifiedBy>Anthony King</cp:lastModifiedBy>
  <cp:revision>10</cp:revision>
  <cp:lastPrinted>2023-09-12T19:08:42Z</cp:lastPrinted>
  <dcterms:created xsi:type="dcterms:W3CDTF">2022-01-06T20:37:47Z</dcterms:created>
  <dcterms:modified xsi:type="dcterms:W3CDTF">2023-10-06T14:39:51Z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0x01010094124DC199BAD240AE5C86757F23A378</vt:lpwstr>
  </property>
  <property fmtid="{D5CDD505-2E9C-101B-9397-08002B2CF9AE}" pid="3" name="MediaServiceImageTags">
    <vt:lpwstr/>
  </property>
  <property fmtid="{D5CDD505-2E9C-101B-9397-08002B2CF9AE}" pid="4" name="MSIP_Label_3eed08ca-2543-47ce-9a35-50f6de82a4d7_Enabled">
    <vt:lpwstr>true</vt:lpwstr>
  </property>
  <property fmtid="{D5CDD505-2E9C-101B-9397-08002B2CF9AE}" pid="5" name="MSIP_Label_3eed08ca-2543-47ce-9a35-50f6de82a4d7_SetDate">
    <vt:lpwstr>2022-11-21T17:30:31Z</vt:lpwstr>
  </property>
  <property fmtid="{D5CDD505-2E9C-101B-9397-08002B2CF9AE}" pid="6" name="MSIP_Label_3eed08ca-2543-47ce-9a35-50f6de82a4d7_Method">
    <vt:lpwstr>Standard</vt:lpwstr>
  </property>
  <property fmtid="{D5CDD505-2E9C-101B-9397-08002B2CF9AE}" pid="7" name="MSIP_Label_3eed08ca-2543-47ce-9a35-50f6de82a4d7_Name">
    <vt:lpwstr>Internal</vt:lpwstr>
  </property>
  <property fmtid="{D5CDD505-2E9C-101B-9397-08002B2CF9AE}" pid="8" name="MSIP_Label_3eed08ca-2543-47ce-9a35-50f6de82a4d7_SiteId">
    <vt:lpwstr>57f92c18-20cd-454d-8120-24ae6da3f966</vt:lpwstr>
  </property>
  <property fmtid="{D5CDD505-2E9C-101B-9397-08002B2CF9AE}" pid="9" name="MSIP_Label_3eed08ca-2543-47ce-9a35-50f6de82a4d7_ActionId">
    <vt:lpwstr>f6a53501-60d8-4f14-853a-6f8e3bd06024</vt:lpwstr>
  </property>
  <property fmtid="{D5CDD505-2E9C-101B-9397-08002B2CF9AE}" pid="10" name="MSIP_Label_3eed08ca-2543-47ce-9a35-50f6de82a4d7_ContentBits">
    <vt:lpwstr>0</vt:lpwstr>
  </property>
</Properties>
</file>