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6" r:id="rId4"/>
  </p:sldMasterIdLst>
  <p:notesMasterIdLst>
    <p:notesMasterId r:id="rId31"/>
  </p:notesMasterIdLst>
  <p:handoutMasterIdLst>
    <p:handoutMasterId r:id="rId32"/>
  </p:handoutMasterIdLst>
  <p:sldIdLst>
    <p:sldId id="863" r:id="rId5"/>
    <p:sldId id="270" r:id="rId6"/>
    <p:sldId id="272" r:id="rId7"/>
    <p:sldId id="307" r:id="rId8"/>
    <p:sldId id="308" r:id="rId9"/>
    <p:sldId id="910" r:id="rId10"/>
    <p:sldId id="310" r:id="rId11"/>
    <p:sldId id="930" r:id="rId12"/>
    <p:sldId id="931" r:id="rId13"/>
    <p:sldId id="933" r:id="rId14"/>
    <p:sldId id="860" r:id="rId15"/>
    <p:sldId id="911" r:id="rId16"/>
    <p:sldId id="881" r:id="rId17"/>
    <p:sldId id="841" r:id="rId18"/>
    <p:sldId id="920" r:id="rId19"/>
    <p:sldId id="456" r:id="rId20"/>
    <p:sldId id="929" r:id="rId21"/>
    <p:sldId id="887" r:id="rId22"/>
    <p:sldId id="919" r:id="rId23"/>
    <p:sldId id="597" r:id="rId24"/>
    <p:sldId id="321" r:id="rId25"/>
    <p:sldId id="301" r:id="rId26"/>
    <p:sldId id="886" r:id="rId27"/>
    <p:sldId id="926" r:id="rId28"/>
    <p:sldId id="932" r:id="rId29"/>
    <p:sldId id="306" r:id="rId30"/>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56" userDrawn="1">
          <p15:clr>
            <a:srgbClr val="A4A3A4"/>
          </p15:clr>
        </p15:guide>
        <p15:guide id="2" pos="38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rull, Kelly" initials="KK" lastIdx="12" clrIdx="6">
    <p:extLst>
      <p:ext uri="{19B8F6BF-5375-455C-9EA6-DF929625EA0E}">
        <p15:presenceInfo xmlns:p15="http://schemas.microsoft.com/office/powerpoint/2012/main" userId="S::kelly.krull@autozone.com::ee9a7483-3057-485c-aac4-89f1a242910a" providerId="AD"/>
      </p:ext>
    </p:extLst>
  </p:cmAuthor>
  <p:cmAuthor id="1" name="McCormick, Penney" initials="MP" lastIdx="178" clrIdx="0">
    <p:extLst>
      <p:ext uri="{19B8F6BF-5375-455C-9EA6-DF929625EA0E}">
        <p15:presenceInfo xmlns:p15="http://schemas.microsoft.com/office/powerpoint/2012/main" userId="S::Penney.McCormick@autozone.com::fdb6646e-663f-48e1-889b-243ad92f9eee" providerId="AD"/>
      </p:ext>
    </p:extLst>
  </p:cmAuthor>
  <p:cmAuthor id="8" name="Belote, Shannon" initials="BS" lastIdx="18" clrIdx="7">
    <p:extLst>
      <p:ext uri="{19B8F6BF-5375-455C-9EA6-DF929625EA0E}">
        <p15:presenceInfo xmlns:p15="http://schemas.microsoft.com/office/powerpoint/2012/main" userId="S::Shannon.Belote@autozone.com::dea4b432-bb59-426d-b2d7-497d947e22d3" providerId="AD"/>
      </p:ext>
    </p:extLst>
  </p:cmAuthor>
  <p:cmAuthor id="2" name="Torrini, Megan" initials="TM" lastIdx="15" clrIdx="1">
    <p:extLst>
      <p:ext uri="{19B8F6BF-5375-455C-9EA6-DF929625EA0E}">
        <p15:presenceInfo xmlns:p15="http://schemas.microsoft.com/office/powerpoint/2012/main" userId="Torrini, Megan" providerId="None"/>
      </p:ext>
    </p:extLst>
  </p:cmAuthor>
  <p:cmAuthor id="9" name="McNeil, Karen" initials="MK" lastIdx="13" clrIdx="8">
    <p:extLst>
      <p:ext uri="{19B8F6BF-5375-455C-9EA6-DF929625EA0E}">
        <p15:presenceInfo xmlns:p15="http://schemas.microsoft.com/office/powerpoint/2012/main" userId="S::karen.mcneil@autozone.com::348f2741-6352-42c0-8e0f-edf1b9307e38" providerId="AD"/>
      </p:ext>
    </p:extLst>
  </p:cmAuthor>
  <p:cmAuthor id="3" name="Roberts, Karen" initials="KMR" lastIdx="22" clrIdx="2">
    <p:extLst>
      <p:ext uri="{19B8F6BF-5375-455C-9EA6-DF929625EA0E}">
        <p15:presenceInfo xmlns:p15="http://schemas.microsoft.com/office/powerpoint/2012/main" userId="Roberts, Karen" providerId="None"/>
      </p:ext>
    </p:extLst>
  </p:cmAuthor>
  <p:cmAuthor id="4" name="Torrini, Megan" initials="TM [2]" lastIdx="33" clrIdx="3">
    <p:extLst>
      <p:ext uri="{19B8F6BF-5375-455C-9EA6-DF929625EA0E}">
        <p15:presenceInfo xmlns:p15="http://schemas.microsoft.com/office/powerpoint/2012/main" userId="S::Megan.Torrini@autozone.com::cec58dd1-3ebd-46d1-9244-45b5e6d2bbb7" providerId="AD"/>
      </p:ext>
    </p:extLst>
  </p:cmAuthor>
  <p:cmAuthor id="5" name="Roberts, Karen" initials="RK" lastIdx="5" clrIdx="4">
    <p:extLst>
      <p:ext uri="{19B8F6BF-5375-455C-9EA6-DF929625EA0E}">
        <p15:presenceInfo xmlns:p15="http://schemas.microsoft.com/office/powerpoint/2012/main" userId="S::karen.roberts@autozone.com::348f2741-6352-42c0-8e0f-edf1b9307e38" providerId="AD"/>
      </p:ext>
    </p:extLst>
  </p:cmAuthor>
  <p:cmAuthor id="6" name="Childress, Bailey" initials="CB" lastIdx="1" clrIdx="5">
    <p:extLst>
      <p:ext uri="{19B8F6BF-5375-455C-9EA6-DF929625EA0E}">
        <p15:presenceInfo xmlns:p15="http://schemas.microsoft.com/office/powerpoint/2012/main" userId="S::bailey.childress@autozone.com::1a9f3a21-a3ef-4e01-aaff-9571c1281ba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7821"/>
    <a:srgbClr val="F18324"/>
    <a:srgbClr val="CF3024"/>
    <a:srgbClr val="D33024"/>
    <a:srgbClr val="D43024"/>
    <a:srgbClr val="F68426"/>
    <a:srgbClr val="FC6F02"/>
    <a:srgbClr val="FF6500"/>
    <a:srgbClr val="DEA680"/>
    <a:srgbClr val="8181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503" autoAdjust="0"/>
  </p:normalViewPr>
  <p:slideViewPr>
    <p:cSldViewPr snapToGrid="0">
      <p:cViewPr varScale="1">
        <p:scale>
          <a:sx n="65" d="100"/>
          <a:sy n="65" d="100"/>
        </p:scale>
        <p:origin x="1330" y="38"/>
      </p:cViewPr>
      <p:guideLst>
        <p:guide orient="horz" pos="456"/>
        <p:guide pos="384"/>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0611962-0639-44EA-91D9-8D7D1B86AAF5}"/>
              </a:ext>
            </a:extLst>
          </p:cNvPr>
          <p:cNvSpPr>
            <a:spLocks noGrp="1"/>
          </p:cNvSpPr>
          <p:nvPr>
            <p:ph type="hdr" sz="quarter"/>
          </p:nvPr>
        </p:nvSpPr>
        <p:spPr>
          <a:xfrm>
            <a:off x="1" y="1"/>
            <a:ext cx="3170582" cy="482027"/>
          </a:xfrm>
          <a:prstGeom prst="rect">
            <a:avLst/>
          </a:prstGeom>
        </p:spPr>
        <p:txBody>
          <a:bodyPr vert="horz" lIns="94852" tIns="47425" rIns="94852" bIns="47425" rtlCol="0"/>
          <a:lstStyle>
            <a:lvl1pPr algn="l">
              <a:defRPr sz="1300"/>
            </a:lvl1pPr>
          </a:lstStyle>
          <a:p>
            <a:endParaRPr lang="en-US"/>
          </a:p>
        </p:txBody>
      </p:sp>
      <p:sp>
        <p:nvSpPr>
          <p:cNvPr id="3" name="Date Placeholder 2">
            <a:extLst>
              <a:ext uri="{FF2B5EF4-FFF2-40B4-BE49-F238E27FC236}">
                <a16:creationId xmlns:a16="http://schemas.microsoft.com/office/drawing/2014/main" id="{9839D0F9-FF48-423D-9839-70B67C2C5AC2}"/>
              </a:ext>
            </a:extLst>
          </p:cNvPr>
          <p:cNvSpPr>
            <a:spLocks noGrp="1"/>
          </p:cNvSpPr>
          <p:nvPr>
            <p:ph type="dt" sz="quarter" idx="1"/>
          </p:nvPr>
        </p:nvSpPr>
        <p:spPr>
          <a:xfrm>
            <a:off x="4142962" y="1"/>
            <a:ext cx="3170582" cy="482027"/>
          </a:xfrm>
          <a:prstGeom prst="rect">
            <a:avLst/>
          </a:prstGeom>
        </p:spPr>
        <p:txBody>
          <a:bodyPr vert="horz" lIns="94852" tIns="47425" rIns="94852" bIns="47425" rtlCol="0"/>
          <a:lstStyle>
            <a:lvl1pPr algn="r">
              <a:defRPr sz="1300"/>
            </a:lvl1pPr>
          </a:lstStyle>
          <a:p>
            <a:fld id="{1CFE6DFE-3744-49E5-9827-4E61B768FB85}" type="datetimeFigureOut">
              <a:rPr lang="en-US" smtClean="0"/>
              <a:t>10/11/2023</a:t>
            </a:fld>
            <a:endParaRPr lang="en-US"/>
          </a:p>
        </p:txBody>
      </p:sp>
      <p:sp>
        <p:nvSpPr>
          <p:cNvPr id="4" name="Footer Placeholder 3">
            <a:extLst>
              <a:ext uri="{FF2B5EF4-FFF2-40B4-BE49-F238E27FC236}">
                <a16:creationId xmlns:a16="http://schemas.microsoft.com/office/drawing/2014/main" id="{63045C78-62C4-4DE8-A90D-4E92645F5ABE}"/>
              </a:ext>
            </a:extLst>
          </p:cNvPr>
          <p:cNvSpPr>
            <a:spLocks noGrp="1"/>
          </p:cNvSpPr>
          <p:nvPr>
            <p:ph type="ftr" sz="quarter" idx="2"/>
          </p:nvPr>
        </p:nvSpPr>
        <p:spPr>
          <a:xfrm>
            <a:off x="1" y="9119173"/>
            <a:ext cx="3170582" cy="482027"/>
          </a:xfrm>
          <a:prstGeom prst="rect">
            <a:avLst/>
          </a:prstGeom>
        </p:spPr>
        <p:txBody>
          <a:bodyPr vert="horz" lIns="94852" tIns="47425" rIns="94852" bIns="47425"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F8A4C79F-73E1-42EA-9FD8-9D7C5161798D}"/>
              </a:ext>
            </a:extLst>
          </p:cNvPr>
          <p:cNvSpPr>
            <a:spLocks noGrp="1"/>
          </p:cNvSpPr>
          <p:nvPr>
            <p:ph type="sldNum" sz="quarter" idx="3"/>
          </p:nvPr>
        </p:nvSpPr>
        <p:spPr>
          <a:xfrm>
            <a:off x="4142962" y="9119173"/>
            <a:ext cx="3170582" cy="482027"/>
          </a:xfrm>
          <a:prstGeom prst="rect">
            <a:avLst/>
          </a:prstGeom>
        </p:spPr>
        <p:txBody>
          <a:bodyPr vert="horz" lIns="94852" tIns="47425" rIns="94852" bIns="47425" rtlCol="0" anchor="b"/>
          <a:lstStyle>
            <a:lvl1pPr algn="r">
              <a:defRPr sz="1300"/>
            </a:lvl1pPr>
          </a:lstStyle>
          <a:p>
            <a:fld id="{63E4D501-A192-4D58-B270-5A6878DEFA51}" type="slidenum">
              <a:rPr lang="en-US" smtClean="0"/>
              <a:t>‹#›</a:t>
            </a:fld>
            <a:endParaRPr lang="en-US"/>
          </a:p>
        </p:txBody>
      </p:sp>
    </p:spTree>
    <p:extLst>
      <p:ext uri="{BB962C8B-B14F-4D97-AF65-F5344CB8AC3E}">
        <p14:creationId xmlns:p14="http://schemas.microsoft.com/office/powerpoint/2010/main" val="448733959"/>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8-27T13:10:59.569"/>
    </inkml:context>
    <inkml:brush xml:id="br0">
      <inkml:brushProperty name="width" value="0.05" units="cm"/>
      <inkml:brushProperty name="height" value="0.05" units="cm"/>
      <inkml:brushProperty name="color" value="#0B868D"/>
      <inkml:brushProperty name="inkEffects" value="ocean"/>
      <inkml:brushProperty name="anchorX" value="-23465.0625"/>
      <inkml:brushProperty name="anchorY" value="-12679.7832"/>
      <inkml:brushProperty name="scaleFactor" value="0.5"/>
    </inkml:brush>
  </inkml:definitions>
  <inkml:trace contextRef="#ctx0" brushRef="#br0">0 734 192,'0'0'0,"0"0"4997,0-2-4671,0-1 400,0 0-550,0-1-166,0-1-223,2 0-807,4-1-533,8 1-1405,2 2 3236,0 0-1009,-2 1 517</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240364" cy="489756"/>
          </a:xfrm>
          <a:prstGeom prst="rect">
            <a:avLst/>
          </a:prstGeom>
        </p:spPr>
        <p:txBody>
          <a:bodyPr vert="horz" lIns="98489" tIns="49245" rIns="98489" bIns="49245" rtlCol="0"/>
          <a:lstStyle>
            <a:lvl1pPr algn="l">
              <a:defRPr sz="1300"/>
            </a:lvl1pPr>
          </a:lstStyle>
          <a:p>
            <a:endParaRPr lang="en-US"/>
          </a:p>
        </p:txBody>
      </p:sp>
      <p:sp>
        <p:nvSpPr>
          <p:cNvPr id="3" name="Date Placeholder 2"/>
          <p:cNvSpPr>
            <a:spLocks noGrp="1"/>
          </p:cNvSpPr>
          <p:nvPr>
            <p:ph type="dt" idx="1"/>
          </p:nvPr>
        </p:nvSpPr>
        <p:spPr>
          <a:xfrm>
            <a:off x="4235667" y="0"/>
            <a:ext cx="3240364" cy="489756"/>
          </a:xfrm>
          <a:prstGeom prst="rect">
            <a:avLst/>
          </a:prstGeom>
        </p:spPr>
        <p:txBody>
          <a:bodyPr vert="horz" lIns="98489" tIns="49245" rIns="98489" bIns="49245" rtlCol="0"/>
          <a:lstStyle>
            <a:lvl1pPr algn="r">
              <a:defRPr sz="1300"/>
            </a:lvl1pPr>
          </a:lstStyle>
          <a:p>
            <a:fld id="{931C98F8-CBB3-ED46-A4CD-9374B4C0C2B7}" type="datetimeFigureOut">
              <a:rPr lang="en-US" smtClean="0"/>
              <a:t>10/11/2023</a:t>
            </a:fld>
            <a:endParaRPr lang="en-US"/>
          </a:p>
        </p:txBody>
      </p:sp>
      <p:sp>
        <p:nvSpPr>
          <p:cNvPr id="4" name="Slide Image Placeholder 3"/>
          <p:cNvSpPr>
            <a:spLocks noGrp="1" noRot="1" noChangeAspect="1"/>
          </p:cNvSpPr>
          <p:nvPr>
            <p:ph type="sldImg" idx="2"/>
          </p:nvPr>
        </p:nvSpPr>
        <p:spPr>
          <a:xfrm>
            <a:off x="812800" y="1220788"/>
            <a:ext cx="5853113" cy="3292475"/>
          </a:xfrm>
          <a:prstGeom prst="rect">
            <a:avLst/>
          </a:prstGeom>
          <a:noFill/>
          <a:ln w="12700">
            <a:solidFill>
              <a:prstClr val="black"/>
            </a:solidFill>
          </a:ln>
        </p:spPr>
        <p:txBody>
          <a:bodyPr vert="horz" lIns="98489" tIns="49245" rIns="98489" bIns="49245" rtlCol="0" anchor="ctr"/>
          <a:lstStyle/>
          <a:p>
            <a:endParaRPr lang="en-US"/>
          </a:p>
        </p:txBody>
      </p:sp>
      <p:sp>
        <p:nvSpPr>
          <p:cNvPr id="5" name="Notes Placeholder 4"/>
          <p:cNvSpPr>
            <a:spLocks noGrp="1"/>
          </p:cNvSpPr>
          <p:nvPr>
            <p:ph type="body" sz="quarter" idx="3"/>
          </p:nvPr>
        </p:nvSpPr>
        <p:spPr>
          <a:xfrm>
            <a:off x="747777" y="4697586"/>
            <a:ext cx="5982208" cy="3843482"/>
          </a:xfrm>
          <a:prstGeom prst="rect">
            <a:avLst/>
          </a:prstGeom>
        </p:spPr>
        <p:txBody>
          <a:bodyPr vert="horz" lIns="98489" tIns="49245" rIns="98489" bIns="4924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271467"/>
            <a:ext cx="3240364" cy="489755"/>
          </a:xfrm>
          <a:prstGeom prst="rect">
            <a:avLst/>
          </a:prstGeom>
        </p:spPr>
        <p:txBody>
          <a:bodyPr vert="horz" lIns="98489" tIns="49245" rIns="98489" bIns="49245" rtlCol="0" anchor="b"/>
          <a:lstStyle>
            <a:lvl1pPr algn="l">
              <a:defRPr sz="1300"/>
            </a:lvl1pPr>
          </a:lstStyle>
          <a:p>
            <a:endParaRPr lang="en-US"/>
          </a:p>
        </p:txBody>
      </p:sp>
      <p:sp>
        <p:nvSpPr>
          <p:cNvPr id="7" name="Slide Number Placeholder 6"/>
          <p:cNvSpPr>
            <a:spLocks noGrp="1"/>
          </p:cNvSpPr>
          <p:nvPr>
            <p:ph type="sldNum" sz="quarter" idx="5"/>
          </p:nvPr>
        </p:nvSpPr>
        <p:spPr>
          <a:xfrm>
            <a:off x="4235667" y="9271467"/>
            <a:ext cx="3240364" cy="489755"/>
          </a:xfrm>
          <a:prstGeom prst="rect">
            <a:avLst/>
          </a:prstGeom>
        </p:spPr>
        <p:txBody>
          <a:bodyPr vert="horz" lIns="98489" tIns="49245" rIns="98489" bIns="49245" rtlCol="0" anchor="b"/>
          <a:lstStyle>
            <a:lvl1pPr algn="r">
              <a:defRPr sz="1300"/>
            </a:lvl1pPr>
          </a:lstStyle>
          <a:p>
            <a:fld id="{20A0CEE4-F81F-7D47-B58E-E147C660D056}" type="slidenum">
              <a:rPr lang="en-US" smtClean="0"/>
              <a:t>‹#›</a:t>
            </a:fld>
            <a:endParaRPr lang="en-US"/>
          </a:p>
        </p:txBody>
      </p:sp>
    </p:spTree>
    <p:extLst>
      <p:ext uri="{BB962C8B-B14F-4D97-AF65-F5344CB8AC3E}">
        <p14:creationId xmlns:p14="http://schemas.microsoft.com/office/powerpoint/2010/main" val="2618014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37">
              <a:defRPr/>
            </a:pPr>
            <a:endParaRPr lang="en-US"/>
          </a:p>
          <a:p>
            <a:endParaRPr lang="en-US"/>
          </a:p>
        </p:txBody>
      </p:sp>
      <p:sp>
        <p:nvSpPr>
          <p:cNvPr id="4" name="Slide Number Placeholder 3"/>
          <p:cNvSpPr>
            <a:spLocks noGrp="1"/>
          </p:cNvSpPr>
          <p:nvPr>
            <p:ph type="sldNum" sz="quarter" idx="5"/>
          </p:nvPr>
        </p:nvSpPr>
        <p:spPr/>
        <p:txBody>
          <a:bodyPr/>
          <a:lstStyle/>
          <a:p>
            <a:fld id="{20A0CEE4-F81F-7D47-B58E-E147C660D056}" type="slidenum">
              <a:rPr lang="en-US" smtClean="0"/>
              <a:t>2</a:t>
            </a:fld>
            <a:endParaRPr lang="en-US"/>
          </a:p>
        </p:txBody>
      </p:sp>
    </p:spTree>
    <p:extLst>
      <p:ext uri="{BB962C8B-B14F-4D97-AF65-F5344CB8AC3E}">
        <p14:creationId xmlns:p14="http://schemas.microsoft.com/office/powerpoint/2010/main" val="15324879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20A0CEE4-F81F-7D47-B58E-E147C660D056}" type="slidenum">
              <a:rPr lang="en-US" smtClean="0"/>
              <a:t>15</a:t>
            </a:fld>
            <a:endParaRPr lang="en-US"/>
          </a:p>
        </p:txBody>
      </p:sp>
    </p:spTree>
    <p:extLst>
      <p:ext uri="{BB962C8B-B14F-4D97-AF65-F5344CB8AC3E}">
        <p14:creationId xmlns:p14="http://schemas.microsoft.com/office/powerpoint/2010/main" val="2027245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AutoZone offers Commercial customers online/virtual, on-demand, and live/in-person training. Training content is developed and presented by industry experts, factory and ASE Master Certified Professionals. Topics cover servicing and diagnostics of all major systems, emerging technologies, and shop manager's training to increase shop performance and sell preventative maintenance</a:t>
            </a:r>
          </a:p>
          <a:p>
            <a:pPr marL="171450" indent="-171450">
              <a:buFont typeface="Arial" panose="020B0604020202020204" pitchFamily="34" charset="0"/>
              <a:buChar char="•"/>
            </a:pPr>
            <a:r>
              <a:rPr lang="en-US"/>
              <a:t>Online/virtual and live/in-person training topics are scheduled based on industry updates, seasonal opportunities, and customer needs. The up-to-date virtual training schedule is available on AutoZonePro.com/ProfessionalTraining. For a limited time, shops can attend virtual training at no cost; however, registration is required</a:t>
            </a:r>
          </a:p>
          <a:p>
            <a:pPr marL="171450" indent="-171450">
              <a:buFont typeface="Arial" panose="020B0604020202020204" pitchFamily="34" charset="0"/>
              <a:buChar char="•"/>
            </a:pPr>
            <a:r>
              <a:rPr lang="en-US"/>
              <a:t>On-Demand/Online annual subscription allows unlimited access for one year. More than 125 topics, approx 50 minutes per topic. Training is built around actual case studies and practical, specific, expert advice to maximize the use of your time. Each modular is approximately 50 minutes, and a certificate of completion is available for each course. $229/annual subscription</a:t>
            </a:r>
          </a:p>
          <a:p>
            <a:pPr marL="171450" indent="-171450">
              <a:buFont typeface="Arial" panose="020B0604020202020204" pitchFamily="34" charset="0"/>
              <a:buChar char="•"/>
            </a:pPr>
            <a:r>
              <a:rPr lang="en-US"/>
              <a:t>Currently, we are testing a comprehensive, turn-key training solution to offer consistent technical and shop management training. The platform utilizes micro-learning to deliver 3-5 minutes of daily training activity via mobile apps, so time spent training is efficient and effective. Daily engagement lets shops connect to their technicians regularly and rapidly share information. Data provides insight to a shop's return on investment in training. Leaders can make better staffing and business decisions using data showing knowledge growth, progression, participation, and detailed results at multiple org levels. We plan to launch this training platform chain-wide starting January 2023</a:t>
            </a:r>
          </a:p>
        </p:txBody>
      </p:sp>
      <p:sp>
        <p:nvSpPr>
          <p:cNvPr id="4" name="Slide Number Placeholder 3"/>
          <p:cNvSpPr>
            <a:spLocks noGrp="1"/>
          </p:cNvSpPr>
          <p:nvPr>
            <p:ph type="sldNum" sz="quarter" idx="5"/>
          </p:nvPr>
        </p:nvSpPr>
        <p:spPr/>
        <p:txBody>
          <a:bodyPr/>
          <a:lstStyle/>
          <a:p>
            <a:fld id="{20A0CEE4-F81F-7D47-B58E-E147C660D056}" type="slidenum">
              <a:rPr lang="en-US" smtClean="0"/>
              <a:t>16</a:t>
            </a:fld>
            <a:endParaRPr lang="en-US"/>
          </a:p>
        </p:txBody>
      </p:sp>
    </p:spTree>
    <p:extLst>
      <p:ext uri="{BB962C8B-B14F-4D97-AF65-F5344CB8AC3E}">
        <p14:creationId xmlns:p14="http://schemas.microsoft.com/office/powerpoint/2010/main" val="22174291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20A0CEE4-F81F-7D47-B58E-E147C660D056}" type="slidenum">
              <a:rPr lang="en-US" smtClean="0"/>
              <a:t>17</a:t>
            </a:fld>
            <a:endParaRPr lang="en-US"/>
          </a:p>
        </p:txBody>
      </p:sp>
    </p:spTree>
    <p:extLst>
      <p:ext uri="{BB962C8B-B14F-4D97-AF65-F5344CB8AC3E}">
        <p14:creationId xmlns:p14="http://schemas.microsoft.com/office/powerpoint/2010/main" val="32394022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A0CEE4-F81F-7D47-B58E-E147C660D056}" type="slidenum">
              <a:rPr lang="en-US" smtClean="0"/>
              <a:t>19</a:t>
            </a:fld>
            <a:endParaRPr lang="en-US"/>
          </a:p>
        </p:txBody>
      </p:sp>
    </p:spTree>
    <p:extLst>
      <p:ext uri="{BB962C8B-B14F-4D97-AF65-F5344CB8AC3E}">
        <p14:creationId xmlns:p14="http://schemas.microsoft.com/office/powerpoint/2010/main" val="24426454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cs typeface="Calibri"/>
            </a:endParaRPr>
          </a:p>
          <a:p>
            <a:endParaRPr lang="en-US" dirty="0"/>
          </a:p>
        </p:txBody>
      </p:sp>
      <p:sp>
        <p:nvSpPr>
          <p:cNvPr id="4" name="Slide Number Placeholder 3"/>
          <p:cNvSpPr>
            <a:spLocks noGrp="1"/>
          </p:cNvSpPr>
          <p:nvPr>
            <p:ph type="sldNum" sz="quarter" idx="5"/>
          </p:nvPr>
        </p:nvSpPr>
        <p:spPr/>
        <p:txBody>
          <a:bodyPr/>
          <a:lstStyle/>
          <a:p>
            <a:fld id="{20A0CEE4-F81F-7D47-B58E-E147C660D056}" type="slidenum">
              <a:rPr lang="en-US" smtClean="0"/>
              <a:t>20</a:t>
            </a:fld>
            <a:endParaRPr lang="en-US"/>
          </a:p>
        </p:txBody>
      </p:sp>
    </p:spTree>
    <p:extLst>
      <p:ext uri="{BB962C8B-B14F-4D97-AF65-F5344CB8AC3E}">
        <p14:creationId xmlns:p14="http://schemas.microsoft.com/office/powerpoint/2010/main" val="30497082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A0CEE4-F81F-7D47-B58E-E147C660D056}" type="slidenum">
              <a:rPr lang="en-US" smtClean="0"/>
              <a:t>21</a:t>
            </a:fld>
            <a:endParaRPr lang="en-US"/>
          </a:p>
        </p:txBody>
      </p:sp>
    </p:spTree>
    <p:extLst>
      <p:ext uri="{BB962C8B-B14F-4D97-AF65-F5344CB8AC3E}">
        <p14:creationId xmlns:p14="http://schemas.microsoft.com/office/powerpoint/2010/main" val="4286920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Professional:</a:t>
            </a:r>
          </a:p>
          <a:p>
            <a:r>
              <a:rPr lang="en-US"/>
              <a:t>More technicians choose Duralast Parts*</a:t>
            </a:r>
          </a:p>
          <a:p>
            <a:r>
              <a:rPr lang="en-US"/>
              <a:t>More technicians choose Duralast Brakes*</a:t>
            </a:r>
          </a:p>
          <a:p>
            <a:r>
              <a:rPr lang="en-US"/>
              <a:t>* Source: Proprietary Consumer Study of Automotive Aftermarket Parts Conducted by The NPD Group, 2019.</a:t>
            </a:r>
          </a:p>
          <a:p>
            <a:r>
              <a:rPr lang="en-US"/>
              <a:t> </a:t>
            </a:r>
          </a:p>
          <a:p>
            <a:r>
              <a:rPr lang="en-US"/>
              <a:t>Consumer:</a:t>
            </a:r>
          </a:p>
          <a:p>
            <a:r>
              <a:rPr lang="en-US"/>
              <a:t>More consumers choose Duralast Batteries*</a:t>
            </a:r>
          </a:p>
          <a:p>
            <a:r>
              <a:rPr lang="en-US"/>
              <a:t>More consumers choose Duralast Brakes*</a:t>
            </a:r>
          </a:p>
          <a:p>
            <a:r>
              <a:rPr lang="en-US"/>
              <a:t>* Source: Proprietary Consumer Study of Automotive Aftermarket Parts Conducted by The NPD Group, 2019.</a:t>
            </a:r>
          </a:p>
          <a:p>
            <a:endParaRPr lang="en-US"/>
          </a:p>
        </p:txBody>
      </p:sp>
      <p:sp>
        <p:nvSpPr>
          <p:cNvPr id="4" name="Slide Number Placeholder 3"/>
          <p:cNvSpPr>
            <a:spLocks noGrp="1"/>
          </p:cNvSpPr>
          <p:nvPr>
            <p:ph type="sldNum" sz="quarter" idx="5"/>
          </p:nvPr>
        </p:nvSpPr>
        <p:spPr/>
        <p:txBody>
          <a:bodyPr/>
          <a:lstStyle/>
          <a:p>
            <a:fld id="{20A0CEE4-F81F-7D47-B58E-E147C660D056}" type="slidenum">
              <a:rPr lang="en-US" smtClean="0"/>
              <a:t>22</a:t>
            </a:fld>
            <a:endParaRPr lang="en-US"/>
          </a:p>
        </p:txBody>
      </p:sp>
    </p:spTree>
    <p:extLst>
      <p:ext uri="{BB962C8B-B14F-4D97-AF65-F5344CB8AC3E}">
        <p14:creationId xmlns:p14="http://schemas.microsoft.com/office/powerpoint/2010/main" val="39484323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A0CEE4-F81F-7D47-B58E-E147C660D056}" type="slidenum">
              <a:rPr lang="en-US" smtClean="0"/>
              <a:t>23</a:t>
            </a:fld>
            <a:endParaRPr lang="en-US"/>
          </a:p>
        </p:txBody>
      </p:sp>
    </p:spTree>
    <p:extLst>
      <p:ext uri="{BB962C8B-B14F-4D97-AF65-F5344CB8AC3E}">
        <p14:creationId xmlns:p14="http://schemas.microsoft.com/office/powerpoint/2010/main" val="35028241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Pro Power Batteries are sold exclusively to Commercial customers only!</a:t>
            </a:r>
          </a:p>
          <a:p>
            <a:r>
              <a:rPr lang="en-US" dirty="0"/>
              <a:t>The batteries, along with our Starters and Alternators come with a FREE 3 Year Roadside Assistance Warranty covering Jump Start, Towing Service, Tire Change, Fuel/Fluid Delivery, Auto Lockout and </a:t>
            </a:r>
            <a:r>
              <a:rPr lang="en-US"/>
              <a:t>Trip Interruption</a:t>
            </a:r>
            <a:endParaRPr lang="en-US" dirty="0"/>
          </a:p>
          <a:p>
            <a:endParaRPr lang="en-US" dirty="0"/>
          </a:p>
        </p:txBody>
      </p:sp>
      <p:sp>
        <p:nvSpPr>
          <p:cNvPr id="4" name="Slide Number Placeholder 3"/>
          <p:cNvSpPr>
            <a:spLocks noGrp="1"/>
          </p:cNvSpPr>
          <p:nvPr>
            <p:ph type="sldNum" sz="quarter" idx="5"/>
          </p:nvPr>
        </p:nvSpPr>
        <p:spPr/>
        <p:txBody>
          <a:bodyPr/>
          <a:lstStyle/>
          <a:p>
            <a:fld id="{20A0CEE4-F81F-7D47-B58E-E147C660D056}" type="slidenum">
              <a:rPr lang="en-US" smtClean="0"/>
              <a:t>24</a:t>
            </a:fld>
            <a:endParaRPr lang="en-US"/>
          </a:p>
        </p:txBody>
      </p:sp>
    </p:spTree>
    <p:extLst>
      <p:ext uri="{BB962C8B-B14F-4D97-AF65-F5344CB8AC3E}">
        <p14:creationId xmlns:p14="http://schemas.microsoft.com/office/powerpoint/2010/main" val="23249181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A0CEE4-F81F-7D47-B58E-E147C660D056}" type="slidenum">
              <a:rPr lang="en-US" smtClean="0"/>
              <a:t>26</a:t>
            </a:fld>
            <a:endParaRPr lang="en-US"/>
          </a:p>
        </p:txBody>
      </p:sp>
    </p:spTree>
    <p:extLst>
      <p:ext uri="{BB962C8B-B14F-4D97-AF65-F5344CB8AC3E}">
        <p14:creationId xmlns:p14="http://schemas.microsoft.com/office/powerpoint/2010/main" val="529662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A0CEE4-F81F-7D47-B58E-E147C660D056}" type="slidenum">
              <a:rPr lang="en-US" smtClean="0"/>
              <a:t>3</a:t>
            </a:fld>
            <a:endParaRPr lang="en-US"/>
          </a:p>
        </p:txBody>
      </p:sp>
    </p:spTree>
    <p:extLst>
      <p:ext uri="{BB962C8B-B14F-4D97-AF65-F5344CB8AC3E}">
        <p14:creationId xmlns:p14="http://schemas.microsoft.com/office/powerpoint/2010/main" val="3436141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Opened in 1979 as Auto Shack by J.R. "Pitt" Hyde III, AutoZone was created with the belief that we can offer ordinary customers clean, well-organized auto parts stores and excellent customer service. Since then, AutoZone has revolutionized the industry while maintaining a customer-first, innovative mindset. AutoZone has grown to be the leading retailer and a leading distributor of automotive replacement parts and accessories. Auto and truck parts, chemicals and accessories are available through AutoZone stores in 50 U.S. states plus the District of Columbia, Puerto Rico, Mexico, and Brazil.</a:t>
            </a:r>
          </a:p>
        </p:txBody>
      </p:sp>
      <p:sp>
        <p:nvSpPr>
          <p:cNvPr id="4" name="Slide Number Placeholder 3"/>
          <p:cNvSpPr>
            <a:spLocks noGrp="1"/>
          </p:cNvSpPr>
          <p:nvPr>
            <p:ph type="sldNum" sz="quarter" idx="5"/>
          </p:nvPr>
        </p:nvSpPr>
        <p:spPr/>
        <p:txBody>
          <a:bodyPr/>
          <a:lstStyle/>
          <a:p>
            <a:fld id="{20A0CEE4-F81F-7D47-B58E-E147C660D056}" type="slidenum">
              <a:rPr lang="en-US" smtClean="0"/>
              <a:t>5</a:t>
            </a:fld>
            <a:endParaRPr lang="en-US"/>
          </a:p>
        </p:txBody>
      </p:sp>
    </p:spTree>
    <p:extLst>
      <p:ext uri="{BB962C8B-B14F-4D97-AF65-F5344CB8AC3E}">
        <p14:creationId xmlns:p14="http://schemas.microsoft.com/office/powerpoint/2010/main" val="935472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37">
              <a:defRPr/>
            </a:pPr>
            <a:endParaRPr lang="en-US">
              <a:cs typeface="Calibri"/>
            </a:endParaRPr>
          </a:p>
        </p:txBody>
      </p:sp>
      <p:sp>
        <p:nvSpPr>
          <p:cNvPr id="4" name="Slide Number Placeholder 3"/>
          <p:cNvSpPr>
            <a:spLocks noGrp="1"/>
          </p:cNvSpPr>
          <p:nvPr>
            <p:ph type="sldNum" sz="quarter" idx="10"/>
          </p:nvPr>
        </p:nvSpPr>
        <p:spPr/>
        <p:txBody>
          <a:bodyPr/>
          <a:lstStyle/>
          <a:p>
            <a:fld id="{20A0CEE4-F81F-7D47-B58E-E147C660D056}" type="slidenum">
              <a:rPr lang="en-US" smtClean="0"/>
              <a:t>6</a:t>
            </a:fld>
            <a:endParaRPr lang="en-US"/>
          </a:p>
        </p:txBody>
      </p:sp>
    </p:spTree>
    <p:extLst>
      <p:ext uri="{BB962C8B-B14F-4D97-AF65-F5344CB8AC3E}">
        <p14:creationId xmlns:p14="http://schemas.microsoft.com/office/powerpoint/2010/main" val="216690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A0CEE4-F81F-7D47-B58E-E147C660D056}" type="slidenum">
              <a:rPr lang="en-US" smtClean="0"/>
              <a:t>7</a:t>
            </a:fld>
            <a:endParaRPr lang="en-US"/>
          </a:p>
        </p:txBody>
      </p:sp>
    </p:spTree>
    <p:extLst>
      <p:ext uri="{BB962C8B-B14F-4D97-AF65-F5344CB8AC3E}">
        <p14:creationId xmlns:p14="http://schemas.microsoft.com/office/powerpoint/2010/main" val="38660571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a:p>
        </p:txBody>
      </p:sp>
      <p:sp>
        <p:nvSpPr>
          <p:cNvPr id="4" name="Slide Number Placeholder 3"/>
          <p:cNvSpPr>
            <a:spLocks noGrp="1"/>
          </p:cNvSpPr>
          <p:nvPr>
            <p:ph type="sldNum" sz="quarter" idx="10"/>
          </p:nvPr>
        </p:nvSpPr>
        <p:spPr/>
        <p:txBody>
          <a:bodyPr/>
          <a:lstStyle/>
          <a:p>
            <a:fld id="{20A0CEE4-F81F-7D47-B58E-E147C660D056}" type="slidenum">
              <a:rPr lang="en-US" smtClean="0"/>
              <a:t>11</a:t>
            </a:fld>
            <a:endParaRPr lang="en-US"/>
          </a:p>
        </p:txBody>
      </p:sp>
    </p:spTree>
    <p:extLst>
      <p:ext uri="{BB962C8B-B14F-4D97-AF65-F5344CB8AC3E}">
        <p14:creationId xmlns:p14="http://schemas.microsoft.com/office/powerpoint/2010/main" val="15773765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37">
              <a:defRPr/>
            </a:pPr>
            <a:r>
              <a:rPr lang="en-US"/>
              <a:t> </a:t>
            </a:r>
          </a:p>
        </p:txBody>
      </p:sp>
      <p:sp>
        <p:nvSpPr>
          <p:cNvPr id="4" name="Slide Number Placeholder 3"/>
          <p:cNvSpPr>
            <a:spLocks noGrp="1"/>
          </p:cNvSpPr>
          <p:nvPr>
            <p:ph type="sldNum" sz="quarter" idx="5"/>
          </p:nvPr>
        </p:nvSpPr>
        <p:spPr/>
        <p:txBody>
          <a:bodyPr/>
          <a:lstStyle/>
          <a:p>
            <a:fld id="{20A0CEE4-F81F-7D47-B58E-E147C660D056}" type="slidenum">
              <a:rPr lang="en-US" smtClean="0"/>
              <a:t>12</a:t>
            </a:fld>
            <a:endParaRPr lang="en-US"/>
          </a:p>
        </p:txBody>
      </p:sp>
    </p:spTree>
    <p:extLst>
      <p:ext uri="{BB962C8B-B14F-4D97-AF65-F5344CB8AC3E}">
        <p14:creationId xmlns:p14="http://schemas.microsoft.com/office/powerpoint/2010/main" val="42040823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i="1" dirty="0">
                <a:solidFill>
                  <a:srgbClr val="000000"/>
                </a:solidFill>
                <a:effectLst/>
                <a:latin typeface="Calibri" panose="020F0502020204030204" pitchFamily="34" charset="0"/>
                <a:ea typeface="Calibri" panose="020F0502020204030204" pitchFamily="34" charset="0"/>
              </a:rPr>
              <a:t>We know less waiting means more bays turning, so we’ve made several improvements to increase our in-market parts availability and get them to you faster. </a:t>
            </a:r>
            <a:endParaRPr lang="en-US" sz="1600" dirty="0">
              <a:solidFill>
                <a:srgbClr val="000000"/>
              </a:solidFill>
              <a:effectLst/>
              <a:latin typeface="Calibri" panose="020F0502020204030204" pitchFamily="34" charset="0"/>
              <a:ea typeface="Calibri" panose="020F0502020204030204" pitchFamily="34" charset="0"/>
            </a:endParaRPr>
          </a:p>
          <a:p>
            <a:pPr marL="0" marR="0">
              <a:spcBef>
                <a:spcPts val="0"/>
              </a:spcBef>
              <a:spcAft>
                <a:spcPts val="0"/>
              </a:spcAft>
            </a:pPr>
            <a:r>
              <a:rPr lang="en-US" sz="1200" i="1" dirty="0">
                <a:solidFill>
                  <a:srgbClr val="000000"/>
                </a:solidFill>
                <a:effectLst/>
                <a:latin typeface="Calibri" panose="020F0502020204030204" pitchFamily="34" charset="0"/>
                <a:ea typeface="Calibri" panose="020F0502020204030204" pitchFamily="34" charset="0"/>
              </a:rPr>
              <a:t>“We’ve </a:t>
            </a:r>
            <a:r>
              <a:rPr lang="en-US" sz="1200" b="1" i="1" dirty="0">
                <a:solidFill>
                  <a:srgbClr val="000000"/>
                </a:solidFill>
                <a:effectLst/>
                <a:latin typeface="Calibri" panose="020F0502020204030204" pitchFamily="34" charset="0"/>
                <a:ea typeface="Calibri" panose="020F0502020204030204" pitchFamily="34" charset="0"/>
              </a:rPr>
              <a:t>increased our late-model coverage </a:t>
            </a:r>
            <a:r>
              <a:rPr lang="en-US" sz="1200" i="1" dirty="0">
                <a:solidFill>
                  <a:srgbClr val="000000"/>
                </a:solidFill>
                <a:effectLst/>
                <a:latin typeface="Calibri" panose="020F0502020204030204" pitchFamily="34" charset="0"/>
                <a:ea typeface="Calibri" panose="020F0502020204030204" pitchFamily="34" charset="0"/>
              </a:rPr>
              <a:t>for the most popular applications across all product lines – and we’re often </a:t>
            </a:r>
            <a:r>
              <a:rPr lang="en-US" sz="1200" b="1" i="1" dirty="0">
                <a:solidFill>
                  <a:srgbClr val="000000"/>
                </a:solidFill>
                <a:effectLst/>
                <a:latin typeface="Calibri" panose="020F0502020204030204" pitchFamily="34" charset="0"/>
                <a:ea typeface="Calibri" panose="020F0502020204030204" pitchFamily="34" charset="0"/>
              </a:rPr>
              <a:t>first-to-market </a:t>
            </a:r>
            <a:r>
              <a:rPr lang="en-US" sz="1200" i="1" dirty="0">
                <a:solidFill>
                  <a:srgbClr val="000000"/>
                </a:solidFill>
                <a:effectLst/>
                <a:latin typeface="Calibri" panose="020F0502020204030204" pitchFamily="34" charset="0"/>
                <a:ea typeface="Calibri" panose="020F0502020204030204" pitchFamily="34" charset="0"/>
              </a:rPr>
              <a:t>with these late-model parts. We’ve also </a:t>
            </a:r>
            <a:r>
              <a:rPr lang="en-US" sz="1200" b="1" i="1" dirty="0">
                <a:solidFill>
                  <a:srgbClr val="000000"/>
                </a:solidFill>
                <a:effectLst/>
                <a:latin typeface="Calibri" panose="020F0502020204030204" pitchFamily="34" charset="0"/>
                <a:ea typeface="Calibri" panose="020F0502020204030204" pitchFamily="34" charset="0"/>
              </a:rPr>
              <a:t>expanded our import coverage </a:t>
            </a:r>
            <a:r>
              <a:rPr lang="en-US" sz="1200" i="1" dirty="0">
                <a:solidFill>
                  <a:srgbClr val="000000"/>
                </a:solidFill>
                <a:effectLst/>
                <a:latin typeface="Calibri" panose="020F0502020204030204" pitchFamily="34" charset="0"/>
                <a:ea typeface="Calibri" panose="020F0502020204030204" pitchFamily="34" charset="0"/>
              </a:rPr>
              <a:t>to match car sales trends. All within this local market, so when you call to check on a part, we’re most likely going to say, “yes, we’ve got it.” </a:t>
            </a:r>
            <a:endParaRPr lang="en-US" sz="1600" dirty="0">
              <a:solidFill>
                <a:srgbClr val="000000"/>
              </a:solidFill>
              <a:effectLst/>
              <a:latin typeface="Calibri" panose="020F0502020204030204" pitchFamily="34" charset="0"/>
              <a:ea typeface="Calibri" panose="020F0502020204030204" pitchFamily="34" charset="0"/>
            </a:endParaRPr>
          </a:p>
          <a:p>
            <a:pPr marL="0" marR="0">
              <a:spcBef>
                <a:spcPts val="0"/>
              </a:spcBef>
              <a:spcAft>
                <a:spcPts val="0"/>
              </a:spcAft>
            </a:pPr>
            <a:r>
              <a:rPr lang="en-US" sz="1200" i="1" dirty="0">
                <a:solidFill>
                  <a:srgbClr val="000000"/>
                </a:solidFill>
                <a:effectLst/>
                <a:latin typeface="Calibri" panose="020F0502020204030204" pitchFamily="34" charset="0"/>
                <a:ea typeface="Calibri" panose="020F0502020204030204" pitchFamily="34" charset="0"/>
              </a:rPr>
              <a:t>“Greater local availability means less waiting and </a:t>
            </a:r>
            <a:r>
              <a:rPr lang="en-US" sz="1200" b="1" i="1" dirty="0">
                <a:solidFill>
                  <a:srgbClr val="000000"/>
                </a:solidFill>
                <a:effectLst/>
                <a:latin typeface="Calibri" panose="020F0502020204030204" pitchFamily="34" charset="0"/>
                <a:ea typeface="Calibri" panose="020F0502020204030204" pitchFamily="34" charset="0"/>
              </a:rPr>
              <a:t>faster delivery</a:t>
            </a:r>
            <a:r>
              <a:rPr lang="en-US" sz="1200" i="1" dirty="0">
                <a:solidFill>
                  <a:srgbClr val="000000"/>
                </a:solidFill>
                <a:effectLst/>
                <a:latin typeface="Calibri" panose="020F0502020204030204" pitchFamily="34" charset="0"/>
                <a:ea typeface="Calibri" panose="020F0502020204030204" pitchFamily="34" charset="0"/>
              </a:rPr>
              <a:t>. </a:t>
            </a:r>
            <a:r>
              <a:rPr lang="en-US" sz="1200" i="1" dirty="0">
                <a:solidFill>
                  <a:srgbClr val="202020"/>
                </a:solidFill>
                <a:effectLst/>
                <a:latin typeface="Calibri" panose="020F0502020204030204" pitchFamily="34" charset="0"/>
                <a:ea typeface="Calibri" panose="020F0502020204030204" pitchFamily="34" charset="0"/>
              </a:rPr>
              <a:t>And now, we’ve improved the tools for our delivery drivers. </a:t>
            </a:r>
            <a:r>
              <a:rPr lang="en-US" sz="1200" i="1" dirty="0">
                <a:solidFill>
                  <a:srgbClr val="000000"/>
                </a:solidFill>
                <a:effectLst/>
                <a:latin typeface="Calibri" panose="020F0502020204030204" pitchFamily="34" charset="0"/>
                <a:ea typeface="Calibri" panose="020F0502020204030204" pitchFamily="34" charset="0"/>
              </a:rPr>
              <a:t>This helps us create </a:t>
            </a:r>
            <a:r>
              <a:rPr lang="en-US" sz="1200" b="1" i="1" dirty="0">
                <a:solidFill>
                  <a:srgbClr val="000000"/>
                </a:solidFill>
                <a:effectLst/>
                <a:latin typeface="Calibri" panose="020F0502020204030204" pitchFamily="34" charset="0"/>
                <a:ea typeface="Calibri" panose="020F0502020204030204" pitchFamily="34" charset="0"/>
              </a:rPr>
              <a:t>more efficient, shorter routes to your shop </a:t>
            </a:r>
            <a:r>
              <a:rPr lang="en-US" sz="1200" i="1" dirty="0">
                <a:solidFill>
                  <a:srgbClr val="000000"/>
                </a:solidFill>
                <a:effectLst/>
                <a:latin typeface="Calibri" panose="020F0502020204030204" pitchFamily="34" charset="0"/>
                <a:ea typeface="Calibri" panose="020F0502020204030204" pitchFamily="34" charset="0"/>
              </a:rPr>
              <a:t>and make sure our drivers are on time.</a:t>
            </a:r>
            <a:endParaRPr lang="en-US" sz="14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20A0CEE4-F81F-7D47-B58E-E147C660D056}" type="slidenum">
              <a:rPr lang="en-US" smtClean="0"/>
              <a:t>13</a:t>
            </a:fld>
            <a:endParaRPr lang="en-US"/>
          </a:p>
        </p:txBody>
      </p:sp>
    </p:spTree>
    <p:extLst>
      <p:ext uri="{BB962C8B-B14F-4D97-AF65-F5344CB8AC3E}">
        <p14:creationId xmlns:p14="http://schemas.microsoft.com/office/powerpoint/2010/main" val="15382138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1325" y="854075"/>
            <a:ext cx="6413500" cy="36083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E0336B-EE9C-4E48-BDB5-C2B0F1421045}" type="slidenum">
              <a:rPr lang="en-US" smtClean="0"/>
              <a:t>14</a:t>
            </a:fld>
            <a:endParaRPr lang="en-US" dirty="0"/>
          </a:p>
        </p:txBody>
      </p:sp>
    </p:spTree>
    <p:extLst>
      <p:ext uri="{BB962C8B-B14F-4D97-AF65-F5344CB8AC3E}">
        <p14:creationId xmlns:p14="http://schemas.microsoft.com/office/powerpoint/2010/main" val="20520091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descr="Text&#10;&#10;Description automatically generated with medium confidence">
            <a:extLst>
              <a:ext uri="{FF2B5EF4-FFF2-40B4-BE49-F238E27FC236}">
                <a16:creationId xmlns:a16="http://schemas.microsoft.com/office/drawing/2014/main" id="{9EC61287-8436-CE46-92DC-3338123C067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5807165"/>
          </a:xfrm>
          <a:prstGeom prst="rect">
            <a:avLst/>
          </a:prstGeom>
        </p:spPr>
      </p:pic>
      <p:grpSp>
        <p:nvGrpSpPr>
          <p:cNvPr id="3" name="Group 2">
            <a:extLst>
              <a:ext uri="{FF2B5EF4-FFF2-40B4-BE49-F238E27FC236}">
                <a16:creationId xmlns:a16="http://schemas.microsoft.com/office/drawing/2014/main" id="{EB344584-361F-084D-81B0-07D261ECBFFF}"/>
              </a:ext>
            </a:extLst>
          </p:cNvPr>
          <p:cNvGrpSpPr/>
          <p:nvPr/>
        </p:nvGrpSpPr>
        <p:grpSpPr>
          <a:xfrm>
            <a:off x="4823737" y="5710806"/>
            <a:ext cx="7374233" cy="748450"/>
            <a:chOff x="3973345" y="5977465"/>
            <a:chExt cx="7374233" cy="748450"/>
          </a:xfrm>
        </p:grpSpPr>
        <p:sp>
          <p:nvSpPr>
            <p:cNvPr id="2" name="Rectangle 1">
              <a:extLst>
                <a:ext uri="{FF2B5EF4-FFF2-40B4-BE49-F238E27FC236}">
                  <a16:creationId xmlns:a16="http://schemas.microsoft.com/office/drawing/2014/main" id="{7FEEB13F-DFF4-2E41-B00F-2E64D6B3BA5E}"/>
                </a:ext>
              </a:extLst>
            </p:cNvPr>
            <p:cNvSpPr/>
            <p:nvPr/>
          </p:nvSpPr>
          <p:spPr>
            <a:xfrm>
              <a:off x="5484172" y="5977465"/>
              <a:ext cx="1103954" cy="748449"/>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3954" h="748449">
                  <a:moveTo>
                    <a:pt x="466725" y="0"/>
                  </a:moveTo>
                  <a:lnTo>
                    <a:pt x="1103954" y="3175"/>
                  </a:lnTo>
                  <a:lnTo>
                    <a:pt x="643579" y="748449"/>
                  </a:lnTo>
                  <a:lnTo>
                    <a:pt x="0" y="748449"/>
                  </a:lnTo>
                  <a:lnTo>
                    <a:pt x="466725" y="0"/>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
              <a:extLst>
                <a:ext uri="{FF2B5EF4-FFF2-40B4-BE49-F238E27FC236}">
                  <a16:creationId xmlns:a16="http://schemas.microsoft.com/office/drawing/2014/main" id="{E1E06951-78CB-D64A-8AC5-0D4501247BF8}"/>
                </a:ext>
              </a:extLst>
            </p:cNvPr>
            <p:cNvSpPr/>
            <p:nvPr/>
          </p:nvSpPr>
          <p:spPr>
            <a:xfrm>
              <a:off x="6258872" y="5977465"/>
              <a:ext cx="1189679" cy="745274"/>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466725 w 1189679"/>
                <a:gd name="connsiteY0" fmla="*/ 0 h 748449"/>
                <a:gd name="connsiteX1" fmla="*/ 1189679 w 1189679"/>
                <a:gd name="connsiteY1" fmla="*/ 6350 h 748449"/>
                <a:gd name="connsiteX2" fmla="*/ 643579 w 1189679"/>
                <a:gd name="connsiteY2" fmla="*/ 748449 h 748449"/>
                <a:gd name="connsiteX3" fmla="*/ 0 w 1189679"/>
                <a:gd name="connsiteY3" fmla="*/ 748449 h 748449"/>
                <a:gd name="connsiteX4" fmla="*/ 466725 w 1189679"/>
                <a:gd name="connsiteY4" fmla="*/ 0 h 748449"/>
                <a:gd name="connsiteX0" fmla="*/ 466725 w 1189679"/>
                <a:gd name="connsiteY0" fmla="*/ 0 h 748449"/>
                <a:gd name="connsiteX1" fmla="*/ 1189679 w 1189679"/>
                <a:gd name="connsiteY1" fmla="*/ 6350 h 748449"/>
                <a:gd name="connsiteX2" fmla="*/ 732479 w 1189679"/>
                <a:gd name="connsiteY2" fmla="*/ 745274 h 748449"/>
                <a:gd name="connsiteX3" fmla="*/ 0 w 1189679"/>
                <a:gd name="connsiteY3" fmla="*/ 748449 h 748449"/>
                <a:gd name="connsiteX4" fmla="*/ 466725 w 1189679"/>
                <a:gd name="connsiteY4" fmla="*/ 0 h 748449"/>
                <a:gd name="connsiteX0" fmla="*/ 466725 w 1189679"/>
                <a:gd name="connsiteY0" fmla="*/ 0 h 748449"/>
                <a:gd name="connsiteX1" fmla="*/ 1189679 w 1189679"/>
                <a:gd name="connsiteY1" fmla="*/ 6350 h 748449"/>
                <a:gd name="connsiteX2" fmla="*/ 697554 w 1189679"/>
                <a:gd name="connsiteY2" fmla="*/ 630974 h 748449"/>
                <a:gd name="connsiteX3" fmla="*/ 0 w 1189679"/>
                <a:gd name="connsiteY3" fmla="*/ 748449 h 748449"/>
                <a:gd name="connsiteX4" fmla="*/ 466725 w 1189679"/>
                <a:gd name="connsiteY4" fmla="*/ 0 h 748449"/>
                <a:gd name="connsiteX0" fmla="*/ 342900 w 1065854"/>
                <a:gd name="connsiteY0" fmla="*/ 0 h 656374"/>
                <a:gd name="connsiteX1" fmla="*/ 1065854 w 1065854"/>
                <a:gd name="connsiteY1" fmla="*/ 6350 h 656374"/>
                <a:gd name="connsiteX2" fmla="*/ 573729 w 1065854"/>
                <a:gd name="connsiteY2" fmla="*/ 630974 h 656374"/>
                <a:gd name="connsiteX3" fmla="*/ 0 w 1065854"/>
                <a:gd name="connsiteY3" fmla="*/ 656374 h 656374"/>
                <a:gd name="connsiteX4" fmla="*/ 342900 w 1065854"/>
                <a:gd name="connsiteY4" fmla="*/ 0 h 656374"/>
                <a:gd name="connsiteX0" fmla="*/ 342900 w 1065854"/>
                <a:gd name="connsiteY0" fmla="*/ 0 h 745274"/>
                <a:gd name="connsiteX1" fmla="*/ 1065854 w 1065854"/>
                <a:gd name="connsiteY1" fmla="*/ 6350 h 745274"/>
                <a:gd name="connsiteX2" fmla="*/ 602304 w 1065854"/>
                <a:gd name="connsiteY2" fmla="*/ 745274 h 745274"/>
                <a:gd name="connsiteX3" fmla="*/ 0 w 1065854"/>
                <a:gd name="connsiteY3" fmla="*/ 656374 h 745274"/>
                <a:gd name="connsiteX4" fmla="*/ 342900 w 1065854"/>
                <a:gd name="connsiteY4" fmla="*/ 0 h 745274"/>
                <a:gd name="connsiteX0" fmla="*/ 466725 w 1189679"/>
                <a:gd name="connsiteY0" fmla="*/ 0 h 745274"/>
                <a:gd name="connsiteX1" fmla="*/ 1189679 w 1189679"/>
                <a:gd name="connsiteY1" fmla="*/ 6350 h 745274"/>
                <a:gd name="connsiteX2" fmla="*/ 726129 w 1189679"/>
                <a:gd name="connsiteY2" fmla="*/ 745274 h 745274"/>
                <a:gd name="connsiteX3" fmla="*/ 0 w 1189679"/>
                <a:gd name="connsiteY3" fmla="*/ 745274 h 745274"/>
                <a:gd name="connsiteX4" fmla="*/ 466725 w 1189679"/>
                <a:gd name="connsiteY4" fmla="*/ 0 h 745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9679" h="745274">
                  <a:moveTo>
                    <a:pt x="466725" y="0"/>
                  </a:moveTo>
                  <a:lnTo>
                    <a:pt x="1189679" y="6350"/>
                  </a:lnTo>
                  <a:lnTo>
                    <a:pt x="726129" y="745274"/>
                  </a:lnTo>
                  <a:lnTo>
                    <a:pt x="0" y="745274"/>
                  </a:lnTo>
                  <a:lnTo>
                    <a:pt x="466725" y="0"/>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
              <a:extLst>
                <a:ext uri="{FF2B5EF4-FFF2-40B4-BE49-F238E27FC236}">
                  <a16:creationId xmlns:a16="http://schemas.microsoft.com/office/drawing/2014/main" id="{CA9D9E81-EF79-904A-B80A-0FB16FA9C75C}"/>
                </a:ext>
              </a:extLst>
            </p:cNvPr>
            <p:cNvSpPr/>
            <p:nvPr/>
          </p:nvSpPr>
          <p:spPr>
            <a:xfrm>
              <a:off x="7090722" y="5977465"/>
              <a:ext cx="1319854" cy="735749"/>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466725 w 1189679"/>
                <a:gd name="connsiteY0" fmla="*/ 0 h 748449"/>
                <a:gd name="connsiteX1" fmla="*/ 1189679 w 1189679"/>
                <a:gd name="connsiteY1" fmla="*/ 6350 h 748449"/>
                <a:gd name="connsiteX2" fmla="*/ 643579 w 1189679"/>
                <a:gd name="connsiteY2" fmla="*/ 748449 h 748449"/>
                <a:gd name="connsiteX3" fmla="*/ 0 w 1189679"/>
                <a:gd name="connsiteY3" fmla="*/ 748449 h 748449"/>
                <a:gd name="connsiteX4" fmla="*/ 466725 w 1189679"/>
                <a:gd name="connsiteY4" fmla="*/ 0 h 748449"/>
                <a:gd name="connsiteX0" fmla="*/ 466725 w 1189679"/>
                <a:gd name="connsiteY0" fmla="*/ 0 h 748449"/>
                <a:gd name="connsiteX1" fmla="*/ 1189679 w 1189679"/>
                <a:gd name="connsiteY1" fmla="*/ 6350 h 748449"/>
                <a:gd name="connsiteX2" fmla="*/ 732479 w 1189679"/>
                <a:gd name="connsiteY2" fmla="*/ 745274 h 748449"/>
                <a:gd name="connsiteX3" fmla="*/ 0 w 1189679"/>
                <a:gd name="connsiteY3" fmla="*/ 748449 h 748449"/>
                <a:gd name="connsiteX4" fmla="*/ 466725 w 1189679"/>
                <a:gd name="connsiteY4" fmla="*/ 0 h 748449"/>
                <a:gd name="connsiteX0" fmla="*/ 466725 w 1323029"/>
                <a:gd name="connsiteY0" fmla="*/ 0 h 748449"/>
                <a:gd name="connsiteX1" fmla="*/ 1323029 w 1323029"/>
                <a:gd name="connsiteY1" fmla="*/ 0 h 748449"/>
                <a:gd name="connsiteX2" fmla="*/ 732479 w 1323029"/>
                <a:gd name="connsiteY2" fmla="*/ 745274 h 748449"/>
                <a:gd name="connsiteX3" fmla="*/ 0 w 1323029"/>
                <a:gd name="connsiteY3" fmla="*/ 748449 h 748449"/>
                <a:gd name="connsiteX4" fmla="*/ 466725 w 1323029"/>
                <a:gd name="connsiteY4" fmla="*/ 0 h 748449"/>
                <a:gd name="connsiteX0" fmla="*/ 466725 w 1323029"/>
                <a:gd name="connsiteY0" fmla="*/ 0 h 748449"/>
                <a:gd name="connsiteX1" fmla="*/ 1323029 w 1323029"/>
                <a:gd name="connsiteY1" fmla="*/ 0 h 748449"/>
                <a:gd name="connsiteX2" fmla="*/ 862654 w 1323029"/>
                <a:gd name="connsiteY2" fmla="*/ 735749 h 748449"/>
                <a:gd name="connsiteX3" fmla="*/ 0 w 1323029"/>
                <a:gd name="connsiteY3" fmla="*/ 748449 h 748449"/>
                <a:gd name="connsiteX4" fmla="*/ 466725 w 1323029"/>
                <a:gd name="connsiteY4" fmla="*/ 0 h 748449"/>
                <a:gd name="connsiteX0" fmla="*/ 320675 w 1176979"/>
                <a:gd name="connsiteY0" fmla="*/ 0 h 735749"/>
                <a:gd name="connsiteX1" fmla="*/ 1176979 w 1176979"/>
                <a:gd name="connsiteY1" fmla="*/ 0 h 735749"/>
                <a:gd name="connsiteX2" fmla="*/ 716604 w 1176979"/>
                <a:gd name="connsiteY2" fmla="*/ 735749 h 735749"/>
                <a:gd name="connsiteX3" fmla="*/ 0 w 1176979"/>
                <a:gd name="connsiteY3" fmla="*/ 681774 h 735749"/>
                <a:gd name="connsiteX4" fmla="*/ 320675 w 1176979"/>
                <a:gd name="connsiteY4" fmla="*/ 0 h 735749"/>
                <a:gd name="connsiteX0" fmla="*/ 463550 w 1319854"/>
                <a:gd name="connsiteY0" fmla="*/ 0 h 735749"/>
                <a:gd name="connsiteX1" fmla="*/ 1319854 w 1319854"/>
                <a:gd name="connsiteY1" fmla="*/ 0 h 735749"/>
                <a:gd name="connsiteX2" fmla="*/ 859479 w 1319854"/>
                <a:gd name="connsiteY2" fmla="*/ 735749 h 735749"/>
                <a:gd name="connsiteX3" fmla="*/ 0 w 1319854"/>
                <a:gd name="connsiteY3" fmla="*/ 732574 h 735749"/>
                <a:gd name="connsiteX4" fmla="*/ 463550 w 1319854"/>
                <a:gd name="connsiteY4" fmla="*/ 0 h 735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854" h="735749">
                  <a:moveTo>
                    <a:pt x="463550" y="0"/>
                  </a:moveTo>
                  <a:lnTo>
                    <a:pt x="1319854" y="0"/>
                  </a:lnTo>
                  <a:lnTo>
                    <a:pt x="859479" y="735749"/>
                  </a:lnTo>
                  <a:lnTo>
                    <a:pt x="0" y="732574"/>
                  </a:lnTo>
                  <a:lnTo>
                    <a:pt x="463550" y="0"/>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
              <a:extLst>
                <a:ext uri="{FF2B5EF4-FFF2-40B4-BE49-F238E27FC236}">
                  <a16:creationId xmlns:a16="http://schemas.microsoft.com/office/drawing/2014/main" id="{8F2EC030-8D8E-8349-A827-FD231DEE6E1E}"/>
                </a:ext>
              </a:extLst>
            </p:cNvPr>
            <p:cNvSpPr/>
            <p:nvPr/>
          </p:nvSpPr>
          <p:spPr>
            <a:xfrm>
              <a:off x="8071797" y="5977465"/>
              <a:ext cx="3275781" cy="735749"/>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466725 w 1189679"/>
                <a:gd name="connsiteY0" fmla="*/ 0 h 748449"/>
                <a:gd name="connsiteX1" fmla="*/ 1189679 w 1189679"/>
                <a:gd name="connsiteY1" fmla="*/ 6350 h 748449"/>
                <a:gd name="connsiteX2" fmla="*/ 643579 w 1189679"/>
                <a:gd name="connsiteY2" fmla="*/ 748449 h 748449"/>
                <a:gd name="connsiteX3" fmla="*/ 0 w 1189679"/>
                <a:gd name="connsiteY3" fmla="*/ 748449 h 748449"/>
                <a:gd name="connsiteX4" fmla="*/ 466725 w 1189679"/>
                <a:gd name="connsiteY4" fmla="*/ 0 h 748449"/>
                <a:gd name="connsiteX0" fmla="*/ 466725 w 1189679"/>
                <a:gd name="connsiteY0" fmla="*/ 0 h 748449"/>
                <a:gd name="connsiteX1" fmla="*/ 1189679 w 1189679"/>
                <a:gd name="connsiteY1" fmla="*/ 6350 h 748449"/>
                <a:gd name="connsiteX2" fmla="*/ 732479 w 1189679"/>
                <a:gd name="connsiteY2" fmla="*/ 745274 h 748449"/>
                <a:gd name="connsiteX3" fmla="*/ 0 w 1189679"/>
                <a:gd name="connsiteY3" fmla="*/ 748449 h 748449"/>
                <a:gd name="connsiteX4" fmla="*/ 466725 w 1189679"/>
                <a:gd name="connsiteY4" fmla="*/ 0 h 748449"/>
                <a:gd name="connsiteX0" fmla="*/ 466725 w 1323029"/>
                <a:gd name="connsiteY0" fmla="*/ 0 h 748449"/>
                <a:gd name="connsiteX1" fmla="*/ 1323029 w 1323029"/>
                <a:gd name="connsiteY1" fmla="*/ 0 h 748449"/>
                <a:gd name="connsiteX2" fmla="*/ 732479 w 1323029"/>
                <a:gd name="connsiteY2" fmla="*/ 745274 h 748449"/>
                <a:gd name="connsiteX3" fmla="*/ 0 w 1323029"/>
                <a:gd name="connsiteY3" fmla="*/ 748449 h 748449"/>
                <a:gd name="connsiteX4" fmla="*/ 466725 w 1323029"/>
                <a:gd name="connsiteY4" fmla="*/ 0 h 748449"/>
                <a:gd name="connsiteX0" fmla="*/ 466725 w 1323029"/>
                <a:gd name="connsiteY0" fmla="*/ 0 h 748449"/>
                <a:gd name="connsiteX1" fmla="*/ 1323029 w 1323029"/>
                <a:gd name="connsiteY1" fmla="*/ 0 h 748449"/>
                <a:gd name="connsiteX2" fmla="*/ 862654 w 1323029"/>
                <a:gd name="connsiteY2" fmla="*/ 735749 h 748449"/>
                <a:gd name="connsiteX3" fmla="*/ 0 w 1323029"/>
                <a:gd name="connsiteY3" fmla="*/ 748449 h 748449"/>
                <a:gd name="connsiteX4" fmla="*/ 466725 w 1323029"/>
                <a:gd name="connsiteY4" fmla="*/ 0 h 748449"/>
                <a:gd name="connsiteX0" fmla="*/ 320675 w 1176979"/>
                <a:gd name="connsiteY0" fmla="*/ 0 h 735749"/>
                <a:gd name="connsiteX1" fmla="*/ 1176979 w 1176979"/>
                <a:gd name="connsiteY1" fmla="*/ 0 h 735749"/>
                <a:gd name="connsiteX2" fmla="*/ 716604 w 1176979"/>
                <a:gd name="connsiteY2" fmla="*/ 735749 h 735749"/>
                <a:gd name="connsiteX3" fmla="*/ 0 w 1176979"/>
                <a:gd name="connsiteY3" fmla="*/ 681774 h 735749"/>
                <a:gd name="connsiteX4" fmla="*/ 320675 w 1176979"/>
                <a:gd name="connsiteY4" fmla="*/ 0 h 735749"/>
                <a:gd name="connsiteX0" fmla="*/ 463550 w 1319854"/>
                <a:gd name="connsiteY0" fmla="*/ 0 h 735749"/>
                <a:gd name="connsiteX1" fmla="*/ 1319854 w 1319854"/>
                <a:gd name="connsiteY1" fmla="*/ 0 h 735749"/>
                <a:gd name="connsiteX2" fmla="*/ 859479 w 1319854"/>
                <a:gd name="connsiteY2" fmla="*/ 735749 h 735749"/>
                <a:gd name="connsiteX3" fmla="*/ 0 w 1319854"/>
                <a:gd name="connsiteY3" fmla="*/ 732574 h 735749"/>
                <a:gd name="connsiteX4" fmla="*/ 463550 w 1319854"/>
                <a:gd name="connsiteY4" fmla="*/ 0 h 735749"/>
                <a:gd name="connsiteX0" fmla="*/ 463550 w 4117029"/>
                <a:gd name="connsiteY0" fmla="*/ 0 h 735749"/>
                <a:gd name="connsiteX1" fmla="*/ 4117029 w 4117029"/>
                <a:gd name="connsiteY1" fmla="*/ 6350 h 735749"/>
                <a:gd name="connsiteX2" fmla="*/ 859479 w 4117029"/>
                <a:gd name="connsiteY2" fmla="*/ 735749 h 735749"/>
                <a:gd name="connsiteX3" fmla="*/ 0 w 4117029"/>
                <a:gd name="connsiteY3" fmla="*/ 732574 h 735749"/>
                <a:gd name="connsiteX4" fmla="*/ 463550 w 4117029"/>
                <a:gd name="connsiteY4" fmla="*/ 0 h 735749"/>
                <a:gd name="connsiteX0" fmla="*/ 463550 w 4117029"/>
                <a:gd name="connsiteY0" fmla="*/ 0 h 735749"/>
                <a:gd name="connsiteX1" fmla="*/ 4117029 w 4117029"/>
                <a:gd name="connsiteY1" fmla="*/ 6350 h 735749"/>
                <a:gd name="connsiteX2" fmla="*/ 4117029 w 4117029"/>
                <a:gd name="connsiteY2" fmla="*/ 735749 h 735749"/>
                <a:gd name="connsiteX3" fmla="*/ 0 w 4117029"/>
                <a:gd name="connsiteY3" fmla="*/ 732574 h 735749"/>
                <a:gd name="connsiteX4" fmla="*/ 463550 w 4117029"/>
                <a:gd name="connsiteY4" fmla="*/ 0 h 735749"/>
                <a:gd name="connsiteX0" fmla="*/ 463550 w 4117029"/>
                <a:gd name="connsiteY0" fmla="*/ 0 h 735749"/>
                <a:gd name="connsiteX1" fmla="*/ 3257493 w 4117029"/>
                <a:gd name="connsiteY1" fmla="*/ 6350 h 735749"/>
                <a:gd name="connsiteX2" fmla="*/ 4117029 w 4117029"/>
                <a:gd name="connsiteY2" fmla="*/ 735749 h 735749"/>
                <a:gd name="connsiteX3" fmla="*/ 0 w 4117029"/>
                <a:gd name="connsiteY3" fmla="*/ 732574 h 735749"/>
                <a:gd name="connsiteX4" fmla="*/ 463550 w 4117029"/>
                <a:gd name="connsiteY4" fmla="*/ 0 h 735749"/>
                <a:gd name="connsiteX0" fmla="*/ 463550 w 3275781"/>
                <a:gd name="connsiteY0" fmla="*/ 0 h 735749"/>
                <a:gd name="connsiteX1" fmla="*/ 3257493 w 3275781"/>
                <a:gd name="connsiteY1" fmla="*/ 6350 h 735749"/>
                <a:gd name="connsiteX2" fmla="*/ 3275781 w 3275781"/>
                <a:gd name="connsiteY2" fmla="*/ 735749 h 735749"/>
                <a:gd name="connsiteX3" fmla="*/ 0 w 3275781"/>
                <a:gd name="connsiteY3" fmla="*/ 732574 h 735749"/>
                <a:gd name="connsiteX4" fmla="*/ 463550 w 3275781"/>
                <a:gd name="connsiteY4" fmla="*/ 0 h 735749"/>
                <a:gd name="connsiteX0" fmla="*/ 463550 w 3275781"/>
                <a:gd name="connsiteY0" fmla="*/ 0 h 735749"/>
                <a:gd name="connsiteX1" fmla="*/ 3275781 w 3275781"/>
                <a:gd name="connsiteY1" fmla="*/ 6350 h 735749"/>
                <a:gd name="connsiteX2" fmla="*/ 3275781 w 3275781"/>
                <a:gd name="connsiteY2" fmla="*/ 735749 h 735749"/>
                <a:gd name="connsiteX3" fmla="*/ 0 w 3275781"/>
                <a:gd name="connsiteY3" fmla="*/ 732574 h 735749"/>
                <a:gd name="connsiteX4" fmla="*/ 463550 w 3275781"/>
                <a:gd name="connsiteY4" fmla="*/ 0 h 735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5781" h="735749">
                  <a:moveTo>
                    <a:pt x="463550" y="0"/>
                  </a:moveTo>
                  <a:lnTo>
                    <a:pt x="3275781" y="6350"/>
                  </a:lnTo>
                  <a:lnTo>
                    <a:pt x="3275781" y="735749"/>
                  </a:lnTo>
                  <a:lnTo>
                    <a:pt x="0" y="732574"/>
                  </a:lnTo>
                  <a:lnTo>
                    <a:pt x="463550" y="0"/>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
              <a:extLst>
                <a:ext uri="{FF2B5EF4-FFF2-40B4-BE49-F238E27FC236}">
                  <a16:creationId xmlns:a16="http://schemas.microsoft.com/office/drawing/2014/main" id="{94508C5E-0C59-A041-B239-55DB6AD47DB8}"/>
                </a:ext>
              </a:extLst>
            </p:cNvPr>
            <p:cNvSpPr/>
            <p:nvPr/>
          </p:nvSpPr>
          <p:spPr>
            <a:xfrm>
              <a:off x="4935370" y="5980641"/>
              <a:ext cx="913454" cy="745274"/>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774700 w 1103954"/>
                <a:gd name="connsiteY0" fmla="*/ 73025 h 745274"/>
                <a:gd name="connsiteX1" fmla="*/ 1103954 w 1103954"/>
                <a:gd name="connsiteY1" fmla="*/ 0 h 745274"/>
                <a:gd name="connsiteX2" fmla="*/ 643579 w 1103954"/>
                <a:gd name="connsiteY2" fmla="*/ 745274 h 745274"/>
                <a:gd name="connsiteX3" fmla="*/ 0 w 1103954"/>
                <a:gd name="connsiteY3" fmla="*/ 745274 h 745274"/>
                <a:gd name="connsiteX4" fmla="*/ 774700 w 1103954"/>
                <a:gd name="connsiteY4" fmla="*/ 73025 h 745274"/>
                <a:gd name="connsiteX0" fmla="*/ 377825 w 707079"/>
                <a:gd name="connsiteY0" fmla="*/ 73025 h 745274"/>
                <a:gd name="connsiteX1" fmla="*/ 707079 w 707079"/>
                <a:gd name="connsiteY1" fmla="*/ 0 h 745274"/>
                <a:gd name="connsiteX2" fmla="*/ 246704 w 707079"/>
                <a:gd name="connsiteY2" fmla="*/ 745274 h 745274"/>
                <a:gd name="connsiteX3" fmla="*/ 0 w 707079"/>
                <a:gd name="connsiteY3" fmla="*/ 646849 h 745274"/>
                <a:gd name="connsiteX4" fmla="*/ 377825 w 707079"/>
                <a:gd name="connsiteY4" fmla="*/ 73025 h 745274"/>
                <a:gd name="connsiteX0" fmla="*/ 584200 w 913454"/>
                <a:gd name="connsiteY0" fmla="*/ 73025 h 745274"/>
                <a:gd name="connsiteX1" fmla="*/ 913454 w 913454"/>
                <a:gd name="connsiteY1" fmla="*/ 0 h 745274"/>
                <a:gd name="connsiteX2" fmla="*/ 453079 w 913454"/>
                <a:gd name="connsiteY2" fmla="*/ 745274 h 745274"/>
                <a:gd name="connsiteX3" fmla="*/ 0 w 913454"/>
                <a:gd name="connsiteY3" fmla="*/ 745274 h 745274"/>
                <a:gd name="connsiteX4" fmla="*/ 584200 w 913454"/>
                <a:gd name="connsiteY4" fmla="*/ 73025 h 745274"/>
                <a:gd name="connsiteX0" fmla="*/ 469900 w 913454"/>
                <a:gd name="connsiteY0" fmla="*/ 3175 h 745274"/>
                <a:gd name="connsiteX1" fmla="*/ 913454 w 913454"/>
                <a:gd name="connsiteY1" fmla="*/ 0 h 745274"/>
                <a:gd name="connsiteX2" fmla="*/ 453079 w 913454"/>
                <a:gd name="connsiteY2" fmla="*/ 745274 h 745274"/>
                <a:gd name="connsiteX3" fmla="*/ 0 w 913454"/>
                <a:gd name="connsiteY3" fmla="*/ 745274 h 745274"/>
                <a:gd name="connsiteX4" fmla="*/ 469900 w 913454"/>
                <a:gd name="connsiteY4" fmla="*/ 3175 h 745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454" h="745274">
                  <a:moveTo>
                    <a:pt x="469900" y="3175"/>
                  </a:moveTo>
                  <a:lnTo>
                    <a:pt x="913454" y="0"/>
                  </a:lnTo>
                  <a:lnTo>
                    <a:pt x="453079" y="745274"/>
                  </a:lnTo>
                  <a:lnTo>
                    <a:pt x="0" y="745274"/>
                  </a:lnTo>
                  <a:lnTo>
                    <a:pt x="469900" y="3175"/>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
              <a:extLst>
                <a:ext uri="{FF2B5EF4-FFF2-40B4-BE49-F238E27FC236}">
                  <a16:creationId xmlns:a16="http://schemas.microsoft.com/office/drawing/2014/main" id="{C8446E6D-74F4-554E-BA57-13D7856E7C90}"/>
                </a:ext>
              </a:extLst>
            </p:cNvPr>
            <p:cNvSpPr/>
            <p:nvPr/>
          </p:nvSpPr>
          <p:spPr>
            <a:xfrm>
              <a:off x="4513095" y="5980641"/>
              <a:ext cx="792804" cy="745274"/>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774700 w 1103954"/>
                <a:gd name="connsiteY0" fmla="*/ 73025 h 745274"/>
                <a:gd name="connsiteX1" fmla="*/ 1103954 w 1103954"/>
                <a:gd name="connsiteY1" fmla="*/ 0 h 745274"/>
                <a:gd name="connsiteX2" fmla="*/ 643579 w 1103954"/>
                <a:gd name="connsiteY2" fmla="*/ 745274 h 745274"/>
                <a:gd name="connsiteX3" fmla="*/ 0 w 1103954"/>
                <a:gd name="connsiteY3" fmla="*/ 745274 h 745274"/>
                <a:gd name="connsiteX4" fmla="*/ 774700 w 1103954"/>
                <a:gd name="connsiteY4" fmla="*/ 73025 h 745274"/>
                <a:gd name="connsiteX0" fmla="*/ 377825 w 707079"/>
                <a:gd name="connsiteY0" fmla="*/ 73025 h 745274"/>
                <a:gd name="connsiteX1" fmla="*/ 707079 w 707079"/>
                <a:gd name="connsiteY1" fmla="*/ 0 h 745274"/>
                <a:gd name="connsiteX2" fmla="*/ 246704 w 707079"/>
                <a:gd name="connsiteY2" fmla="*/ 745274 h 745274"/>
                <a:gd name="connsiteX3" fmla="*/ 0 w 707079"/>
                <a:gd name="connsiteY3" fmla="*/ 646849 h 745274"/>
                <a:gd name="connsiteX4" fmla="*/ 377825 w 707079"/>
                <a:gd name="connsiteY4" fmla="*/ 73025 h 745274"/>
                <a:gd name="connsiteX0" fmla="*/ 584200 w 913454"/>
                <a:gd name="connsiteY0" fmla="*/ 73025 h 745274"/>
                <a:gd name="connsiteX1" fmla="*/ 913454 w 913454"/>
                <a:gd name="connsiteY1" fmla="*/ 0 h 745274"/>
                <a:gd name="connsiteX2" fmla="*/ 453079 w 913454"/>
                <a:gd name="connsiteY2" fmla="*/ 745274 h 745274"/>
                <a:gd name="connsiteX3" fmla="*/ 0 w 913454"/>
                <a:gd name="connsiteY3" fmla="*/ 745274 h 745274"/>
                <a:gd name="connsiteX4" fmla="*/ 584200 w 913454"/>
                <a:gd name="connsiteY4" fmla="*/ 73025 h 745274"/>
                <a:gd name="connsiteX0" fmla="*/ 469900 w 913454"/>
                <a:gd name="connsiteY0" fmla="*/ 3175 h 745274"/>
                <a:gd name="connsiteX1" fmla="*/ 913454 w 913454"/>
                <a:gd name="connsiteY1" fmla="*/ 0 h 745274"/>
                <a:gd name="connsiteX2" fmla="*/ 453079 w 913454"/>
                <a:gd name="connsiteY2" fmla="*/ 745274 h 745274"/>
                <a:gd name="connsiteX3" fmla="*/ 0 w 913454"/>
                <a:gd name="connsiteY3" fmla="*/ 745274 h 745274"/>
                <a:gd name="connsiteX4" fmla="*/ 469900 w 913454"/>
                <a:gd name="connsiteY4" fmla="*/ 3175 h 745274"/>
                <a:gd name="connsiteX0" fmla="*/ 625475 w 913454"/>
                <a:gd name="connsiteY0" fmla="*/ 76200 h 745274"/>
                <a:gd name="connsiteX1" fmla="*/ 913454 w 913454"/>
                <a:gd name="connsiteY1" fmla="*/ 0 h 745274"/>
                <a:gd name="connsiteX2" fmla="*/ 453079 w 913454"/>
                <a:gd name="connsiteY2" fmla="*/ 745274 h 745274"/>
                <a:gd name="connsiteX3" fmla="*/ 0 w 913454"/>
                <a:gd name="connsiteY3" fmla="*/ 745274 h 745274"/>
                <a:gd name="connsiteX4" fmla="*/ 625475 w 913454"/>
                <a:gd name="connsiteY4" fmla="*/ 76200 h 745274"/>
                <a:gd name="connsiteX0" fmla="*/ 327025 w 615004"/>
                <a:gd name="connsiteY0" fmla="*/ 76200 h 745274"/>
                <a:gd name="connsiteX1" fmla="*/ 615004 w 615004"/>
                <a:gd name="connsiteY1" fmla="*/ 0 h 745274"/>
                <a:gd name="connsiteX2" fmla="*/ 154629 w 615004"/>
                <a:gd name="connsiteY2" fmla="*/ 745274 h 745274"/>
                <a:gd name="connsiteX3" fmla="*/ 0 w 615004"/>
                <a:gd name="connsiteY3" fmla="*/ 630974 h 745274"/>
                <a:gd name="connsiteX4" fmla="*/ 327025 w 615004"/>
                <a:gd name="connsiteY4" fmla="*/ 76200 h 745274"/>
                <a:gd name="connsiteX0" fmla="*/ 504825 w 792804"/>
                <a:gd name="connsiteY0" fmla="*/ 76200 h 745274"/>
                <a:gd name="connsiteX1" fmla="*/ 792804 w 792804"/>
                <a:gd name="connsiteY1" fmla="*/ 0 h 745274"/>
                <a:gd name="connsiteX2" fmla="*/ 332429 w 792804"/>
                <a:gd name="connsiteY2" fmla="*/ 745274 h 745274"/>
                <a:gd name="connsiteX3" fmla="*/ 0 w 792804"/>
                <a:gd name="connsiteY3" fmla="*/ 745274 h 745274"/>
                <a:gd name="connsiteX4" fmla="*/ 504825 w 792804"/>
                <a:gd name="connsiteY4" fmla="*/ 76200 h 745274"/>
                <a:gd name="connsiteX0" fmla="*/ 466725 w 792804"/>
                <a:gd name="connsiteY0" fmla="*/ 3175 h 745274"/>
                <a:gd name="connsiteX1" fmla="*/ 792804 w 792804"/>
                <a:gd name="connsiteY1" fmla="*/ 0 h 745274"/>
                <a:gd name="connsiteX2" fmla="*/ 332429 w 792804"/>
                <a:gd name="connsiteY2" fmla="*/ 745274 h 745274"/>
                <a:gd name="connsiteX3" fmla="*/ 0 w 792804"/>
                <a:gd name="connsiteY3" fmla="*/ 745274 h 745274"/>
                <a:gd name="connsiteX4" fmla="*/ 466725 w 792804"/>
                <a:gd name="connsiteY4" fmla="*/ 3175 h 745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804" h="745274">
                  <a:moveTo>
                    <a:pt x="466725" y="3175"/>
                  </a:moveTo>
                  <a:lnTo>
                    <a:pt x="792804" y="0"/>
                  </a:lnTo>
                  <a:lnTo>
                    <a:pt x="332429" y="745274"/>
                  </a:lnTo>
                  <a:lnTo>
                    <a:pt x="0" y="745274"/>
                  </a:lnTo>
                  <a:lnTo>
                    <a:pt x="466725" y="3175"/>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
              <a:extLst>
                <a:ext uri="{FF2B5EF4-FFF2-40B4-BE49-F238E27FC236}">
                  <a16:creationId xmlns:a16="http://schemas.microsoft.com/office/drawing/2014/main" id="{3BC1F71C-6281-1F47-82A7-418D30E331E2}"/>
                </a:ext>
              </a:extLst>
            </p:cNvPr>
            <p:cNvSpPr/>
            <p:nvPr/>
          </p:nvSpPr>
          <p:spPr>
            <a:xfrm>
              <a:off x="4176544" y="5980641"/>
              <a:ext cx="707079" cy="745274"/>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774700 w 1103954"/>
                <a:gd name="connsiteY0" fmla="*/ 73025 h 745274"/>
                <a:gd name="connsiteX1" fmla="*/ 1103954 w 1103954"/>
                <a:gd name="connsiteY1" fmla="*/ 0 h 745274"/>
                <a:gd name="connsiteX2" fmla="*/ 643579 w 1103954"/>
                <a:gd name="connsiteY2" fmla="*/ 745274 h 745274"/>
                <a:gd name="connsiteX3" fmla="*/ 0 w 1103954"/>
                <a:gd name="connsiteY3" fmla="*/ 745274 h 745274"/>
                <a:gd name="connsiteX4" fmla="*/ 774700 w 1103954"/>
                <a:gd name="connsiteY4" fmla="*/ 73025 h 745274"/>
                <a:gd name="connsiteX0" fmla="*/ 377825 w 707079"/>
                <a:gd name="connsiteY0" fmla="*/ 73025 h 745274"/>
                <a:gd name="connsiteX1" fmla="*/ 707079 w 707079"/>
                <a:gd name="connsiteY1" fmla="*/ 0 h 745274"/>
                <a:gd name="connsiteX2" fmla="*/ 246704 w 707079"/>
                <a:gd name="connsiteY2" fmla="*/ 745274 h 745274"/>
                <a:gd name="connsiteX3" fmla="*/ 0 w 707079"/>
                <a:gd name="connsiteY3" fmla="*/ 646849 h 745274"/>
                <a:gd name="connsiteX4" fmla="*/ 377825 w 707079"/>
                <a:gd name="connsiteY4" fmla="*/ 73025 h 745274"/>
                <a:gd name="connsiteX0" fmla="*/ 584200 w 913454"/>
                <a:gd name="connsiteY0" fmla="*/ 73025 h 745274"/>
                <a:gd name="connsiteX1" fmla="*/ 913454 w 913454"/>
                <a:gd name="connsiteY1" fmla="*/ 0 h 745274"/>
                <a:gd name="connsiteX2" fmla="*/ 453079 w 913454"/>
                <a:gd name="connsiteY2" fmla="*/ 745274 h 745274"/>
                <a:gd name="connsiteX3" fmla="*/ 0 w 913454"/>
                <a:gd name="connsiteY3" fmla="*/ 745274 h 745274"/>
                <a:gd name="connsiteX4" fmla="*/ 584200 w 913454"/>
                <a:gd name="connsiteY4" fmla="*/ 73025 h 745274"/>
                <a:gd name="connsiteX0" fmla="*/ 469900 w 913454"/>
                <a:gd name="connsiteY0" fmla="*/ 3175 h 745274"/>
                <a:gd name="connsiteX1" fmla="*/ 913454 w 913454"/>
                <a:gd name="connsiteY1" fmla="*/ 0 h 745274"/>
                <a:gd name="connsiteX2" fmla="*/ 453079 w 913454"/>
                <a:gd name="connsiteY2" fmla="*/ 745274 h 745274"/>
                <a:gd name="connsiteX3" fmla="*/ 0 w 913454"/>
                <a:gd name="connsiteY3" fmla="*/ 745274 h 745274"/>
                <a:gd name="connsiteX4" fmla="*/ 469900 w 913454"/>
                <a:gd name="connsiteY4" fmla="*/ 3175 h 745274"/>
                <a:gd name="connsiteX0" fmla="*/ 625475 w 913454"/>
                <a:gd name="connsiteY0" fmla="*/ 76200 h 745274"/>
                <a:gd name="connsiteX1" fmla="*/ 913454 w 913454"/>
                <a:gd name="connsiteY1" fmla="*/ 0 h 745274"/>
                <a:gd name="connsiteX2" fmla="*/ 453079 w 913454"/>
                <a:gd name="connsiteY2" fmla="*/ 745274 h 745274"/>
                <a:gd name="connsiteX3" fmla="*/ 0 w 913454"/>
                <a:gd name="connsiteY3" fmla="*/ 745274 h 745274"/>
                <a:gd name="connsiteX4" fmla="*/ 625475 w 913454"/>
                <a:gd name="connsiteY4" fmla="*/ 76200 h 745274"/>
                <a:gd name="connsiteX0" fmla="*/ 327025 w 615004"/>
                <a:gd name="connsiteY0" fmla="*/ 76200 h 745274"/>
                <a:gd name="connsiteX1" fmla="*/ 615004 w 615004"/>
                <a:gd name="connsiteY1" fmla="*/ 0 h 745274"/>
                <a:gd name="connsiteX2" fmla="*/ 154629 w 615004"/>
                <a:gd name="connsiteY2" fmla="*/ 745274 h 745274"/>
                <a:gd name="connsiteX3" fmla="*/ 0 w 615004"/>
                <a:gd name="connsiteY3" fmla="*/ 630974 h 745274"/>
                <a:gd name="connsiteX4" fmla="*/ 327025 w 615004"/>
                <a:gd name="connsiteY4" fmla="*/ 76200 h 745274"/>
                <a:gd name="connsiteX0" fmla="*/ 504825 w 792804"/>
                <a:gd name="connsiteY0" fmla="*/ 76200 h 745274"/>
                <a:gd name="connsiteX1" fmla="*/ 792804 w 792804"/>
                <a:gd name="connsiteY1" fmla="*/ 0 h 745274"/>
                <a:gd name="connsiteX2" fmla="*/ 332429 w 792804"/>
                <a:gd name="connsiteY2" fmla="*/ 745274 h 745274"/>
                <a:gd name="connsiteX3" fmla="*/ 0 w 792804"/>
                <a:gd name="connsiteY3" fmla="*/ 745274 h 745274"/>
                <a:gd name="connsiteX4" fmla="*/ 504825 w 792804"/>
                <a:gd name="connsiteY4" fmla="*/ 76200 h 745274"/>
                <a:gd name="connsiteX0" fmla="*/ 466725 w 792804"/>
                <a:gd name="connsiteY0" fmla="*/ 3175 h 745274"/>
                <a:gd name="connsiteX1" fmla="*/ 792804 w 792804"/>
                <a:gd name="connsiteY1" fmla="*/ 0 h 745274"/>
                <a:gd name="connsiteX2" fmla="*/ 332429 w 792804"/>
                <a:gd name="connsiteY2" fmla="*/ 745274 h 745274"/>
                <a:gd name="connsiteX3" fmla="*/ 0 w 792804"/>
                <a:gd name="connsiteY3" fmla="*/ 745274 h 745274"/>
                <a:gd name="connsiteX4" fmla="*/ 466725 w 792804"/>
                <a:gd name="connsiteY4" fmla="*/ 3175 h 745274"/>
                <a:gd name="connsiteX0" fmla="*/ 587375 w 792804"/>
                <a:gd name="connsiteY0" fmla="*/ 95250 h 745274"/>
                <a:gd name="connsiteX1" fmla="*/ 792804 w 792804"/>
                <a:gd name="connsiteY1" fmla="*/ 0 h 745274"/>
                <a:gd name="connsiteX2" fmla="*/ 332429 w 792804"/>
                <a:gd name="connsiteY2" fmla="*/ 745274 h 745274"/>
                <a:gd name="connsiteX3" fmla="*/ 0 w 792804"/>
                <a:gd name="connsiteY3" fmla="*/ 745274 h 745274"/>
                <a:gd name="connsiteX4" fmla="*/ 587375 w 792804"/>
                <a:gd name="connsiteY4" fmla="*/ 95250 h 745274"/>
                <a:gd name="connsiteX0" fmla="*/ 431800 w 637229"/>
                <a:gd name="connsiteY0" fmla="*/ 95250 h 745274"/>
                <a:gd name="connsiteX1" fmla="*/ 637229 w 637229"/>
                <a:gd name="connsiteY1" fmla="*/ 0 h 745274"/>
                <a:gd name="connsiteX2" fmla="*/ 176854 w 637229"/>
                <a:gd name="connsiteY2" fmla="*/ 745274 h 745274"/>
                <a:gd name="connsiteX3" fmla="*/ 0 w 637229"/>
                <a:gd name="connsiteY3" fmla="*/ 719874 h 745274"/>
                <a:gd name="connsiteX4" fmla="*/ 431800 w 637229"/>
                <a:gd name="connsiteY4" fmla="*/ 95250 h 745274"/>
                <a:gd name="connsiteX0" fmla="*/ 504825 w 710254"/>
                <a:gd name="connsiteY0" fmla="*/ 95250 h 745274"/>
                <a:gd name="connsiteX1" fmla="*/ 710254 w 710254"/>
                <a:gd name="connsiteY1" fmla="*/ 0 h 745274"/>
                <a:gd name="connsiteX2" fmla="*/ 249879 w 710254"/>
                <a:gd name="connsiteY2" fmla="*/ 745274 h 745274"/>
                <a:gd name="connsiteX3" fmla="*/ 0 w 710254"/>
                <a:gd name="connsiteY3" fmla="*/ 742099 h 745274"/>
                <a:gd name="connsiteX4" fmla="*/ 504825 w 710254"/>
                <a:gd name="connsiteY4" fmla="*/ 95250 h 745274"/>
                <a:gd name="connsiteX0" fmla="*/ 504825 w 710254"/>
                <a:gd name="connsiteY0" fmla="*/ 95250 h 748449"/>
                <a:gd name="connsiteX1" fmla="*/ 710254 w 710254"/>
                <a:gd name="connsiteY1" fmla="*/ 0 h 748449"/>
                <a:gd name="connsiteX2" fmla="*/ 249879 w 710254"/>
                <a:gd name="connsiteY2" fmla="*/ 745274 h 748449"/>
                <a:gd name="connsiteX3" fmla="*/ 0 w 710254"/>
                <a:gd name="connsiteY3" fmla="*/ 748449 h 748449"/>
                <a:gd name="connsiteX4" fmla="*/ 504825 w 710254"/>
                <a:gd name="connsiteY4" fmla="*/ 95250 h 748449"/>
                <a:gd name="connsiteX0" fmla="*/ 463550 w 710254"/>
                <a:gd name="connsiteY0" fmla="*/ 3175 h 748449"/>
                <a:gd name="connsiteX1" fmla="*/ 710254 w 710254"/>
                <a:gd name="connsiteY1" fmla="*/ 0 h 748449"/>
                <a:gd name="connsiteX2" fmla="*/ 249879 w 710254"/>
                <a:gd name="connsiteY2" fmla="*/ 745274 h 748449"/>
                <a:gd name="connsiteX3" fmla="*/ 0 w 710254"/>
                <a:gd name="connsiteY3" fmla="*/ 748449 h 748449"/>
                <a:gd name="connsiteX4" fmla="*/ 463550 w 710254"/>
                <a:gd name="connsiteY4" fmla="*/ 3175 h 748449"/>
                <a:gd name="connsiteX0" fmla="*/ 387350 w 634054"/>
                <a:gd name="connsiteY0" fmla="*/ 3175 h 745274"/>
                <a:gd name="connsiteX1" fmla="*/ 634054 w 634054"/>
                <a:gd name="connsiteY1" fmla="*/ 0 h 745274"/>
                <a:gd name="connsiteX2" fmla="*/ 173679 w 634054"/>
                <a:gd name="connsiteY2" fmla="*/ 745274 h 745274"/>
                <a:gd name="connsiteX3" fmla="*/ 0 w 634054"/>
                <a:gd name="connsiteY3" fmla="*/ 713524 h 745274"/>
                <a:gd name="connsiteX4" fmla="*/ 387350 w 634054"/>
                <a:gd name="connsiteY4" fmla="*/ 3175 h 745274"/>
                <a:gd name="connsiteX0" fmla="*/ 460375 w 707079"/>
                <a:gd name="connsiteY0" fmla="*/ 3175 h 745274"/>
                <a:gd name="connsiteX1" fmla="*/ 707079 w 707079"/>
                <a:gd name="connsiteY1" fmla="*/ 0 h 745274"/>
                <a:gd name="connsiteX2" fmla="*/ 246704 w 707079"/>
                <a:gd name="connsiteY2" fmla="*/ 745274 h 745274"/>
                <a:gd name="connsiteX3" fmla="*/ 0 w 707079"/>
                <a:gd name="connsiteY3" fmla="*/ 738924 h 745274"/>
                <a:gd name="connsiteX4" fmla="*/ 460375 w 707079"/>
                <a:gd name="connsiteY4" fmla="*/ 3175 h 745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079" h="745274">
                  <a:moveTo>
                    <a:pt x="460375" y="3175"/>
                  </a:moveTo>
                  <a:lnTo>
                    <a:pt x="707079" y="0"/>
                  </a:lnTo>
                  <a:lnTo>
                    <a:pt x="246704" y="745274"/>
                  </a:lnTo>
                  <a:lnTo>
                    <a:pt x="0" y="738924"/>
                  </a:lnTo>
                  <a:lnTo>
                    <a:pt x="460375" y="3175"/>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
              <a:extLst>
                <a:ext uri="{FF2B5EF4-FFF2-40B4-BE49-F238E27FC236}">
                  <a16:creationId xmlns:a16="http://schemas.microsoft.com/office/drawing/2014/main" id="{F2539C9B-00CF-384A-B3D2-D532E87145F7}"/>
                </a:ext>
              </a:extLst>
            </p:cNvPr>
            <p:cNvSpPr/>
            <p:nvPr/>
          </p:nvSpPr>
          <p:spPr>
            <a:xfrm>
              <a:off x="3973345" y="5980640"/>
              <a:ext cx="557854" cy="742099"/>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774700 w 1103954"/>
                <a:gd name="connsiteY0" fmla="*/ 73025 h 745274"/>
                <a:gd name="connsiteX1" fmla="*/ 1103954 w 1103954"/>
                <a:gd name="connsiteY1" fmla="*/ 0 h 745274"/>
                <a:gd name="connsiteX2" fmla="*/ 643579 w 1103954"/>
                <a:gd name="connsiteY2" fmla="*/ 745274 h 745274"/>
                <a:gd name="connsiteX3" fmla="*/ 0 w 1103954"/>
                <a:gd name="connsiteY3" fmla="*/ 745274 h 745274"/>
                <a:gd name="connsiteX4" fmla="*/ 774700 w 1103954"/>
                <a:gd name="connsiteY4" fmla="*/ 73025 h 745274"/>
                <a:gd name="connsiteX0" fmla="*/ 377825 w 707079"/>
                <a:gd name="connsiteY0" fmla="*/ 73025 h 745274"/>
                <a:gd name="connsiteX1" fmla="*/ 707079 w 707079"/>
                <a:gd name="connsiteY1" fmla="*/ 0 h 745274"/>
                <a:gd name="connsiteX2" fmla="*/ 246704 w 707079"/>
                <a:gd name="connsiteY2" fmla="*/ 745274 h 745274"/>
                <a:gd name="connsiteX3" fmla="*/ 0 w 707079"/>
                <a:gd name="connsiteY3" fmla="*/ 646849 h 745274"/>
                <a:gd name="connsiteX4" fmla="*/ 377825 w 707079"/>
                <a:gd name="connsiteY4" fmla="*/ 73025 h 745274"/>
                <a:gd name="connsiteX0" fmla="*/ 584200 w 913454"/>
                <a:gd name="connsiteY0" fmla="*/ 73025 h 745274"/>
                <a:gd name="connsiteX1" fmla="*/ 913454 w 913454"/>
                <a:gd name="connsiteY1" fmla="*/ 0 h 745274"/>
                <a:gd name="connsiteX2" fmla="*/ 453079 w 913454"/>
                <a:gd name="connsiteY2" fmla="*/ 745274 h 745274"/>
                <a:gd name="connsiteX3" fmla="*/ 0 w 913454"/>
                <a:gd name="connsiteY3" fmla="*/ 745274 h 745274"/>
                <a:gd name="connsiteX4" fmla="*/ 584200 w 913454"/>
                <a:gd name="connsiteY4" fmla="*/ 73025 h 745274"/>
                <a:gd name="connsiteX0" fmla="*/ 469900 w 913454"/>
                <a:gd name="connsiteY0" fmla="*/ 3175 h 745274"/>
                <a:gd name="connsiteX1" fmla="*/ 913454 w 913454"/>
                <a:gd name="connsiteY1" fmla="*/ 0 h 745274"/>
                <a:gd name="connsiteX2" fmla="*/ 453079 w 913454"/>
                <a:gd name="connsiteY2" fmla="*/ 745274 h 745274"/>
                <a:gd name="connsiteX3" fmla="*/ 0 w 913454"/>
                <a:gd name="connsiteY3" fmla="*/ 745274 h 745274"/>
                <a:gd name="connsiteX4" fmla="*/ 469900 w 913454"/>
                <a:gd name="connsiteY4" fmla="*/ 3175 h 745274"/>
                <a:gd name="connsiteX0" fmla="*/ 625475 w 913454"/>
                <a:gd name="connsiteY0" fmla="*/ 76200 h 745274"/>
                <a:gd name="connsiteX1" fmla="*/ 913454 w 913454"/>
                <a:gd name="connsiteY1" fmla="*/ 0 h 745274"/>
                <a:gd name="connsiteX2" fmla="*/ 453079 w 913454"/>
                <a:gd name="connsiteY2" fmla="*/ 745274 h 745274"/>
                <a:gd name="connsiteX3" fmla="*/ 0 w 913454"/>
                <a:gd name="connsiteY3" fmla="*/ 745274 h 745274"/>
                <a:gd name="connsiteX4" fmla="*/ 625475 w 913454"/>
                <a:gd name="connsiteY4" fmla="*/ 76200 h 745274"/>
                <a:gd name="connsiteX0" fmla="*/ 327025 w 615004"/>
                <a:gd name="connsiteY0" fmla="*/ 76200 h 745274"/>
                <a:gd name="connsiteX1" fmla="*/ 615004 w 615004"/>
                <a:gd name="connsiteY1" fmla="*/ 0 h 745274"/>
                <a:gd name="connsiteX2" fmla="*/ 154629 w 615004"/>
                <a:gd name="connsiteY2" fmla="*/ 745274 h 745274"/>
                <a:gd name="connsiteX3" fmla="*/ 0 w 615004"/>
                <a:gd name="connsiteY3" fmla="*/ 630974 h 745274"/>
                <a:gd name="connsiteX4" fmla="*/ 327025 w 615004"/>
                <a:gd name="connsiteY4" fmla="*/ 76200 h 745274"/>
                <a:gd name="connsiteX0" fmla="*/ 504825 w 792804"/>
                <a:gd name="connsiteY0" fmla="*/ 76200 h 745274"/>
                <a:gd name="connsiteX1" fmla="*/ 792804 w 792804"/>
                <a:gd name="connsiteY1" fmla="*/ 0 h 745274"/>
                <a:gd name="connsiteX2" fmla="*/ 332429 w 792804"/>
                <a:gd name="connsiteY2" fmla="*/ 745274 h 745274"/>
                <a:gd name="connsiteX3" fmla="*/ 0 w 792804"/>
                <a:gd name="connsiteY3" fmla="*/ 745274 h 745274"/>
                <a:gd name="connsiteX4" fmla="*/ 504825 w 792804"/>
                <a:gd name="connsiteY4" fmla="*/ 76200 h 745274"/>
                <a:gd name="connsiteX0" fmla="*/ 466725 w 792804"/>
                <a:gd name="connsiteY0" fmla="*/ 3175 h 745274"/>
                <a:gd name="connsiteX1" fmla="*/ 792804 w 792804"/>
                <a:gd name="connsiteY1" fmla="*/ 0 h 745274"/>
                <a:gd name="connsiteX2" fmla="*/ 332429 w 792804"/>
                <a:gd name="connsiteY2" fmla="*/ 745274 h 745274"/>
                <a:gd name="connsiteX3" fmla="*/ 0 w 792804"/>
                <a:gd name="connsiteY3" fmla="*/ 745274 h 745274"/>
                <a:gd name="connsiteX4" fmla="*/ 466725 w 792804"/>
                <a:gd name="connsiteY4" fmla="*/ 3175 h 745274"/>
                <a:gd name="connsiteX0" fmla="*/ 587375 w 792804"/>
                <a:gd name="connsiteY0" fmla="*/ 95250 h 745274"/>
                <a:gd name="connsiteX1" fmla="*/ 792804 w 792804"/>
                <a:gd name="connsiteY1" fmla="*/ 0 h 745274"/>
                <a:gd name="connsiteX2" fmla="*/ 332429 w 792804"/>
                <a:gd name="connsiteY2" fmla="*/ 745274 h 745274"/>
                <a:gd name="connsiteX3" fmla="*/ 0 w 792804"/>
                <a:gd name="connsiteY3" fmla="*/ 745274 h 745274"/>
                <a:gd name="connsiteX4" fmla="*/ 587375 w 792804"/>
                <a:gd name="connsiteY4" fmla="*/ 95250 h 745274"/>
                <a:gd name="connsiteX0" fmla="*/ 431800 w 637229"/>
                <a:gd name="connsiteY0" fmla="*/ 95250 h 745274"/>
                <a:gd name="connsiteX1" fmla="*/ 637229 w 637229"/>
                <a:gd name="connsiteY1" fmla="*/ 0 h 745274"/>
                <a:gd name="connsiteX2" fmla="*/ 176854 w 637229"/>
                <a:gd name="connsiteY2" fmla="*/ 745274 h 745274"/>
                <a:gd name="connsiteX3" fmla="*/ 0 w 637229"/>
                <a:gd name="connsiteY3" fmla="*/ 719874 h 745274"/>
                <a:gd name="connsiteX4" fmla="*/ 431800 w 637229"/>
                <a:gd name="connsiteY4" fmla="*/ 95250 h 745274"/>
                <a:gd name="connsiteX0" fmla="*/ 504825 w 710254"/>
                <a:gd name="connsiteY0" fmla="*/ 95250 h 745274"/>
                <a:gd name="connsiteX1" fmla="*/ 710254 w 710254"/>
                <a:gd name="connsiteY1" fmla="*/ 0 h 745274"/>
                <a:gd name="connsiteX2" fmla="*/ 249879 w 710254"/>
                <a:gd name="connsiteY2" fmla="*/ 745274 h 745274"/>
                <a:gd name="connsiteX3" fmla="*/ 0 w 710254"/>
                <a:gd name="connsiteY3" fmla="*/ 742099 h 745274"/>
                <a:gd name="connsiteX4" fmla="*/ 504825 w 710254"/>
                <a:gd name="connsiteY4" fmla="*/ 95250 h 745274"/>
                <a:gd name="connsiteX0" fmla="*/ 504825 w 710254"/>
                <a:gd name="connsiteY0" fmla="*/ 95250 h 748449"/>
                <a:gd name="connsiteX1" fmla="*/ 710254 w 710254"/>
                <a:gd name="connsiteY1" fmla="*/ 0 h 748449"/>
                <a:gd name="connsiteX2" fmla="*/ 249879 w 710254"/>
                <a:gd name="connsiteY2" fmla="*/ 745274 h 748449"/>
                <a:gd name="connsiteX3" fmla="*/ 0 w 710254"/>
                <a:gd name="connsiteY3" fmla="*/ 748449 h 748449"/>
                <a:gd name="connsiteX4" fmla="*/ 504825 w 710254"/>
                <a:gd name="connsiteY4" fmla="*/ 95250 h 748449"/>
                <a:gd name="connsiteX0" fmla="*/ 463550 w 710254"/>
                <a:gd name="connsiteY0" fmla="*/ 3175 h 748449"/>
                <a:gd name="connsiteX1" fmla="*/ 710254 w 710254"/>
                <a:gd name="connsiteY1" fmla="*/ 0 h 748449"/>
                <a:gd name="connsiteX2" fmla="*/ 249879 w 710254"/>
                <a:gd name="connsiteY2" fmla="*/ 745274 h 748449"/>
                <a:gd name="connsiteX3" fmla="*/ 0 w 710254"/>
                <a:gd name="connsiteY3" fmla="*/ 748449 h 748449"/>
                <a:gd name="connsiteX4" fmla="*/ 463550 w 710254"/>
                <a:gd name="connsiteY4" fmla="*/ 3175 h 748449"/>
                <a:gd name="connsiteX0" fmla="*/ 387350 w 634054"/>
                <a:gd name="connsiteY0" fmla="*/ 3175 h 745274"/>
                <a:gd name="connsiteX1" fmla="*/ 634054 w 634054"/>
                <a:gd name="connsiteY1" fmla="*/ 0 h 745274"/>
                <a:gd name="connsiteX2" fmla="*/ 173679 w 634054"/>
                <a:gd name="connsiteY2" fmla="*/ 745274 h 745274"/>
                <a:gd name="connsiteX3" fmla="*/ 0 w 634054"/>
                <a:gd name="connsiteY3" fmla="*/ 713524 h 745274"/>
                <a:gd name="connsiteX4" fmla="*/ 387350 w 634054"/>
                <a:gd name="connsiteY4" fmla="*/ 3175 h 745274"/>
                <a:gd name="connsiteX0" fmla="*/ 460375 w 707079"/>
                <a:gd name="connsiteY0" fmla="*/ 3175 h 745274"/>
                <a:gd name="connsiteX1" fmla="*/ 707079 w 707079"/>
                <a:gd name="connsiteY1" fmla="*/ 0 h 745274"/>
                <a:gd name="connsiteX2" fmla="*/ 246704 w 707079"/>
                <a:gd name="connsiteY2" fmla="*/ 745274 h 745274"/>
                <a:gd name="connsiteX3" fmla="*/ 0 w 707079"/>
                <a:gd name="connsiteY3" fmla="*/ 738924 h 745274"/>
                <a:gd name="connsiteX4" fmla="*/ 460375 w 707079"/>
                <a:gd name="connsiteY4" fmla="*/ 3175 h 745274"/>
                <a:gd name="connsiteX0" fmla="*/ 587375 w 707079"/>
                <a:gd name="connsiteY0" fmla="*/ 47625 h 745274"/>
                <a:gd name="connsiteX1" fmla="*/ 707079 w 707079"/>
                <a:gd name="connsiteY1" fmla="*/ 0 h 745274"/>
                <a:gd name="connsiteX2" fmla="*/ 246704 w 707079"/>
                <a:gd name="connsiteY2" fmla="*/ 745274 h 745274"/>
                <a:gd name="connsiteX3" fmla="*/ 0 w 707079"/>
                <a:gd name="connsiteY3" fmla="*/ 738924 h 745274"/>
                <a:gd name="connsiteX4" fmla="*/ 587375 w 707079"/>
                <a:gd name="connsiteY4" fmla="*/ 47625 h 745274"/>
                <a:gd name="connsiteX0" fmla="*/ 361950 w 481654"/>
                <a:gd name="connsiteY0" fmla="*/ 47625 h 745274"/>
                <a:gd name="connsiteX1" fmla="*/ 481654 w 481654"/>
                <a:gd name="connsiteY1" fmla="*/ 0 h 745274"/>
                <a:gd name="connsiteX2" fmla="*/ 21279 w 481654"/>
                <a:gd name="connsiteY2" fmla="*/ 745274 h 745274"/>
                <a:gd name="connsiteX3" fmla="*/ 0 w 481654"/>
                <a:gd name="connsiteY3" fmla="*/ 630974 h 745274"/>
                <a:gd name="connsiteX4" fmla="*/ 361950 w 481654"/>
                <a:gd name="connsiteY4" fmla="*/ 47625 h 745274"/>
                <a:gd name="connsiteX0" fmla="*/ 438150 w 557854"/>
                <a:gd name="connsiteY0" fmla="*/ 47625 h 745274"/>
                <a:gd name="connsiteX1" fmla="*/ 557854 w 557854"/>
                <a:gd name="connsiteY1" fmla="*/ 0 h 745274"/>
                <a:gd name="connsiteX2" fmla="*/ 97479 w 557854"/>
                <a:gd name="connsiteY2" fmla="*/ 745274 h 745274"/>
                <a:gd name="connsiteX3" fmla="*/ 0 w 557854"/>
                <a:gd name="connsiteY3" fmla="*/ 742099 h 745274"/>
                <a:gd name="connsiteX4" fmla="*/ 438150 w 557854"/>
                <a:gd name="connsiteY4" fmla="*/ 47625 h 745274"/>
                <a:gd name="connsiteX0" fmla="*/ 438150 w 557854"/>
                <a:gd name="connsiteY0" fmla="*/ 47625 h 742099"/>
                <a:gd name="connsiteX1" fmla="*/ 557854 w 557854"/>
                <a:gd name="connsiteY1" fmla="*/ 0 h 742099"/>
                <a:gd name="connsiteX2" fmla="*/ 103829 w 557854"/>
                <a:gd name="connsiteY2" fmla="*/ 684949 h 742099"/>
                <a:gd name="connsiteX3" fmla="*/ 0 w 557854"/>
                <a:gd name="connsiteY3" fmla="*/ 742099 h 742099"/>
                <a:gd name="connsiteX4" fmla="*/ 438150 w 557854"/>
                <a:gd name="connsiteY4" fmla="*/ 47625 h 742099"/>
                <a:gd name="connsiteX0" fmla="*/ 438150 w 557854"/>
                <a:gd name="connsiteY0" fmla="*/ 47625 h 742099"/>
                <a:gd name="connsiteX1" fmla="*/ 557854 w 557854"/>
                <a:gd name="connsiteY1" fmla="*/ 0 h 742099"/>
                <a:gd name="connsiteX2" fmla="*/ 81604 w 557854"/>
                <a:gd name="connsiteY2" fmla="*/ 742099 h 742099"/>
                <a:gd name="connsiteX3" fmla="*/ 0 w 557854"/>
                <a:gd name="connsiteY3" fmla="*/ 742099 h 742099"/>
                <a:gd name="connsiteX4" fmla="*/ 438150 w 557854"/>
                <a:gd name="connsiteY4" fmla="*/ 47625 h 742099"/>
                <a:gd name="connsiteX0" fmla="*/ 473075 w 557854"/>
                <a:gd name="connsiteY0" fmla="*/ 3175 h 742099"/>
                <a:gd name="connsiteX1" fmla="*/ 557854 w 557854"/>
                <a:gd name="connsiteY1" fmla="*/ 0 h 742099"/>
                <a:gd name="connsiteX2" fmla="*/ 81604 w 557854"/>
                <a:gd name="connsiteY2" fmla="*/ 742099 h 742099"/>
                <a:gd name="connsiteX3" fmla="*/ 0 w 557854"/>
                <a:gd name="connsiteY3" fmla="*/ 742099 h 742099"/>
                <a:gd name="connsiteX4" fmla="*/ 473075 w 557854"/>
                <a:gd name="connsiteY4" fmla="*/ 3175 h 742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854" h="742099">
                  <a:moveTo>
                    <a:pt x="473075" y="3175"/>
                  </a:moveTo>
                  <a:lnTo>
                    <a:pt x="557854" y="0"/>
                  </a:lnTo>
                  <a:lnTo>
                    <a:pt x="81604" y="742099"/>
                  </a:lnTo>
                  <a:lnTo>
                    <a:pt x="0" y="742099"/>
                  </a:lnTo>
                  <a:lnTo>
                    <a:pt x="473075" y="3175"/>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 Placeholder 2">
            <a:extLst>
              <a:ext uri="{FF2B5EF4-FFF2-40B4-BE49-F238E27FC236}">
                <a16:creationId xmlns:a16="http://schemas.microsoft.com/office/drawing/2014/main" id="{81066D76-EBF4-40EE-8312-63302B81F750}"/>
              </a:ext>
            </a:extLst>
          </p:cNvPr>
          <p:cNvSpPr>
            <a:spLocks noGrp="1"/>
          </p:cNvSpPr>
          <p:nvPr>
            <p:ph type="body" sz="quarter" idx="13" hasCustomPrompt="1"/>
          </p:nvPr>
        </p:nvSpPr>
        <p:spPr>
          <a:xfrm>
            <a:off x="9973283" y="5807165"/>
            <a:ext cx="1647910" cy="327628"/>
          </a:xfrm>
          <a:prstGeom prst="rect">
            <a:avLst/>
          </a:prstGeom>
        </p:spPr>
        <p:txBody>
          <a:bodyPr/>
          <a:lstStyle>
            <a:lvl1pPr marL="0" indent="0">
              <a:buNone/>
              <a:defRPr sz="1100">
                <a:latin typeface="Arial" panose="020B0604020202020204" pitchFamily="34" charset="0"/>
                <a:cs typeface="Arial" panose="020B0604020202020204" pitchFamily="34" charset="0"/>
              </a:defRPr>
            </a:lvl1pPr>
          </a:lstStyle>
          <a:p>
            <a:r>
              <a:rPr lang="en-US"/>
              <a:t>Click to add date</a:t>
            </a:r>
          </a:p>
        </p:txBody>
      </p:sp>
      <p:pic>
        <p:nvPicPr>
          <p:cNvPr id="6" name="Picture 5" descr="A yellow sign with black text&#10;&#10;Description automatically generated">
            <a:extLst>
              <a:ext uri="{FF2B5EF4-FFF2-40B4-BE49-F238E27FC236}">
                <a16:creationId xmlns:a16="http://schemas.microsoft.com/office/drawing/2014/main" id="{30CD804F-18D2-8152-E9D0-D4FBDEC4A08E}"/>
              </a:ext>
            </a:extLst>
          </p:cNvPr>
          <p:cNvPicPr>
            <a:picLocks noChangeAspect="1"/>
          </p:cNvPicPr>
          <p:nvPr userDrawn="1"/>
        </p:nvPicPr>
        <p:blipFill>
          <a:blip r:embed="rId3"/>
          <a:stretch>
            <a:fillRect/>
          </a:stretch>
        </p:blipFill>
        <p:spPr>
          <a:xfrm>
            <a:off x="607943" y="5907024"/>
            <a:ext cx="2097024" cy="950976"/>
          </a:xfrm>
          <a:prstGeom prst="rect">
            <a:avLst/>
          </a:prstGeom>
        </p:spPr>
      </p:pic>
    </p:spTree>
    <p:extLst>
      <p:ext uri="{BB962C8B-B14F-4D97-AF65-F5344CB8AC3E}">
        <p14:creationId xmlns:p14="http://schemas.microsoft.com/office/powerpoint/2010/main" val="16528656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sp>
        <p:nvSpPr>
          <p:cNvPr id="9" name="Text Placeholder 10"/>
          <p:cNvSpPr>
            <a:spLocks noGrp="1"/>
          </p:cNvSpPr>
          <p:nvPr>
            <p:ph type="body" sz="quarter" idx="13"/>
          </p:nvPr>
        </p:nvSpPr>
        <p:spPr>
          <a:xfrm>
            <a:off x="532796" y="4573771"/>
            <a:ext cx="11485032" cy="809625"/>
          </a:xfrm>
          <a:prstGeom prst="rect">
            <a:avLst/>
          </a:prstGeom>
        </p:spPr>
        <p:txBody>
          <a:bodyPr vert="horz" lIns="0" tIns="0" rIns="0" bIns="0"/>
          <a:lstStyle>
            <a:lvl1pPr marL="0" indent="0" algn="l">
              <a:spcBef>
                <a:spcPts val="0"/>
              </a:spcBef>
              <a:buNone/>
              <a:defRPr sz="3200" cap="all">
                <a:solidFill>
                  <a:schemeClr val="tx1"/>
                </a:solidFill>
                <a:latin typeface="Arial" charset="0"/>
                <a:ea typeface="Arial" charset="0"/>
                <a:cs typeface="Arial" charset="0"/>
              </a:defRPr>
            </a:lvl1pPr>
            <a:lvl2pPr marL="457200" indent="0" algn="l">
              <a:buNone/>
              <a:defRPr sz="2000" cap="all">
                <a:solidFill>
                  <a:schemeClr val="bg1"/>
                </a:solidFill>
              </a:defRPr>
            </a:lvl2pPr>
            <a:lvl3pPr marL="914400" indent="0" algn="l">
              <a:buNone/>
              <a:defRPr sz="1800" cap="all">
                <a:solidFill>
                  <a:schemeClr val="bg1"/>
                </a:solidFill>
              </a:defRPr>
            </a:lvl3pPr>
            <a:lvl4pPr marL="1371600" indent="0" algn="l">
              <a:buNone/>
              <a:defRPr sz="1600" cap="all">
                <a:solidFill>
                  <a:schemeClr val="bg1"/>
                </a:solidFill>
              </a:defRPr>
            </a:lvl4pPr>
            <a:lvl5pPr marL="1828800" indent="0" algn="l">
              <a:buNone/>
              <a:defRPr sz="1600" cap="all">
                <a:solidFill>
                  <a:schemeClr val="bg1"/>
                </a:solidFill>
              </a:defRPr>
            </a:lvl5pPr>
          </a:lstStyle>
          <a:p>
            <a:pPr lvl="0"/>
            <a:r>
              <a:rPr lang="en-US"/>
              <a:t>Click to edit Master text styles</a:t>
            </a:r>
          </a:p>
        </p:txBody>
      </p:sp>
      <p:sp>
        <p:nvSpPr>
          <p:cNvPr id="15" name="Text Placeholder 10">
            <a:extLst>
              <a:ext uri="{FF2B5EF4-FFF2-40B4-BE49-F238E27FC236}">
                <a16:creationId xmlns:a16="http://schemas.microsoft.com/office/drawing/2014/main" id="{FBEF52E0-25AC-0A4A-93E5-336C00D0F25B}"/>
              </a:ext>
            </a:extLst>
          </p:cNvPr>
          <p:cNvSpPr>
            <a:spLocks noGrp="1"/>
          </p:cNvSpPr>
          <p:nvPr>
            <p:ph type="body" sz="quarter" idx="15" hasCustomPrompt="1"/>
          </p:nvPr>
        </p:nvSpPr>
        <p:spPr>
          <a:xfrm>
            <a:off x="532796" y="2600607"/>
            <a:ext cx="10489276" cy="645000"/>
          </a:xfrm>
          <a:prstGeom prst="rect">
            <a:avLst/>
          </a:prstGeom>
        </p:spPr>
        <p:txBody>
          <a:bodyPr vert="horz" lIns="0" tIns="0" rIns="0" bIns="0"/>
          <a:lstStyle>
            <a:lvl1pPr marL="0" indent="0" algn="l">
              <a:spcBef>
                <a:spcPts val="0"/>
              </a:spcBef>
              <a:buNone/>
              <a:defRPr sz="4000" b="1" cap="none">
                <a:solidFill>
                  <a:srgbClr val="FF5006"/>
                </a:solidFill>
                <a:latin typeface="Arial" charset="0"/>
                <a:ea typeface="Arial" charset="0"/>
                <a:cs typeface="Arial" charset="0"/>
              </a:defRPr>
            </a:lvl1pPr>
            <a:lvl2pPr marL="457200" indent="0" algn="l">
              <a:buNone/>
              <a:defRPr sz="2000" cap="all">
                <a:solidFill>
                  <a:schemeClr val="bg1"/>
                </a:solidFill>
              </a:defRPr>
            </a:lvl2pPr>
            <a:lvl3pPr marL="914400" indent="0" algn="l">
              <a:buNone/>
              <a:defRPr sz="1800" cap="all">
                <a:solidFill>
                  <a:schemeClr val="bg1"/>
                </a:solidFill>
              </a:defRPr>
            </a:lvl3pPr>
            <a:lvl4pPr marL="1371600" indent="0" algn="l">
              <a:buNone/>
              <a:defRPr sz="1600" cap="all">
                <a:solidFill>
                  <a:schemeClr val="bg1"/>
                </a:solidFill>
              </a:defRPr>
            </a:lvl4pPr>
            <a:lvl5pPr marL="1828800" indent="0" algn="l">
              <a:buNone/>
              <a:defRPr sz="1600" cap="all">
                <a:solidFill>
                  <a:schemeClr val="bg1"/>
                </a:solidFill>
              </a:defRPr>
            </a:lvl5pPr>
          </a:lstStyle>
          <a:p>
            <a:pPr lvl="0"/>
            <a:r>
              <a:rPr lang="en-US"/>
              <a:t>CLICK TO EDIT MASTER TEXT STYLE</a:t>
            </a:r>
          </a:p>
        </p:txBody>
      </p:sp>
      <p:grpSp>
        <p:nvGrpSpPr>
          <p:cNvPr id="22" name="Group 21">
            <a:extLst>
              <a:ext uri="{FF2B5EF4-FFF2-40B4-BE49-F238E27FC236}">
                <a16:creationId xmlns:a16="http://schemas.microsoft.com/office/drawing/2014/main" id="{A8C589FA-1499-E941-8D3C-42FA7DFA0E1E}"/>
              </a:ext>
            </a:extLst>
          </p:cNvPr>
          <p:cNvGrpSpPr/>
          <p:nvPr/>
        </p:nvGrpSpPr>
        <p:grpSpPr>
          <a:xfrm rot="10800000">
            <a:off x="3129" y="3587675"/>
            <a:ext cx="10645643" cy="748450"/>
            <a:chOff x="3973345" y="5977465"/>
            <a:chExt cx="10645643" cy="748450"/>
          </a:xfrm>
        </p:grpSpPr>
        <p:sp>
          <p:nvSpPr>
            <p:cNvPr id="23" name="Rectangle 1">
              <a:extLst>
                <a:ext uri="{FF2B5EF4-FFF2-40B4-BE49-F238E27FC236}">
                  <a16:creationId xmlns:a16="http://schemas.microsoft.com/office/drawing/2014/main" id="{3C36A59C-186A-674C-B63C-EE70E04CC2D2}"/>
                </a:ext>
              </a:extLst>
            </p:cNvPr>
            <p:cNvSpPr/>
            <p:nvPr/>
          </p:nvSpPr>
          <p:spPr>
            <a:xfrm>
              <a:off x="5484172" y="5977465"/>
              <a:ext cx="1103954" cy="748449"/>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3954" h="748449">
                  <a:moveTo>
                    <a:pt x="466725" y="0"/>
                  </a:moveTo>
                  <a:lnTo>
                    <a:pt x="1103954" y="3175"/>
                  </a:lnTo>
                  <a:lnTo>
                    <a:pt x="643579" y="748449"/>
                  </a:lnTo>
                  <a:lnTo>
                    <a:pt x="0" y="748449"/>
                  </a:lnTo>
                  <a:lnTo>
                    <a:pt x="466725" y="0"/>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
              <a:extLst>
                <a:ext uri="{FF2B5EF4-FFF2-40B4-BE49-F238E27FC236}">
                  <a16:creationId xmlns:a16="http://schemas.microsoft.com/office/drawing/2014/main" id="{62AB0157-CCD6-504C-B856-CE8263B26B6E}"/>
                </a:ext>
              </a:extLst>
            </p:cNvPr>
            <p:cNvSpPr/>
            <p:nvPr/>
          </p:nvSpPr>
          <p:spPr>
            <a:xfrm>
              <a:off x="6258872" y="5977465"/>
              <a:ext cx="1189679" cy="745274"/>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466725 w 1189679"/>
                <a:gd name="connsiteY0" fmla="*/ 0 h 748449"/>
                <a:gd name="connsiteX1" fmla="*/ 1189679 w 1189679"/>
                <a:gd name="connsiteY1" fmla="*/ 6350 h 748449"/>
                <a:gd name="connsiteX2" fmla="*/ 643579 w 1189679"/>
                <a:gd name="connsiteY2" fmla="*/ 748449 h 748449"/>
                <a:gd name="connsiteX3" fmla="*/ 0 w 1189679"/>
                <a:gd name="connsiteY3" fmla="*/ 748449 h 748449"/>
                <a:gd name="connsiteX4" fmla="*/ 466725 w 1189679"/>
                <a:gd name="connsiteY4" fmla="*/ 0 h 748449"/>
                <a:gd name="connsiteX0" fmla="*/ 466725 w 1189679"/>
                <a:gd name="connsiteY0" fmla="*/ 0 h 748449"/>
                <a:gd name="connsiteX1" fmla="*/ 1189679 w 1189679"/>
                <a:gd name="connsiteY1" fmla="*/ 6350 h 748449"/>
                <a:gd name="connsiteX2" fmla="*/ 732479 w 1189679"/>
                <a:gd name="connsiteY2" fmla="*/ 745274 h 748449"/>
                <a:gd name="connsiteX3" fmla="*/ 0 w 1189679"/>
                <a:gd name="connsiteY3" fmla="*/ 748449 h 748449"/>
                <a:gd name="connsiteX4" fmla="*/ 466725 w 1189679"/>
                <a:gd name="connsiteY4" fmla="*/ 0 h 748449"/>
                <a:gd name="connsiteX0" fmla="*/ 466725 w 1189679"/>
                <a:gd name="connsiteY0" fmla="*/ 0 h 748449"/>
                <a:gd name="connsiteX1" fmla="*/ 1189679 w 1189679"/>
                <a:gd name="connsiteY1" fmla="*/ 6350 h 748449"/>
                <a:gd name="connsiteX2" fmla="*/ 697554 w 1189679"/>
                <a:gd name="connsiteY2" fmla="*/ 630974 h 748449"/>
                <a:gd name="connsiteX3" fmla="*/ 0 w 1189679"/>
                <a:gd name="connsiteY3" fmla="*/ 748449 h 748449"/>
                <a:gd name="connsiteX4" fmla="*/ 466725 w 1189679"/>
                <a:gd name="connsiteY4" fmla="*/ 0 h 748449"/>
                <a:gd name="connsiteX0" fmla="*/ 342900 w 1065854"/>
                <a:gd name="connsiteY0" fmla="*/ 0 h 656374"/>
                <a:gd name="connsiteX1" fmla="*/ 1065854 w 1065854"/>
                <a:gd name="connsiteY1" fmla="*/ 6350 h 656374"/>
                <a:gd name="connsiteX2" fmla="*/ 573729 w 1065854"/>
                <a:gd name="connsiteY2" fmla="*/ 630974 h 656374"/>
                <a:gd name="connsiteX3" fmla="*/ 0 w 1065854"/>
                <a:gd name="connsiteY3" fmla="*/ 656374 h 656374"/>
                <a:gd name="connsiteX4" fmla="*/ 342900 w 1065854"/>
                <a:gd name="connsiteY4" fmla="*/ 0 h 656374"/>
                <a:gd name="connsiteX0" fmla="*/ 342900 w 1065854"/>
                <a:gd name="connsiteY0" fmla="*/ 0 h 745274"/>
                <a:gd name="connsiteX1" fmla="*/ 1065854 w 1065854"/>
                <a:gd name="connsiteY1" fmla="*/ 6350 h 745274"/>
                <a:gd name="connsiteX2" fmla="*/ 602304 w 1065854"/>
                <a:gd name="connsiteY2" fmla="*/ 745274 h 745274"/>
                <a:gd name="connsiteX3" fmla="*/ 0 w 1065854"/>
                <a:gd name="connsiteY3" fmla="*/ 656374 h 745274"/>
                <a:gd name="connsiteX4" fmla="*/ 342900 w 1065854"/>
                <a:gd name="connsiteY4" fmla="*/ 0 h 745274"/>
                <a:gd name="connsiteX0" fmla="*/ 466725 w 1189679"/>
                <a:gd name="connsiteY0" fmla="*/ 0 h 745274"/>
                <a:gd name="connsiteX1" fmla="*/ 1189679 w 1189679"/>
                <a:gd name="connsiteY1" fmla="*/ 6350 h 745274"/>
                <a:gd name="connsiteX2" fmla="*/ 726129 w 1189679"/>
                <a:gd name="connsiteY2" fmla="*/ 745274 h 745274"/>
                <a:gd name="connsiteX3" fmla="*/ 0 w 1189679"/>
                <a:gd name="connsiteY3" fmla="*/ 745274 h 745274"/>
                <a:gd name="connsiteX4" fmla="*/ 466725 w 1189679"/>
                <a:gd name="connsiteY4" fmla="*/ 0 h 745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9679" h="745274">
                  <a:moveTo>
                    <a:pt x="466725" y="0"/>
                  </a:moveTo>
                  <a:lnTo>
                    <a:pt x="1189679" y="6350"/>
                  </a:lnTo>
                  <a:lnTo>
                    <a:pt x="726129" y="745274"/>
                  </a:lnTo>
                  <a:lnTo>
                    <a:pt x="0" y="745274"/>
                  </a:lnTo>
                  <a:lnTo>
                    <a:pt x="466725" y="0"/>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
              <a:extLst>
                <a:ext uri="{FF2B5EF4-FFF2-40B4-BE49-F238E27FC236}">
                  <a16:creationId xmlns:a16="http://schemas.microsoft.com/office/drawing/2014/main" id="{876E7F2A-3245-784F-B166-87EBCA5035A3}"/>
                </a:ext>
              </a:extLst>
            </p:cNvPr>
            <p:cNvSpPr/>
            <p:nvPr/>
          </p:nvSpPr>
          <p:spPr>
            <a:xfrm>
              <a:off x="7090722" y="5977465"/>
              <a:ext cx="1319854" cy="735749"/>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466725 w 1189679"/>
                <a:gd name="connsiteY0" fmla="*/ 0 h 748449"/>
                <a:gd name="connsiteX1" fmla="*/ 1189679 w 1189679"/>
                <a:gd name="connsiteY1" fmla="*/ 6350 h 748449"/>
                <a:gd name="connsiteX2" fmla="*/ 643579 w 1189679"/>
                <a:gd name="connsiteY2" fmla="*/ 748449 h 748449"/>
                <a:gd name="connsiteX3" fmla="*/ 0 w 1189679"/>
                <a:gd name="connsiteY3" fmla="*/ 748449 h 748449"/>
                <a:gd name="connsiteX4" fmla="*/ 466725 w 1189679"/>
                <a:gd name="connsiteY4" fmla="*/ 0 h 748449"/>
                <a:gd name="connsiteX0" fmla="*/ 466725 w 1189679"/>
                <a:gd name="connsiteY0" fmla="*/ 0 h 748449"/>
                <a:gd name="connsiteX1" fmla="*/ 1189679 w 1189679"/>
                <a:gd name="connsiteY1" fmla="*/ 6350 h 748449"/>
                <a:gd name="connsiteX2" fmla="*/ 732479 w 1189679"/>
                <a:gd name="connsiteY2" fmla="*/ 745274 h 748449"/>
                <a:gd name="connsiteX3" fmla="*/ 0 w 1189679"/>
                <a:gd name="connsiteY3" fmla="*/ 748449 h 748449"/>
                <a:gd name="connsiteX4" fmla="*/ 466725 w 1189679"/>
                <a:gd name="connsiteY4" fmla="*/ 0 h 748449"/>
                <a:gd name="connsiteX0" fmla="*/ 466725 w 1323029"/>
                <a:gd name="connsiteY0" fmla="*/ 0 h 748449"/>
                <a:gd name="connsiteX1" fmla="*/ 1323029 w 1323029"/>
                <a:gd name="connsiteY1" fmla="*/ 0 h 748449"/>
                <a:gd name="connsiteX2" fmla="*/ 732479 w 1323029"/>
                <a:gd name="connsiteY2" fmla="*/ 745274 h 748449"/>
                <a:gd name="connsiteX3" fmla="*/ 0 w 1323029"/>
                <a:gd name="connsiteY3" fmla="*/ 748449 h 748449"/>
                <a:gd name="connsiteX4" fmla="*/ 466725 w 1323029"/>
                <a:gd name="connsiteY4" fmla="*/ 0 h 748449"/>
                <a:gd name="connsiteX0" fmla="*/ 466725 w 1323029"/>
                <a:gd name="connsiteY0" fmla="*/ 0 h 748449"/>
                <a:gd name="connsiteX1" fmla="*/ 1323029 w 1323029"/>
                <a:gd name="connsiteY1" fmla="*/ 0 h 748449"/>
                <a:gd name="connsiteX2" fmla="*/ 862654 w 1323029"/>
                <a:gd name="connsiteY2" fmla="*/ 735749 h 748449"/>
                <a:gd name="connsiteX3" fmla="*/ 0 w 1323029"/>
                <a:gd name="connsiteY3" fmla="*/ 748449 h 748449"/>
                <a:gd name="connsiteX4" fmla="*/ 466725 w 1323029"/>
                <a:gd name="connsiteY4" fmla="*/ 0 h 748449"/>
                <a:gd name="connsiteX0" fmla="*/ 320675 w 1176979"/>
                <a:gd name="connsiteY0" fmla="*/ 0 h 735749"/>
                <a:gd name="connsiteX1" fmla="*/ 1176979 w 1176979"/>
                <a:gd name="connsiteY1" fmla="*/ 0 h 735749"/>
                <a:gd name="connsiteX2" fmla="*/ 716604 w 1176979"/>
                <a:gd name="connsiteY2" fmla="*/ 735749 h 735749"/>
                <a:gd name="connsiteX3" fmla="*/ 0 w 1176979"/>
                <a:gd name="connsiteY3" fmla="*/ 681774 h 735749"/>
                <a:gd name="connsiteX4" fmla="*/ 320675 w 1176979"/>
                <a:gd name="connsiteY4" fmla="*/ 0 h 735749"/>
                <a:gd name="connsiteX0" fmla="*/ 463550 w 1319854"/>
                <a:gd name="connsiteY0" fmla="*/ 0 h 735749"/>
                <a:gd name="connsiteX1" fmla="*/ 1319854 w 1319854"/>
                <a:gd name="connsiteY1" fmla="*/ 0 h 735749"/>
                <a:gd name="connsiteX2" fmla="*/ 859479 w 1319854"/>
                <a:gd name="connsiteY2" fmla="*/ 735749 h 735749"/>
                <a:gd name="connsiteX3" fmla="*/ 0 w 1319854"/>
                <a:gd name="connsiteY3" fmla="*/ 732574 h 735749"/>
                <a:gd name="connsiteX4" fmla="*/ 463550 w 1319854"/>
                <a:gd name="connsiteY4" fmla="*/ 0 h 735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854" h="735749">
                  <a:moveTo>
                    <a:pt x="463550" y="0"/>
                  </a:moveTo>
                  <a:lnTo>
                    <a:pt x="1319854" y="0"/>
                  </a:lnTo>
                  <a:lnTo>
                    <a:pt x="859479" y="735749"/>
                  </a:lnTo>
                  <a:lnTo>
                    <a:pt x="0" y="732574"/>
                  </a:lnTo>
                  <a:lnTo>
                    <a:pt x="463550" y="0"/>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
              <a:extLst>
                <a:ext uri="{FF2B5EF4-FFF2-40B4-BE49-F238E27FC236}">
                  <a16:creationId xmlns:a16="http://schemas.microsoft.com/office/drawing/2014/main" id="{D832EDBE-8008-5848-9095-F2FD7879E8E6}"/>
                </a:ext>
              </a:extLst>
            </p:cNvPr>
            <p:cNvSpPr/>
            <p:nvPr/>
          </p:nvSpPr>
          <p:spPr>
            <a:xfrm>
              <a:off x="8071797" y="5977465"/>
              <a:ext cx="6547191" cy="743986"/>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466725 w 1189679"/>
                <a:gd name="connsiteY0" fmla="*/ 0 h 748449"/>
                <a:gd name="connsiteX1" fmla="*/ 1189679 w 1189679"/>
                <a:gd name="connsiteY1" fmla="*/ 6350 h 748449"/>
                <a:gd name="connsiteX2" fmla="*/ 643579 w 1189679"/>
                <a:gd name="connsiteY2" fmla="*/ 748449 h 748449"/>
                <a:gd name="connsiteX3" fmla="*/ 0 w 1189679"/>
                <a:gd name="connsiteY3" fmla="*/ 748449 h 748449"/>
                <a:gd name="connsiteX4" fmla="*/ 466725 w 1189679"/>
                <a:gd name="connsiteY4" fmla="*/ 0 h 748449"/>
                <a:gd name="connsiteX0" fmla="*/ 466725 w 1189679"/>
                <a:gd name="connsiteY0" fmla="*/ 0 h 748449"/>
                <a:gd name="connsiteX1" fmla="*/ 1189679 w 1189679"/>
                <a:gd name="connsiteY1" fmla="*/ 6350 h 748449"/>
                <a:gd name="connsiteX2" fmla="*/ 732479 w 1189679"/>
                <a:gd name="connsiteY2" fmla="*/ 745274 h 748449"/>
                <a:gd name="connsiteX3" fmla="*/ 0 w 1189679"/>
                <a:gd name="connsiteY3" fmla="*/ 748449 h 748449"/>
                <a:gd name="connsiteX4" fmla="*/ 466725 w 1189679"/>
                <a:gd name="connsiteY4" fmla="*/ 0 h 748449"/>
                <a:gd name="connsiteX0" fmla="*/ 466725 w 1323029"/>
                <a:gd name="connsiteY0" fmla="*/ 0 h 748449"/>
                <a:gd name="connsiteX1" fmla="*/ 1323029 w 1323029"/>
                <a:gd name="connsiteY1" fmla="*/ 0 h 748449"/>
                <a:gd name="connsiteX2" fmla="*/ 732479 w 1323029"/>
                <a:gd name="connsiteY2" fmla="*/ 745274 h 748449"/>
                <a:gd name="connsiteX3" fmla="*/ 0 w 1323029"/>
                <a:gd name="connsiteY3" fmla="*/ 748449 h 748449"/>
                <a:gd name="connsiteX4" fmla="*/ 466725 w 1323029"/>
                <a:gd name="connsiteY4" fmla="*/ 0 h 748449"/>
                <a:gd name="connsiteX0" fmla="*/ 466725 w 1323029"/>
                <a:gd name="connsiteY0" fmla="*/ 0 h 748449"/>
                <a:gd name="connsiteX1" fmla="*/ 1323029 w 1323029"/>
                <a:gd name="connsiteY1" fmla="*/ 0 h 748449"/>
                <a:gd name="connsiteX2" fmla="*/ 862654 w 1323029"/>
                <a:gd name="connsiteY2" fmla="*/ 735749 h 748449"/>
                <a:gd name="connsiteX3" fmla="*/ 0 w 1323029"/>
                <a:gd name="connsiteY3" fmla="*/ 748449 h 748449"/>
                <a:gd name="connsiteX4" fmla="*/ 466725 w 1323029"/>
                <a:gd name="connsiteY4" fmla="*/ 0 h 748449"/>
                <a:gd name="connsiteX0" fmla="*/ 320675 w 1176979"/>
                <a:gd name="connsiteY0" fmla="*/ 0 h 735749"/>
                <a:gd name="connsiteX1" fmla="*/ 1176979 w 1176979"/>
                <a:gd name="connsiteY1" fmla="*/ 0 h 735749"/>
                <a:gd name="connsiteX2" fmla="*/ 716604 w 1176979"/>
                <a:gd name="connsiteY2" fmla="*/ 735749 h 735749"/>
                <a:gd name="connsiteX3" fmla="*/ 0 w 1176979"/>
                <a:gd name="connsiteY3" fmla="*/ 681774 h 735749"/>
                <a:gd name="connsiteX4" fmla="*/ 320675 w 1176979"/>
                <a:gd name="connsiteY4" fmla="*/ 0 h 735749"/>
                <a:gd name="connsiteX0" fmla="*/ 463550 w 1319854"/>
                <a:gd name="connsiteY0" fmla="*/ 0 h 735749"/>
                <a:gd name="connsiteX1" fmla="*/ 1319854 w 1319854"/>
                <a:gd name="connsiteY1" fmla="*/ 0 h 735749"/>
                <a:gd name="connsiteX2" fmla="*/ 859479 w 1319854"/>
                <a:gd name="connsiteY2" fmla="*/ 735749 h 735749"/>
                <a:gd name="connsiteX3" fmla="*/ 0 w 1319854"/>
                <a:gd name="connsiteY3" fmla="*/ 732574 h 735749"/>
                <a:gd name="connsiteX4" fmla="*/ 463550 w 1319854"/>
                <a:gd name="connsiteY4" fmla="*/ 0 h 735749"/>
                <a:gd name="connsiteX0" fmla="*/ 463550 w 4117029"/>
                <a:gd name="connsiteY0" fmla="*/ 0 h 735749"/>
                <a:gd name="connsiteX1" fmla="*/ 4117029 w 4117029"/>
                <a:gd name="connsiteY1" fmla="*/ 6350 h 735749"/>
                <a:gd name="connsiteX2" fmla="*/ 859479 w 4117029"/>
                <a:gd name="connsiteY2" fmla="*/ 735749 h 735749"/>
                <a:gd name="connsiteX3" fmla="*/ 0 w 4117029"/>
                <a:gd name="connsiteY3" fmla="*/ 732574 h 735749"/>
                <a:gd name="connsiteX4" fmla="*/ 463550 w 4117029"/>
                <a:gd name="connsiteY4" fmla="*/ 0 h 735749"/>
                <a:gd name="connsiteX0" fmla="*/ 463550 w 4117029"/>
                <a:gd name="connsiteY0" fmla="*/ 0 h 735749"/>
                <a:gd name="connsiteX1" fmla="*/ 4117029 w 4117029"/>
                <a:gd name="connsiteY1" fmla="*/ 6350 h 735749"/>
                <a:gd name="connsiteX2" fmla="*/ 4117029 w 4117029"/>
                <a:gd name="connsiteY2" fmla="*/ 735749 h 735749"/>
                <a:gd name="connsiteX3" fmla="*/ 0 w 4117029"/>
                <a:gd name="connsiteY3" fmla="*/ 732574 h 735749"/>
                <a:gd name="connsiteX4" fmla="*/ 463550 w 4117029"/>
                <a:gd name="connsiteY4" fmla="*/ 0 h 735749"/>
                <a:gd name="connsiteX0" fmla="*/ 463550 w 6547191"/>
                <a:gd name="connsiteY0" fmla="*/ 0 h 743986"/>
                <a:gd name="connsiteX1" fmla="*/ 4117029 w 6547191"/>
                <a:gd name="connsiteY1" fmla="*/ 6350 h 743986"/>
                <a:gd name="connsiteX2" fmla="*/ 6547191 w 6547191"/>
                <a:gd name="connsiteY2" fmla="*/ 743986 h 743986"/>
                <a:gd name="connsiteX3" fmla="*/ 0 w 6547191"/>
                <a:gd name="connsiteY3" fmla="*/ 732574 h 743986"/>
                <a:gd name="connsiteX4" fmla="*/ 463550 w 6547191"/>
                <a:gd name="connsiteY4" fmla="*/ 0 h 743986"/>
                <a:gd name="connsiteX0" fmla="*/ 463550 w 6547191"/>
                <a:gd name="connsiteY0" fmla="*/ 0 h 743986"/>
                <a:gd name="connsiteX1" fmla="*/ 6547191 w 6547191"/>
                <a:gd name="connsiteY1" fmla="*/ 14587 h 743986"/>
                <a:gd name="connsiteX2" fmla="*/ 6547191 w 6547191"/>
                <a:gd name="connsiteY2" fmla="*/ 743986 h 743986"/>
                <a:gd name="connsiteX3" fmla="*/ 0 w 6547191"/>
                <a:gd name="connsiteY3" fmla="*/ 732574 h 743986"/>
                <a:gd name="connsiteX4" fmla="*/ 463550 w 6547191"/>
                <a:gd name="connsiteY4" fmla="*/ 0 h 743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7191" h="743986">
                  <a:moveTo>
                    <a:pt x="463550" y="0"/>
                  </a:moveTo>
                  <a:lnTo>
                    <a:pt x="6547191" y="14587"/>
                  </a:lnTo>
                  <a:lnTo>
                    <a:pt x="6547191" y="743986"/>
                  </a:lnTo>
                  <a:lnTo>
                    <a:pt x="0" y="732574"/>
                  </a:lnTo>
                  <a:lnTo>
                    <a:pt x="463550" y="0"/>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
              <a:extLst>
                <a:ext uri="{FF2B5EF4-FFF2-40B4-BE49-F238E27FC236}">
                  <a16:creationId xmlns:a16="http://schemas.microsoft.com/office/drawing/2014/main" id="{6C4198D0-BC50-2F47-AA50-C5E7A3E05FD6}"/>
                </a:ext>
              </a:extLst>
            </p:cNvPr>
            <p:cNvSpPr/>
            <p:nvPr/>
          </p:nvSpPr>
          <p:spPr>
            <a:xfrm>
              <a:off x="4935370" y="5980641"/>
              <a:ext cx="913454" cy="745274"/>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774700 w 1103954"/>
                <a:gd name="connsiteY0" fmla="*/ 73025 h 745274"/>
                <a:gd name="connsiteX1" fmla="*/ 1103954 w 1103954"/>
                <a:gd name="connsiteY1" fmla="*/ 0 h 745274"/>
                <a:gd name="connsiteX2" fmla="*/ 643579 w 1103954"/>
                <a:gd name="connsiteY2" fmla="*/ 745274 h 745274"/>
                <a:gd name="connsiteX3" fmla="*/ 0 w 1103954"/>
                <a:gd name="connsiteY3" fmla="*/ 745274 h 745274"/>
                <a:gd name="connsiteX4" fmla="*/ 774700 w 1103954"/>
                <a:gd name="connsiteY4" fmla="*/ 73025 h 745274"/>
                <a:gd name="connsiteX0" fmla="*/ 377825 w 707079"/>
                <a:gd name="connsiteY0" fmla="*/ 73025 h 745274"/>
                <a:gd name="connsiteX1" fmla="*/ 707079 w 707079"/>
                <a:gd name="connsiteY1" fmla="*/ 0 h 745274"/>
                <a:gd name="connsiteX2" fmla="*/ 246704 w 707079"/>
                <a:gd name="connsiteY2" fmla="*/ 745274 h 745274"/>
                <a:gd name="connsiteX3" fmla="*/ 0 w 707079"/>
                <a:gd name="connsiteY3" fmla="*/ 646849 h 745274"/>
                <a:gd name="connsiteX4" fmla="*/ 377825 w 707079"/>
                <a:gd name="connsiteY4" fmla="*/ 73025 h 745274"/>
                <a:gd name="connsiteX0" fmla="*/ 584200 w 913454"/>
                <a:gd name="connsiteY0" fmla="*/ 73025 h 745274"/>
                <a:gd name="connsiteX1" fmla="*/ 913454 w 913454"/>
                <a:gd name="connsiteY1" fmla="*/ 0 h 745274"/>
                <a:gd name="connsiteX2" fmla="*/ 453079 w 913454"/>
                <a:gd name="connsiteY2" fmla="*/ 745274 h 745274"/>
                <a:gd name="connsiteX3" fmla="*/ 0 w 913454"/>
                <a:gd name="connsiteY3" fmla="*/ 745274 h 745274"/>
                <a:gd name="connsiteX4" fmla="*/ 584200 w 913454"/>
                <a:gd name="connsiteY4" fmla="*/ 73025 h 745274"/>
                <a:gd name="connsiteX0" fmla="*/ 469900 w 913454"/>
                <a:gd name="connsiteY0" fmla="*/ 3175 h 745274"/>
                <a:gd name="connsiteX1" fmla="*/ 913454 w 913454"/>
                <a:gd name="connsiteY1" fmla="*/ 0 h 745274"/>
                <a:gd name="connsiteX2" fmla="*/ 453079 w 913454"/>
                <a:gd name="connsiteY2" fmla="*/ 745274 h 745274"/>
                <a:gd name="connsiteX3" fmla="*/ 0 w 913454"/>
                <a:gd name="connsiteY3" fmla="*/ 745274 h 745274"/>
                <a:gd name="connsiteX4" fmla="*/ 469900 w 913454"/>
                <a:gd name="connsiteY4" fmla="*/ 3175 h 745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454" h="745274">
                  <a:moveTo>
                    <a:pt x="469900" y="3175"/>
                  </a:moveTo>
                  <a:lnTo>
                    <a:pt x="913454" y="0"/>
                  </a:lnTo>
                  <a:lnTo>
                    <a:pt x="453079" y="745274"/>
                  </a:lnTo>
                  <a:lnTo>
                    <a:pt x="0" y="745274"/>
                  </a:lnTo>
                  <a:lnTo>
                    <a:pt x="469900" y="3175"/>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1">
              <a:extLst>
                <a:ext uri="{FF2B5EF4-FFF2-40B4-BE49-F238E27FC236}">
                  <a16:creationId xmlns:a16="http://schemas.microsoft.com/office/drawing/2014/main" id="{AFC50865-DE92-7C49-867B-C35BB3B823DB}"/>
                </a:ext>
              </a:extLst>
            </p:cNvPr>
            <p:cNvSpPr/>
            <p:nvPr/>
          </p:nvSpPr>
          <p:spPr>
            <a:xfrm>
              <a:off x="4513095" y="5980641"/>
              <a:ext cx="792804" cy="745274"/>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774700 w 1103954"/>
                <a:gd name="connsiteY0" fmla="*/ 73025 h 745274"/>
                <a:gd name="connsiteX1" fmla="*/ 1103954 w 1103954"/>
                <a:gd name="connsiteY1" fmla="*/ 0 h 745274"/>
                <a:gd name="connsiteX2" fmla="*/ 643579 w 1103954"/>
                <a:gd name="connsiteY2" fmla="*/ 745274 h 745274"/>
                <a:gd name="connsiteX3" fmla="*/ 0 w 1103954"/>
                <a:gd name="connsiteY3" fmla="*/ 745274 h 745274"/>
                <a:gd name="connsiteX4" fmla="*/ 774700 w 1103954"/>
                <a:gd name="connsiteY4" fmla="*/ 73025 h 745274"/>
                <a:gd name="connsiteX0" fmla="*/ 377825 w 707079"/>
                <a:gd name="connsiteY0" fmla="*/ 73025 h 745274"/>
                <a:gd name="connsiteX1" fmla="*/ 707079 w 707079"/>
                <a:gd name="connsiteY1" fmla="*/ 0 h 745274"/>
                <a:gd name="connsiteX2" fmla="*/ 246704 w 707079"/>
                <a:gd name="connsiteY2" fmla="*/ 745274 h 745274"/>
                <a:gd name="connsiteX3" fmla="*/ 0 w 707079"/>
                <a:gd name="connsiteY3" fmla="*/ 646849 h 745274"/>
                <a:gd name="connsiteX4" fmla="*/ 377825 w 707079"/>
                <a:gd name="connsiteY4" fmla="*/ 73025 h 745274"/>
                <a:gd name="connsiteX0" fmla="*/ 584200 w 913454"/>
                <a:gd name="connsiteY0" fmla="*/ 73025 h 745274"/>
                <a:gd name="connsiteX1" fmla="*/ 913454 w 913454"/>
                <a:gd name="connsiteY1" fmla="*/ 0 h 745274"/>
                <a:gd name="connsiteX2" fmla="*/ 453079 w 913454"/>
                <a:gd name="connsiteY2" fmla="*/ 745274 h 745274"/>
                <a:gd name="connsiteX3" fmla="*/ 0 w 913454"/>
                <a:gd name="connsiteY3" fmla="*/ 745274 h 745274"/>
                <a:gd name="connsiteX4" fmla="*/ 584200 w 913454"/>
                <a:gd name="connsiteY4" fmla="*/ 73025 h 745274"/>
                <a:gd name="connsiteX0" fmla="*/ 469900 w 913454"/>
                <a:gd name="connsiteY0" fmla="*/ 3175 h 745274"/>
                <a:gd name="connsiteX1" fmla="*/ 913454 w 913454"/>
                <a:gd name="connsiteY1" fmla="*/ 0 h 745274"/>
                <a:gd name="connsiteX2" fmla="*/ 453079 w 913454"/>
                <a:gd name="connsiteY2" fmla="*/ 745274 h 745274"/>
                <a:gd name="connsiteX3" fmla="*/ 0 w 913454"/>
                <a:gd name="connsiteY3" fmla="*/ 745274 h 745274"/>
                <a:gd name="connsiteX4" fmla="*/ 469900 w 913454"/>
                <a:gd name="connsiteY4" fmla="*/ 3175 h 745274"/>
                <a:gd name="connsiteX0" fmla="*/ 625475 w 913454"/>
                <a:gd name="connsiteY0" fmla="*/ 76200 h 745274"/>
                <a:gd name="connsiteX1" fmla="*/ 913454 w 913454"/>
                <a:gd name="connsiteY1" fmla="*/ 0 h 745274"/>
                <a:gd name="connsiteX2" fmla="*/ 453079 w 913454"/>
                <a:gd name="connsiteY2" fmla="*/ 745274 h 745274"/>
                <a:gd name="connsiteX3" fmla="*/ 0 w 913454"/>
                <a:gd name="connsiteY3" fmla="*/ 745274 h 745274"/>
                <a:gd name="connsiteX4" fmla="*/ 625475 w 913454"/>
                <a:gd name="connsiteY4" fmla="*/ 76200 h 745274"/>
                <a:gd name="connsiteX0" fmla="*/ 327025 w 615004"/>
                <a:gd name="connsiteY0" fmla="*/ 76200 h 745274"/>
                <a:gd name="connsiteX1" fmla="*/ 615004 w 615004"/>
                <a:gd name="connsiteY1" fmla="*/ 0 h 745274"/>
                <a:gd name="connsiteX2" fmla="*/ 154629 w 615004"/>
                <a:gd name="connsiteY2" fmla="*/ 745274 h 745274"/>
                <a:gd name="connsiteX3" fmla="*/ 0 w 615004"/>
                <a:gd name="connsiteY3" fmla="*/ 630974 h 745274"/>
                <a:gd name="connsiteX4" fmla="*/ 327025 w 615004"/>
                <a:gd name="connsiteY4" fmla="*/ 76200 h 745274"/>
                <a:gd name="connsiteX0" fmla="*/ 504825 w 792804"/>
                <a:gd name="connsiteY0" fmla="*/ 76200 h 745274"/>
                <a:gd name="connsiteX1" fmla="*/ 792804 w 792804"/>
                <a:gd name="connsiteY1" fmla="*/ 0 h 745274"/>
                <a:gd name="connsiteX2" fmla="*/ 332429 w 792804"/>
                <a:gd name="connsiteY2" fmla="*/ 745274 h 745274"/>
                <a:gd name="connsiteX3" fmla="*/ 0 w 792804"/>
                <a:gd name="connsiteY3" fmla="*/ 745274 h 745274"/>
                <a:gd name="connsiteX4" fmla="*/ 504825 w 792804"/>
                <a:gd name="connsiteY4" fmla="*/ 76200 h 745274"/>
                <a:gd name="connsiteX0" fmla="*/ 466725 w 792804"/>
                <a:gd name="connsiteY0" fmla="*/ 3175 h 745274"/>
                <a:gd name="connsiteX1" fmla="*/ 792804 w 792804"/>
                <a:gd name="connsiteY1" fmla="*/ 0 h 745274"/>
                <a:gd name="connsiteX2" fmla="*/ 332429 w 792804"/>
                <a:gd name="connsiteY2" fmla="*/ 745274 h 745274"/>
                <a:gd name="connsiteX3" fmla="*/ 0 w 792804"/>
                <a:gd name="connsiteY3" fmla="*/ 745274 h 745274"/>
                <a:gd name="connsiteX4" fmla="*/ 466725 w 792804"/>
                <a:gd name="connsiteY4" fmla="*/ 3175 h 745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804" h="745274">
                  <a:moveTo>
                    <a:pt x="466725" y="3175"/>
                  </a:moveTo>
                  <a:lnTo>
                    <a:pt x="792804" y="0"/>
                  </a:lnTo>
                  <a:lnTo>
                    <a:pt x="332429" y="745274"/>
                  </a:lnTo>
                  <a:lnTo>
                    <a:pt x="0" y="745274"/>
                  </a:lnTo>
                  <a:lnTo>
                    <a:pt x="466725" y="3175"/>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1">
              <a:extLst>
                <a:ext uri="{FF2B5EF4-FFF2-40B4-BE49-F238E27FC236}">
                  <a16:creationId xmlns:a16="http://schemas.microsoft.com/office/drawing/2014/main" id="{CFE1D376-F1B4-8244-B625-FD512734E988}"/>
                </a:ext>
              </a:extLst>
            </p:cNvPr>
            <p:cNvSpPr/>
            <p:nvPr/>
          </p:nvSpPr>
          <p:spPr>
            <a:xfrm>
              <a:off x="4176544" y="5980641"/>
              <a:ext cx="707079" cy="745274"/>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774700 w 1103954"/>
                <a:gd name="connsiteY0" fmla="*/ 73025 h 745274"/>
                <a:gd name="connsiteX1" fmla="*/ 1103954 w 1103954"/>
                <a:gd name="connsiteY1" fmla="*/ 0 h 745274"/>
                <a:gd name="connsiteX2" fmla="*/ 643579 w 1103954"/>
                <a:gd name="connsiteY2" fmla="*/ 745274 h 745274"/>
                <a:gd name="connsiteX3" fmla="*/ 0 w 1103954"/>
                <a:gd name="connsiteY3" fmla="*/ 745274 h 745274"/>
                <a:gd name="connsiteX4" fmla="*/ 774700 w 1103954"/>
                <a:gd name="connsiteY4" fmla="*/ 73025 h 745274"/>
                <a:gd name="connsiteX0" fmla="*/ 377825 w 707079"/>
                <a:gd name="connsiteY0" fmla="*/ 73025 h 745274"/>
                <a:gd name="connsiteX1" fmla="*/ 707079 w 707079"/>
                <a:gd name="connsiteY1" fmla="*/ 0 h 745274"/>
                <a:gd name="connsiteX2" fmla="*/ 246704 w 707079"/>
                <a:gd name="connsiteY2" fmla="*/ 745274 h 745274"/>
                <a:gd name="connsiteX3" fmla="*/ 0 w 707079"/>
                <a:gd name="connsiteY3" fmla="*/ 646849 h 745274"/>
                <a:gd name="connsiteX4" fmla="*/ 377825 w 707079"/>
                <a:gd name="connsiteY4" fmla="*/ 73025 h 745274"/>
                <a:gd name="connsiteX0" fmla="*/ 584200 w 913454"/>
                <a:gd name="connsiteY0" fmla="*/ 73025 h 745274"/>
                <a:gd name="connsiteX1" fmla="*/ 913454 w 913454"/>
                <a:gd name="connsiteY1" fmla="*/ 0 h 745274"/>
                <a:gd name="connsiteX2" fmla="*/ 453079 w 913454"/>
                <a:gd name="connsiteY2" fmla="*/ 745274 h 745274"/>
                <a:gd name="connsiteX3" fmla="*/ 0 w 913454"/>
                <a:gd name="connsiteY3" fmla="*/ 745274 h 745274"/>
                <a:gd name="connsiteX4" fmla="*/ 584200 w 913454"/>
                <a:gd name="connsiteY4" fmla="*/ 73025 h 745274"/>
                <a:gd name="connsiteX0" fmla="*/ 469900 w 913454"/>
                <a:gd name="connsiteY0" fmla="*/ 3175 h 745274"/>
                <a:gd name="connsiteX1" fmla="*/ 913454 w 913454"/>
                <a:gd name="connsiteY1" fmla="*/ 0 h 745274"/>
                <a:gd name="connsiteX2" fmla="*/ 453079 w 913454"/>
                <a:gd name="connsiteY2" fmla="*/ 745274 h 745274"/>
                <a:gd name="connsiteX3" fmla="*/ 0 w 913454"/>
                <a:gd name="connsiteY3" fmla="*/ 745274 h 745274"/>
                <a:gd name="connsiteX4" fmla="*/ 469900 w 913454"/>
                <a:gd name="connsiteY4" fmla="*/ 3175 h 745274"/>
                <a:gd name="connsiteX0" fmla="*/ 625475 w 913454"/>
                <a:gd name="connsiteY0" fmla="*/ 76200 h 745274"/>
                <a:gd name="connsiteX1" fmla="*/ 913454 w 913454"/>
                <a:gd name="connsiteY1" fmla="*/ 0 h 745274"/>
                <a:gd name="connsiteX2" fmla="*/ 453079 w 913454"/>
                <a:gd name="connsiteY2" fmla="*/ 745274 h 745274"/>
                <a:gd name="connsiteX3" fmla="*/ 0 w 913454"/>
                <a:gd name="connsiteY3" fmla="*/ 745274 h 745274"/>
                <a:gd name="connsiteX4" fmla="*/ 625475 w 913454"/>
                <a:gd name="connsiteY4" fmla="*/ 76200 h 745274"/>
                <a:gd name="connsiteX0" fmla="*/ 327025 w 615004"/>
                <a:gd name="connsiteY0" fmla="*/ 76200 h 745274"/>
                <a:gd name="connsiteX1" fmla="*/ 615004 w 615004"/>
                <a:gd name="connsiteY1" fmla="*/ 0 h 745274"/>
                <a:gd name="connsiteX2" fmla="*/ 154629 w 615004"/>
                <a:gd name="connsiteY2" fmla="*/ 745274 h 745274"/>
                <a:gd name="connsiteX3" fmla="*/ 0 w 615004"/>
                <a:gd name="connsiteY3" fmla="*/ 630974 h 745274"/>
                <a:gd name="connsiteX4" fmla="*/ 327025 w 615004"/>
                <a:gd name="connsiteY4" fmla="*/ 76200 h 745274"/>
                <a:gd name="connsiteX0" fmla="*/ 504825 w 792804"/>
                <a:gd name="connsiteY0" fmla="*/ 76200 h 745274"/>
                <a:gd name="connsiteX1" fmla="*/ 792804 w 792804"/>
                <a:gd name="connsiteY1" fmla="*/ 0 h 745274"/>
                <a:gd name="connsiteX2" fmla="*/ 332429 w 792804"/>
                <a:gd name="connsiteY2" fmla="*/ 745274 h 745274"/>
                <a:gd name="connsiteX3" fmla="*/ 0 w 792804"/>
                <a:gd name="connsiteY3" fmla="*/ 745274 h 745274"/>
                <a:gd name="connsiteX4" fmla="*/ 504825 w 792804"/>
                <a:gd name="connsiteY4" fmla="*/ 76200 h 745274"/>
                <a:gd name="connsiteX0" fmla="*/ 466725 w 792804"/>
                <a:gd name="connsiteY0" fmla="*/ 3175 h 745274"/>
                <a:gd name="connsiteX1" fmla="*/ 792804 w 792804"/>
                <a:gd name="connsiteY1" fmla="*/ 0 h 745274"/>
                <a:gd name="connsiteX2" fmla="*/ 332429 w 792804"/>
                <a:gd name="connsiteY2" fmla="*/ 745274 h 745274"/>
                <a:gd name="connsiteX3" fmla="*/ 0 w 792804"/>
                <a:gd name="connsiteY3" fmla="*/ 745274 h 745274"/>
                <a:gd name="connsiteX4" fmla="*/ 466725 w 792804"/>
                <a:gd name="connsiteY4" fmla="*/ 3175 h 745274"/>
                <a:gd name="connsiteX0" fmla="*/ 587375 w 792804"/>
                <a:gd name="connsiteY0" fmla="*/ 95250 h 745274"/>
                <a:gd name="connsiteX1" fmla="*/ 792804 w 792804"/>
                <a:gd name="connsiteY1" fmla="*/ 0 h 745274"/>
                <a:gd name="connsiteX2" fmla="*/ 332429 w 792804"/>
                <a:gd name="connsiteY2" fmla="*/ 745274 h 745274"/>
                <a:gd name="connsiteX3" fmla="*/ 0 w 792804"/>
                <a:gd name="connsiteY3" fmla="*/ 745274 h 745274"/>
                <a:gd name="connsiteX4" fmla="*/ 587375 w 792804"/>
                <a:gd name="connsiteY4" fmla="*/ 95250 h 745274"/>
                <a:gd name="connsiteX0" fmla="*/ 431800 w 637229"/>
                <a:gd name="connsiteY0" fmla="*/ 95250 h 745274"/>
                <a:gd name="connsiteX1" fmla="*/ 637229 w 637229"/>
                <a:gd name="connsiteY1" fmla="*/ 0 h 745274"/>
                <a:gd name="connsiteX2" fmla="*/ 176854 w 637229"/>
                <a:gd name="connsiteY2" fmla="*/ 745274 h 745274"/>
                <a:gd name="connsiteX3" fmla="*/ 0 w 637229"/>
                <a:gd name="connsiteY3" fmla="*/ 719874 h 745274"/>
                <a:gd name="connsiteX4" fmla="*/ 431800 w 637229"/>
                <a:gd name="connsiteY4" fmla="*/ 95250 h 745274"/>
                <a:gd name="connsiteX0" fmla="*/ 504825 w 710254"/>
                <a:gd name="connsiteY0" fmla="*/ 95250 h 745274"/>
                <a:gd name="connsiteX1" fmla="*/ 710254 w 710254"/>
                <a:gd name="connsiteY1" fmla="*/ 0 h 745274"/>
                <a:gd name="connsiteX2" fmla="*/ 249879 w 710254"/>
                <a:gd name="connsiteY2" fmla="*/ 745274 h 745274"/>
                <a:gd name="connsiteX3" fmla="*/ 0 w 710254"/>
                <a:gd name="connsiteY3" fmla="*/ 742099 h 745274"/>
                <a:gd name="connsiteX4" fmla="*/ 504825 w 710254"/>
                <a:gd name="connsiteY4" fmla="*/ 95250 h 745274"/>
                <a:gd name="connsiteX0" fmla="*/ 504825 w 710254"/>
                <a:gd name="connsiteY0" fmla="*/ 95250 h 748449"/>
                <a:gd name="connsiteX1" fmla="*/ 710254 w 710254"/>
                <a:gd name="connsiteY1" fmla="*/ 0 h 748449"/>
                <a:gd name="connsiteX2" fmla="*/ 249879 w 710254"/>
                <a:gd name="connsiteY2" fmla="*/ 745274 h 748449"/>
                <a:gd name="connsiteX3" fmla="*/ 0 w 710254"/>
                <a:gd name="connsiteY3" fmla="*/ 748449 h 748449"/>
                <a:gd name="connsiteX4" fmla="*/ 504825 w 710254"/>
                <a:gd name="connsiteY4" fmla="*/ 95250 h 748449"/>
                <a:gd name="connsiteX0" fmla="*/ 463550 w 710254"/>
                <a:gd name="connsiteY0" fmla="*/ 3175 h 748449"/>
                <a:gd name="connsiteX1" fmla="*/ 710254 w 710254"/>
                <a:gd name="connsiteY1" fmla="*/ 0 h 748449"/>
                <a:gd name="connsiteX2" fmla="*/ 249879 w 710254"/>
                <a:gd name="connsiteY2" fmla="*/ 745274 h 748449"/>
                <a:gd name="connsiteX3" fmla="*/ 0 w 710254"/>
                <a:gd name="connsiteY3" fmla="*/ 748449 h 748449"/>
                <a:gd name="connsiteX4" fmla="*/ 463550 w 710254"/>
                <a:gd name="connsiteY4" fmla="*/ 3175 h 748449"/>
                <a:gd name="connsiteX0" fmla="*/ 387350 w 634054"/>
                <a:gd name="connsiteY0" fmla="*/ 3175 h 745274"/>
                <a:gd name="connsiteX1" fmla="*/ 634054 w 634054"/>
                <a:gd name="connsiteY1" fmla="*/ 0 h 745274"/>
                <a:gd name="connsiteX2" fmla="*/ 173679 w 634054"/>
                <a:gd name="connsiteY2" fmla="*/ 745274 h 745274"/>
                <a:gd name="connsiteX3" fmla="*/ 0 w 634054"/>
                <a:gd name="connsiteY3" fmla="*/ 713524 h 745274"/>
                <a:gd name="connsiteX4" fmla="*/ 387350 w 634054"/>
                <a:gd name="connsiteY4" fmla="*/ 3175 h 745274"/>
                <a:gd name="connsiteX0" fmla="*/ 460375 w 707079"/>
                <a:gd name="connsiteY0" fmla="*/ 3175 h 745274"/>
                <a:gd name="connsiteX1" fmla="*/ 707079 w 707079"/>
                <a:gd name="connsiteY1" fmla="*/ 0 h 745274"/>
                <a:gd name="connsiteX2" fmla="*/ 246704 w 707079"/>
                <a:gd name="connsiteY2" fmla="*/ 745274 h 745274"/>
                <a:gd name="connsiteX3" fmla="*/ 0 w 707079"/>
                <a:gd name="connsiteY3" fmla="*/ 738924 h 745274"/>
                <a:gd name="connsiteX4" fmla="*/ 460375 w 707079"/>
                <a:gd name="connsiteY4" fmla="*/ 3175 h 745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079" h="745274">
                  <a:moveTo>
                    <a:pt x="460375" y="3175"/>
                  </a:moveTo>
                  <a:lnTo>
                    <a:pt x="707079" y="0"/>
                  </a:lnTo>
                  <a:lnTo>
                    <a:pt x="246704" y="745274"/>
                  </a:lnTo>
                  <a:lnTo>
                    <a:pt x="0" y="738924"/>
                  </a:lnTo>
                  <a:lnTo>
                    <a:pt x="460375" y="3175"/>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1">
              <a:extLst>
                <a:ext uri="{FF2B5EF4-FFF2-40B4-BE49-F238E27FC236}">
                  <a16:creationId xmlns:a16="http://schemas.microsoft.com/office/drawing/2014/main" id="{6564058A-9069-4445-BE8E-E4E9BCF9B227}"/>
                </a:ext>
              </a:extLst>
            </p:cNvPr>
            <p:cNvSpPr/>
            <p:nvPr/>
          </p:nvSpPr>
          <p:spPr>
            <a:xfrm>
              <a:off x="3973345" y="5980640"/>
              <a:ext cx="557854" cy="742099"/>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774700 w 1103954"/>
                <a:gd name="connsiteY0" fmla="*/ 73025 h 745274"/>
                <a:gd name="connsiteX1" fmla="*/ 1103954 w 1103954"/>
                <a:gd name="connsiteY1" fmla="*/ 0 h 745274"/>
                <a:gd name="connsiteX2" fmla="*/ 643579 w 1103954"/>
                <a:gd name="connsiteY2" fmla="*/ 745274 h 745274"/>
                <a:gd name="connsiteX3" fmla="*/ 0 w 1103954"/>
                <a:gd name="connsiteY3" fmla="*/ 745274 h 745274"/>
                <a:gd name="connsiteX4" fmla="*/ 774700 w 1103954"/>
                <a:gd name="connsiteY4" fmla="*/ 73025 h 745274"/>
                <a:gd name="connsiteX0" fmla="*/ 377825 w 707079"/>
                <a:gd name="connsiteY0" fmla="*/ 73025 h 745274"/>
                <a:gd name="connsiteX1" fmla="*/ 707079 w 707079"/>
                <a:gd name="connsiteY1" fmla="*/ 0 h 745274"/>
                <a:gd name="connsiteX2" fmla="*/ 246704 w 707079"/>
                <a:gd name="connsiteY2" fmla="*/ 745274 h 745274"/>
                <a:gd name="connsiteX3" fmla="*/ 0 w 707079"/>
                <a:gd name="connsiteY3" fmla="*/ 646849 h 745274"/>
                <a:gd name="connsiteX4" fmla="*/ 377825 w 707079"/>
                <a:gd name="connsiteY4" fmla="*/ 73025 h 745274"/>
                <a:gd name="connsiteX0" fmla="*/ 584200 w 913454"/>
                <a:gd name="connsiteY0" fmla="*/ 73025 h 745274"/>
                <a:gd name="connsiteX1" fmla="*/ 913454 w 913454"/>
                <a:gd name="connsiteY1" fmla="*/ 0 h 745274"/>
                <a:gd name="connsiteX2" fmla="*/ 453079 w 913454"/>
                <a:gd name="connsiteY2" fmla="*/ 745274 h 745274"/>
                <a:gd name="connsiteX3" fmla="*/ 0 w 913454"/>
                <a:gd name="connsiteY3" fmla="*/ 745274 h 745274"/>
                <a:gd name="connsiteX4" fmla="*/ 584200 w 913454"/>
                <a:gd name="connsiteY4" fmla="*/ 73025 h 745274"/>
                <a:gd name="connsiteX0" fmla="*/ 469900 w 913454"/>
                <a:gd name="connsiteY0" fmla="*/ 3175 h 745274"/>
                <a:gd name="connsiteX1" fmla="*/ 913454 w 913454"/>
                <a:gd name="connsiteY1" fmla="*/ 0 h 745274"/>
                <a:gd name="connsiteX2" fmla="*/ 453079 w 913454"/>
                <a:gd name="connsiteY2" fmla="*/ 745274 h 745274"/>
                <a:gd name="connsiteX3" fmla="*/ 0 w 913454"/>
                <a:gd name="connsiteY3" fmla="*/ 745274 h 745274"/>
                <a:gd name="connsiteX4" fmla="*/ 469900 w 913454"/>
                <a:gd name="connsiteY4" fmla="*/ 3175 h 745274"/>
                <a:gd name="connsiteX0" fmla="*/ 625475 w 913454"/>
                <a:gd name="connsiteY0" fmla="*/ 76200 h 745274"/>
                <a:gd name="connsiteX1" fmla="*/ 913454 w 913454"/>
                <a:gd name="connsiteY1" fmla="*/ 0 h 745274"/>
                <a:gd name="connsiteX2" fmla="*/ 453079 w 913454"/>
                <a:gd name="connsiteY2" fmla="*/ 745274 h 745274"/>
                <a:gd name="connsiteX3" fmla="*/ 0 w 913454"/>
                <a:gd name="connsiteY3" fmla="*/ 745274 h 745274"/>
                <a:gd name="connsiteX4" fmla="*/ 625475 w 913454"/>
                <a:gd name="connsiteY4" fmla="*/ 76200 h 745274"/>
                <a:gd name="connsiteX0" fmla="*/ 327025 w 615004"/>
                <a:gd name="connsiteY0" fmla="*/ 76200 h 745274"/>
                <a:gd name="connsiteX1" fmla="*/ 615004 w 615004"/>
                <a:gd name="connsiteY1" fmla="*/ 0 h 745274"/>
                <a:gd name="connsiteX2" fmla="*/ 154629 w 615004"/>
                <a:gd name="connsiteY2" fmla="*/ 745274 h 745274"/>
                <a:gd name="connsiteX3" fmla="*/ 0 w 615004"/>
                <a:gd name="connsiteY3" fmla="*/ 630974 h 745274"/>
                <a:gd name="connsiteX4" fmla="*/ 327025 w 615004"/>
                <a:gd name="connsiteY4" fmla="*/ 76200 h 745274"/>
                <a:gd name="connsiteX0" fmla="*/ 504825 w 792804"/>
                <a:gd name="connsiteY0" fmla="*/ 76200 h 745274"/>
                <a:gd name="connsiteX1" fmla="*/ 792804 w 792804"/>
                <a:gd name="connsiteY1" fmla="*/ 0 h 745274"/>
                <a:gd name="connsiteX2" fmla="*/ 332429 w 792804"/>
                <a:gd name="connsiteY2" fmla="*/ 745274 h 745274"/>
                <a:gd name="connsiteX3" fmla="*/ 0 w 792804"/>
                <a:gd name="connsiteY3" fmla="*/ 745274 h 745274"/>
                <a:gd name="connsiteX4" fmla="*/ 504825 w 792804"/>
                <a:gd name="connsiteY4" fmla="*/ 76200 h 745274"/>
                <a:gd name="connsiteX0" fmla="*/ 466725 w 792804"/>
                <a:gd name="connsiteY0" fmla="*/ 3175 h 745274"/>
                <a:gd name="connsiteX1" fmla="*/ 792804 w 792804"/>
                <a:gd name="connsiteY1" fmla="*/ 0 h 745274"/>
                <a:gd name="connsiteX2" fmla="*/ 332429 w 792804"/>
                <a:gd name="connsiteY2" fmla="*/ 745274 h 745274"/>
                <a:gd name="connsiteX3" fmla="*/ 0 w 792804"/>
                <a:gd name="connsiteY3" fmla="*/ 745274 h 745274"/>
                <a:gd name="connsiteX4" fmla="*/ 466725 w 792804"/>
                <a:gd name="connsiteY4" fmla="*/ 3175 h 745274"/>
                <a:gd name="connsiteX0" fmla="*/ 587375 w 792804"/>
                <a:gd name="connsiteY0" fmla="*/ 95250 h 745274"/>
                <a:gd name="connsiteX1" fmla="*/ 792804 w 792804"/>
                <a:gd name="connsiteY1" fmla="*/ 0 h 745274"/>
                <a:gd name="connsiteX2" fmla="*/ 332429 w 792804"/>
                <a:gd name="connsiteY2" fmla="*/ 745274 h 745274"/>
                <a:gd name="connsiteX3" fmla="*/ 0 w 792804"/>
                <a:gd name="connsiteY3" fmla="*/ 745274 h 745274"/>
                <a:gd name="connsiteX4" fmla="*/ 587375 w 792804"/>
                <a:gd name="connsiteY4" fmla="*/ 95250 h 745274"/>
                <a:gd name="connsiteX0" fmla="*/ 431800 w 637229"/>
                <a:gd name="connsiteY0" fmla="*/ 95250 h 745274"/>
                <a:gd name="connsiteX1" fmla="*/ 637229 w 637229"/>
                <a:gd name="connsiteY1" fmla="*/ 0 h 745274"/>
                <a:gd name="connsiteX2" fmla="*/ 176854 w 637229"/>
                <a:gd name="connsiteY2" fmla="*/ 745274 h 745274"/>
                <a:gd name="connsiteX3" fmla="*/ 0 w 637229"/>
                <a:gd name="connsiteY3" fmla="*/ 719874 h 745274"/>
                <a:gd name="connsiteX4" fmla="*/ 431800 w 637229"/>
                <a:gd name="connsiteY4" fmla="*/ 95250 h 745274"/>
                <a:gd name="connsiteX0" fmla="*/ 504825 w 710254"/>
                <a:gd name="connsiteY0" fmla="*/ 95250 h 745274"/>
                <a:gd name="connsiteX1" fmla="*/ 710254 w 710254"/>
                <a:gd name="connsiteY1" fmla="*/ 0 h 745274"/>
                <a:gd name="connsiteX2" fmla="*/ 249879 w 710254"/>
                <a:gd name="connsiteY2" fmla="*/ 745274 h 745274"/>
                <a:gd name="connsiteX3" fmla="*/ 0 w 710254"/>
                <a:gd name="connsiteY3" fmla="*/ 742099 h 745274"/>
                <a:gd name="connsiteX4" fmla="*/ 504825 w 710254"/>
                <a:gd name="connsiteY4" fmla="*/ 95250 h 745274"/>
                <a:gd name="connsiteX0" fmla="*/ 504825 w 710254"/>
                <a:gd name="connsiteY0" fmla="*/ 95250 h 748449"/>
                <a:gd name="connsiteX1" fmla="*/ 710254 w 710254"/>
                <a:gd name="connsiteY1" fmla="*/ 0 h 748449"/>
                <a:gd name="connsiteX2" fmla="*/ 249879 w 710254"/>
                <a:gd name="connsiteY2" fmla="*/ 745274 h 748449"/>
                <a:gd name="connsiteX3" fmla="*/ 0 w 710254"/>
                <a:gd name="connsiteY3" fmla="*/ 748449 h 748449"/>
                <a:gd name="connsiteX4" fmla="*/ 504825 w 710254"/>
                <a:gd name="connsiteY4" fmla="*/ 95250 h 748449"/>
                <a:gd name="connsiteX0" fmla="*/ 463550 w 710254"/>
                <a:gd name="connsiteY0" fmla="*/ 3175 h 748449"/>
                <a:gd name="connsiteX1" fmla="*/ 710254 w 710254"/>
                <a:gd name="connsiteY1" fmla="*/ 0 h 748449"/>
                <a:gd name="connsiteX2" fmla="*/ 249879 w 710254"/>
                <a:gd name="connsiteY2" fmla="*/ 745274 h 748449"/>
                <a:gd name="connsiteX3" fmla="*/ 0 w 710254"/>
                <a:gd name="connsiteY3" fmla="*/ 748449 h 748449"/>
                <a:gd name="connsiteX4" fmla="*/ 463550 w 710254"/>
                <a:gd name="connsiteY4" fmla="*/ 3175 h 748449"/>
                <a:gd name="connsiteX0" fmla="*/ 387350 w 634054"/>
                <a:gd name="connsiteY0" fmla="*/ 3175 h 745274"/>
                <a:gd name="connsiteX1" fmla="*/ 634054 w 634054"/>
                <a:gd name="connsiteY1" fmla="*/ 0 h 745274"/>
                <a:gd name="connsiteX2" fmla="*/ 173679 w 634054"/>
                <a:gd name="connsiteY2" fmla="*/ 745274 h 745274"/>
                <a:gd name="connsiteX3" fmla="*/ 0 w 634054"/>
                <a:gd name="connsiteY3" fmla="*/ 713524 h 745274"/>
                <a:gd name="connsiteX4" fmla="*/ 387350 w 634054"/>
                <a:gd name="connsiteY4" fmla="*/ 3175 h 745274"/>
                <a:gd name="connsiteX0" fmla="*/ 460375 w 707079"/>
                <a:gd name="connsiteY0" fmla="*/ 3175 h 745274"/>
                <a:gd name="connsiteX1" fmla="*/ 707079 w 707079"/>
                <a:gd name="connsiteY1" fmla="*/ 0 h 745274"/>
                <a:gd name="connsiteX2" fmla="*/ 246704 w 707079"/>
                <a:gd name="connsiteY2" fmla="*/ 745274 h 745274"/>
                <a:gd name="connsiteX3" fmla="*/ 0 w 707079"/>
                <a:gd name="connsiteY3" fmla="*/ 738924 h 745274"/>
                <a:gd name="connsiteX4" fmla="*/ 460375 w 707079"/>
                <a:gd name="connsiteY4" fmla="*/ 3175 h 745274"/>
                <a:gd name="connsiteX0" fmla="*/ 587375 w 707079"/>
                <a:gd name="connsiteY0" fmla="*/ 47625 h 745274"/>
                <a:gd name="connsiteX1" fmla="*/ 707079 w 707079"/>
                <a:gd name="connsiteY1" fmla="*/ 0 h 745274"/>
                <a:gd name="connsiteX2" fmla="*/ 246704 w 707079"/>
                <a:gd name="connsiteY2" fmla="*/ 745274 h 745274"/>
                <a:gd name="connsiteX3" fmla="*/ 0 w 707079"/>
                <a:gd name="connsiteY3" fmla="*/ 738924 h 745274"/>
                <a:gd name="connsiteX4" fmla="*/ 587375 w 707079"/>
                <a:gd name="connsiteY4" fmla="*/ 47625 h 745274"/>
                <a:gd name="connsiteX0" fmla="*/ 361950 w 481654"/>
                <a:gd name="connsiteY0" fmla="*/ 47625 h 745274"/>
                <a:gd name="connsiteX1" fmla="*/ 481654 w 481654"/>
                <a:gd name="connsiteY1" fmla="*/ 0 h 745274"/>
                <a:gd name="connsiteX2" fmla="*/ 21279 w 481654"/>
                <a:gd name="connsiteY2" fmla="*/ 745274 h 745274"/>
                <a:gd name="connsiteX3" fmla="*/ 0 w 481654"/>
                <a:gd name="connsiteY3" fmla="*/ 630974 h 745274"/>
                <a:gd name="connsiteX4" fmla="*/ 361950 w 481654"/>
                <a:gd name="connsiteY4" fmla="*/ 47625 h 745274"/>
                <a:gd name="connsiteX0" fmla="*/ 438150 w 557854"/>
                <a:gd name="connsiteY0" fmla="*/ 47625 h 745274"/>
                <a:gd name="connsiteX1" fmla="*/ 557854 w 557854"/>
                <a:gd name="connsiteY1" fmla="*/ 0 h 745274"/>
                <a:gd name="connsiteX2" fmla="*/ 97479 w 557854"/>
                <a:gd name="connsiteY2" fmla="*/ 745274 h 745274"/>
                <a:gd name="connsiteX3" fmla="*/ 0 w 557854"/>
                <a:gd name="connsiteY3" fmla="*/ 742099 h 745274"/>
                <a:gd name="connsiteX4" fmla="*/ 438150 w 557854"/>
                <a:gd name="connsiteY4" fmla="*/ 47625 h 745274"/>
                <a:gd name="connsiteX0" fmla="*/ 438150 w 557854"/>
                <a:gd name="connsiteY0" fmla="*/ 47625 h 742099"/>
                <a:gd name="connsiteX1" fmla="*/ 557854 w 557854"/>
                <a:gd name="connsiteY1" fmla="*/ 0 h 742099"/>
                <a:gd name="connsiteX2" fmla="*/ 103829 w 557854"/>
                <a:gd name="connsiteY2" fmla="*/ 684949 h 742099"/>
                <a:gd name="connsiteX3" fmla="*/ 0 w 557854"/>
                <a:gd name="connsiteY3" fmla="*/ 742099 h 742099"/>
                <a:gd name="connsiteX4" fmla="*/ 438150 w 557854"/>
                <a:gd name="connsiteY4" fmla="*/ 47625 h 742099"/>
                <a:gd name="connsiteX0" fmla="*/ 438150 w 557854"/>
                <a:gd name="connsiteY0" fmla="*/ 47625 h 742099"/>
                <a:gd name="connsiteX1" fmla="*/ 557854 w 557854"/>
                <a:gd name="connsiteY1" fmla="*/ 0 h 742099"/>
                <a:gd name="connsiteX2" fmla="*/ 81604 w 557854"/>
                <a:gd name="connsiteY2" fmla="*/ 742099 h 742099"/>
                <a:gd name="connsiteX3" fmla="*/ 0 w 557854"/>
                <a:gd name="connsiteY3" fmla="*/ 742099 h 742099"/>
                <a:gd name="connsiteX4" fmla="*/ 438150 w 557854"/>
                <a:gd name="connsiteY4" fmla="*/ 47625 h 742099"/>
                <a:gd name="connsiteX0" fmla="*/ 473075 w 557854"/>
                <a:gd name="connsiteY0" fmla="*/ 3175 h 742099"/>
                <a:gd name="connsiteX1" fmla="*/ 557854 w 557854"/>
                <a:gd name="connsiteY1" fmla="*/ 0 h 742099"/>
                <a:gd name="connsiteX2" fmla="*/ 81604 w 557854"/>
                <a:gd name="connsiteY2" fmla="*/ 742099 h 742099"/>
                <a:gd name="connsiteX3" fmla="*/ 0 w 557854"/>
                <a:gd name="connsiteY3" fmla="*/ 742099 h 742099"/>
                <a:gd name="connsiteX4" fmla="*/ 473075 w 557854"/>
                <a:gd name="connsiteY4" fmla="*/ 3175 h 742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854" h="742099">
                  <a:moveTo>
                    <a:pt x="473075" y="3175"/>
                  </a:moveTo>
                  <a:lnTo>
                    <a:pt x="557854" y="0"/>
                  </a:lnTo>
                  <a:lnTo>
                    <a:pt x="81604" y="742099"/>
                  </a:lnTo>
                  <a:lnTo>
                    <a:pt x="0" y="742099"/>
                  </a:lnTo>
                  <a:lnTo>
                    <a:pt x="473075" y="3175"/>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1" name="Picture 4">
            <a:extLst>
              <a:ext uri="{FF2B5EF4-FFF2-40B4-BE49-F238E27FC236}">
                <a16:creationId xmlns:a16="http://schemas.microsoft.com/office/drawing/2014/main" id="{C0B0B6FE-D6B0-5049-899D-F70DFFDC4390}"/>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5516" y="6446647"/>
            <a:ext cx="2036947" cy="226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a:extLst>
              <a:ext uri="{FF2B5EF4-FFF2-40B4-BE49-F238E27FC236}">
                <a16:creationId xmlns:a16="http://schemas.microsoft.com/office/drawing/2014/main" id="{D8580092-89DC-5C47-A3CB-E091A4E3DA3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56008" y="6503657"/>
            <a:ext cx="1312950" cy="226154"/>
          </a:xfrm>
          <a:prstGeom prst="rect">
            <a:avLst/>
          </a:prstGeom>
        </p:spPr>
      </p:pic>
      <p:grpSp>
        <p:nvGrpSpPr>
          <p:cNvPr id="33" name="Group 32">
            <a:extLst>
              <a:ext uri="{FF2B5EF4-FFF2-40B4-BE49-F238E27FC236}">
                <a16:creationId xmlns:a16="http://schemas.microsoft.com/office/drawing/2014/main" id="{84B7377F-D97D-804D-9969-B634C06652FA}"/>
              </a:ext>
            </a:extLst>
          </p:cNvPr>
          <p:cNvGrpSpPr/>
          <p:nvPr/>
        </p:nvGrpSpPr>
        <p:grpSpPr>
          <a:xfrm>
            <a:off x="3762503" y="6458708"/>
            <a:ext cx="8760595" cy="292773"/>
            <a:chOff x="3762503" y="6458708"/>
            <a:chExt cx="8760595" cy="292773"/>
          </a:xfrm>
        </p:grpSpPr>
        <p:sp>
          <p:nvSpPr>
            <p:cNvPr id="34" name="Rectangle 1">
              <a:extLst>
                <a:ext uri="{FF2B5EF4-FFF2-40B4-BE49-F238E27FC236}">
                  <a16:creationId xmlns:a16="http://schemas.microsoft.com/office/drawing/2014/main" id="{0F18627C-4205-F349-B75D-A91024A4BAE8}"/>
                </a:ext>
              </a:extLst>
            </p:cNvPr>
            <p:cNvSpPr/>
            <p:nvPr/>
          </p:nvSpPr>
          <p:spPr>
            <a:xfrm>
              <a:off x="4309755" y="6458708"/>
              <a:ext cx="399874" cy="271103"/>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3954" h="748449">
                  <a:moveTo>
                    <a:pt x="466725" y="0"/>
                  </a:moveTo>
                  <a:lnTo>
                    <a:pt x="1103954" y="3175"/>
                  </a:lnTo>
                  <a:lnTo>
                    <a:pt x="643579" y="748449"/>
                  </a:lnTo>
                  <a:lnTo>
                    <a:pt x="0" y="748449"/>
                  </a:lnTo>
                  <a:lnTo>
                    <a:pt x="466725" y="0"/>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1">
              <a:extLst>
                <a:ext uri="{FF2B5EF4-FFF2-40B4-BE49-F238E27FC236}">
                  <a16:creationId xmlns:a16="http://schemas.microsoft.com/office/drawing/2014/main" id="{BE18A058-D06E-CA49-9E3B-3DB71DBA3691}"/>
                </a:ext>
              </a:extLst>
            </p:cNvPr>
            <p:cNvSpPr/>
            <p:nvPr/>
          </p:nvSpPr>
          <p:spPr>
            <a:xfrm>
              <a:off x="4590366" y="6458708"/>
              <a:ext cx="430925" cy="269953"/>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466725 w 1189679"/>
                <a:gd name="connsiteY0" fmla="*/ 0 h 748449"/>
                <a:gd name="connsiteX1" fmla="*/ 1189679 w 1189679"/>
                <a:gd name="connsiteY1" fmla="*/ 6350 h 748449"/>
                <a:gd name="connsiteX2" fmla="*/ 643579 w 1189679"/>
                <a:gd name="connsiteY2" fmla="*/ 748449 h 748449"/>
                <a:gd name="connsiteX3" fmla="*/ 0 w 1189679"/>
                <a:gd name="connsiteY3" fmla="*/ 748449 h 748449"/>
                <a:gd name="connsiteX4" fmla="*/ 466725 w 1189679"/>
                <a:gd name="connsiteY4" fmla="*/ 0 h 748449"/>
                <a:gd name="connsiteX0" fmla="*/ 466725 w 1189679"/>
                <a:gd name="connsiteY0" fmla="*/ 0 h 748449"/>
                <a:gd name="connsiteX1" fmla="*/ 1189679 w 1189679"/>
                <a:gd name="connsiteY1" fmla="*/ 6350 h 748449"/>
                <a:gd name="connsiteX2" fmla="*/ 732479 w 1189679"/>
                <a:gd name="connsiteY2" fmla="*/ 745274 h 748449"/>
                <a:gd name="connsiteX3" fmla="*/ 0 w 1189679"/>
                <a:gd name="connsiteY3" fmla="*/ 748449 h 748449"/>
                <a:gd name="connsiteX4" fmla="*/ 466725 w 1189679"/>
                <a:gd name="connsiteY4" fmla="*/ 0 h 748449"/>
                <a:gd name="connsiteX0" fmla="*/ 466725 w 1189679"/>
                <a:gd name="connsiteY0" fmla="*/ 0 h 748449"/>
                <a:gd name="connsiteX1" fmla="*/ 1189679 w 1189679"/>
                <a:gd name="connsiteY1" fmla="*/ 6350 h 748449"/>
                <a:gd name="connsiteX2" fmla="*/ 697554 w 1189679"/>
                <a:gd name="connsiteY2" fmla="*/ 630974 h 748449"/>
                <a:gd name="connsiteX3" fmla="*/ 0 w 1189679"/>
                <a:gd name="connsiteY3" fmla="*/ 748449 h 748449"/>
                <a:gd name="connsiteX4" fmla="*/ 466725 w 1189679"/>
                <a:gd name="connsiteY4" fmla="*/ 0 h 748449"/>
                <a:gd name="connsiteX0" fmla="*/ 342900 w 1065854"/>
                <a:gd name="connsiteY0" fmla="*/ 0 h 656374"/>
                <a:gd name="connsiteX1" fmla="*/ 1065854 w 1065854"/>
                <a:gd name="connsiteY1" fmla="*/ 6350 h 656374"/>
                <a:gd name="connsiteX2" fmla="*/ 573729 w 1065854"/>
                <a:gd name="connsiteY2" fmla="*/ 630974 h 656374"/>
                <a:gd name="connsiteX3" fmla="*/ 0 w 1065854"/>
                <a:gd name="connsiteY3" fmla="*/ 656374 h 656374"/>
                <a:gd name="connsiteX4" fmla="*/ 342900 w 1065854"/>
                <a:gd name="connsiteY4" fmla="*/ 0 h 656374"/>
                <a:gd name="connsiteX0" fmla="*/ 342900 w 1065854"/>
                <a:gd name="connsiteY0" fmla="*/ 0 h 745274"/>
                <a:gd name="connsiteX1" fmla="*/ 1065854 w 1065854"/>
                <a:gd name="connsiteY1" fmla="*/ 6350 h 745274"/>
                <a:gd name="connsiteX2" fmla="*/ 602304 w 1065854"/>
                <a:gd name="connsiteY2" fmla="*/ 745274 h 745274"/>
                <a:gd name="connsiteX3" fmla="*/ 0 w 1065854"/>
                <a:gd name="connsiteY3" fmla="*/ 656374 h 745274"/>
                <a:gd name="connsiteX4" fmla="*/ 342900 w 1065854"/>
                <a:gd name="connsiteY4" fmla="*/ 0 h 745274"/>
                <a:gd name="connsiteX0" fmla="*/ 466725 w 1189679"/>
                <a:gd name="connsiteY0" fmla="*/ 0 h 745274"/>
                <a:gd name="connsiteX1" fmla="*/ 1189679 w 1189679"/>
                <a:gd name="connsiteY1" fmla="*/ 6350 h 745274"/>
                <a:gd name="connsiteX2" fmla="*/ 726129 w 1189679"/>
                <a:gd name="connsiteY2" fmla="*/ 745274 h 745274"/>
                <a:gd name="connsiteX3" fmla="*/ 0 w 1189679"/>
                <a:gd name="connsiteY3" fmla="*/ 745274 h 745274"/>
                <a:gd name="connsiteX4" fmla="*/ 466725 w 1189679"/>
                <a:gd name="connsiteY4" fmla="*/ 0 h 745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9679" h="745274">
                  <a:moveTo>
                    <a:pt x="466725" y="0"/>
                  </a:moveTo>
                  <a:lnTo>
                    <a:pt x="1189679" y="6350"/>
                  </a:lnTo>
                  <a:lnTo>
                    <a:pt x="726129" y="745274"/>
                  </a:lnTo>
                  <a:lnTo>
                    <a:pt x="0" y="745274"/>
                  </a:lnTo>
                  <a:lnTo>
                    <a:pt x="466725" y="0"/>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1">
              <a:extLst>
                <a:ext uri="{FF2B5EF4-FFF2-40B4-BE49-F238E27FC236}">
                  <a16:creationId xmlns:a16="http://schemas.microsoft.com/office/drawing/2014/main" id="{4F187B40-F8E9-8044-9D19-63E7C3C9E100}"/>
                </a:ext>
              </a:extLst>
            </p:cNvPr>
            <p:cNvSpPr/>
            <p:nvPr/>
          </p:nvSpPr>
          <p:spPr>
            <a:xfrm>
              <a:off x="4898929" y="6460918"/>
              <a:ext cx="486331" cy="271103"/>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466725 w 1189679"/>
                <a:gd name="connsiteY0" fmla="*/ 0 h 748449"/>
                <a:gd name="connsiteX1" fmla="*/ 1189679 w 1189679"/>
                <a:gd name="connsiteY1" fmla="*/ 6350 h 748449"/>
                <a:gd name="connsiteX2" fmla="*/ 643579 w 1189679"/>
                <a:gd name="connsiteY2" fmla="*/ 748449 h 748449"/>
                <a:gd name="connsiteX3" fmla="*/ 0 w 1189679"/>
                <a:gd name="connsiteY3" fmla="*/ 748449 h 748449"/>
                <a:gd name="connsiteX4" fmla="*/ 466725 w 1189679"/>
                <a:gd name="connsiteY4" fmla="*/ 0 h 748449"/>
                <a:gd name="connsiteX0" fmla="*/ 466725 w 1189679"/>
                <a:gd name="connsiteY0" fmla="*/ 0 h 748449"/>
                <a:gd name="connsiteX1" fmla="*/ 1189679 w 1189679"/>
                <a:gd name="connsiteY1" fmla="*/ 6350 h 748449"/>
                <a:gd name="connsiteX2" fmla="*/ 732479 w 1189679"/>
                <a:gd name="connsiteY2" fmla="*/ 745274 h 748449"/>
                <a:gd name="connsiteX3" fmla="*/ 0 w 1189679"/>
                <a:gd name="connsiteY3" fmla="*/ 748449 h 748449"/>
                <a:gd name="connsiteX4" fmla="*/ 466725 w 1189679"/>
                <a:gd name="connsiteY4" fmla="*/ 0 h 748449"/>
                <a:gd name="connsiteX0" fmla="*/ 466725 w 1323029"/>
                <a:gd name="connsiteY0" fmla="*/ 0 h 748449"/>
                <a:gd name="connsiteX1" fmla="*/ 1323029 w 1323029"/>
                <a:gd name="connsiteY1" fmla="*/ 0 h 748449"/>
                <a:gd name="connsiteX2" fmla="*/ 732479 w 1323029"/>
                <a:gd name="connsiteY2" fmla="*/ 745274 h 748449"/>
                <a:gd name="connsiteX3" fmla="*/ 0 w 1323029"/>
                <a:gd name="connsiteY3" fmla="*/ 748449 h 748449"/>
                <a:gd name="connsiteX4" fmla="*/ 466725 w 1323029"/>
                <a:gd name="connsiteY4" fmla="*/ 0 h 748449"/>
                <a:gd name="connsiteX0" fmla="*/ 466725 w 1323029"/>
                <a:gd name="connsiteY0" fmla="*/ 0 h 748449"/>
                <a:gd name="connsiteX1" fmla="*/ 1323029 w 1323029"/>
                <a:gd name="connsiteY1" fmla="*/ 0 h 748449"/>
                <a:gd name="connsiteX2" fmla="*/ 862654 w 1323029"/>
                <a:gd name="connsiteY2" fmla="*/ 735749 h 748449"/>
                <a:gd name="connsiteX3" fmla="*/ 0 w 1323029"/>
                <a:gd name="connsiteY3" fmla="*/ 748449 h 748449"/>
                <a:gd name="connsiteX4" fmla="*/ 466725 w 1323029"/>
                <a:gd name="connsiteY4" fmla="*/ 0 h 748449"/>
                <a:gd name="connsiteX0" fmla="*/ 320675 w 1176979"/>
                <a:gd name="connsiteY0" fmla="*/ 0 h 735749"/>
                <a:gd name="connsiteX1" fmla="*/ 1176979 w 1176979"/>
                <a:gd name="connsiteY1" fmla="*/ 0 h 735749"/>
                <a:gd name="connsiteX2" fmla="*/ 716604 w 1176979"/>
                <a:gd name="connsiteY2" fmla="*/ 735749 h 735749"/>
                <a:gd name="connsiteX3" fmla="*/ 0 w 1176979"/>
                <a:gd name="connsiteY3" fmla="*/ 681774 h 735749"/>
                <a:gd name="connsiteX4" fmla="*/ 320675 w 1176979"/>
                <a:gd name="connsiteY4" fmla="*/ 0 h 735749"/>
                <a:gd name="connsiteX0" fmla="*/ 463550 w 1319854"/>
                <a:gd name="connsiteY0" fmla="*/ 0 h 735749"/>
                <a:gd name="connsiteX1" fmla="*/ 1319854 w 1319854"/>
                <a:gd name="connsiteY1" fmla="*/ 0 h 735749"/>
                <a:gd name="connsiteX2" fmla="*/ 859479 w 1319854"/>
                <a:gd name="connsiteY2" fmla="*/ 735749 h 735749"/>
                <a:gd name="connsiteX3" fmla="*/ 0 w 1319854"/>
                <a:gd name="connsiteY3" fmla="*/ 732574 h 735749"/>
                <a:gd name="connsiteX4" fmla="*/ 463550 w 1319854"/>
                <a:gd name="connsiteY4" fmla="*/ 0 h 735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854" h="735749">
                  <a:moveTo>
                    <a:pt x="463550" y="0"/>
                  </a:moveTo>
                  <a:lnTo>
                    <a:pt x="1319854" y="0"/>
                  </a:lnTo>
                  <a:lnTo>
                    <a:pt x="859479" y="735749"/>
                  </a:lnTo>
                  <a:lnTo>
                    <a:pt x="0" y="732574"/>
                  </a:lnTo>
                  <a:lnTo>
                    <a:pt x="463550" y="0"/>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1">
              <a:extLst>
                <a:ext uri="{FF2B5EF4-FFF2-40B4-BE49-F238E27FC236}">
                  <a16:creationId xmlns:a16="http://schemas.microsoft.com/office/drawing/2014/main" id="{D9330CAB-8311-9D47-8C80-9C9FB83B83FD}"/>
                </a:ext>
              </a:extLst>
            </p:cNvPr>
            <p:cNvSpPr/>
            <p:nvPr/>
          </p:nvSpPr>
          <p:spPr>
            <a:xfrm>
              <a:off x="5275336" y="6460582"/>
              <a:ext cx="7247762" cy="290899"/>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466725 w 1189679"/>
                <a:gd name="connsiteY0" fmla="*/ 0 h 748449"/>
                <a:gd name="connsiteX1" fmla="*/ 1189679 w 1189679"/>
                <a:gd name="connsiteY1" fmla="*/ 6350 h 748449"/>
                <a:gd name="connsiteX2" fmla="*/ 643579 w 1189679"/>
                <a:gd name="connsiteY2" fmla="*/ 748449 h 748449"/>
                <a:gd name="connsiteX3" fmla="*/ 0 w 1189679"/>
                <a:gd name="connsiteY3" fmla="*/ 748449 h 748449"/>
                <a:gd name="connsiteX4" fmla="*/ 466725 w 1189679"/>
                <a:gd name="connsiteY4" fmla="*/ 0 h 748449"/>
                <a:gd name="connsiteX0" fmla="*/ 466725 w 1189679"/>
                <a:gd name="connsiteY0" fmla="*/ 0 h 748449"/>
                <a:gd name="connsiteX1" fmla="*/ 1189679 w 1189679"/>
                <a:gd name="connsiteY1" fmla="*/ 6350 h 748449"/>
                <a:gd name="connsiteX2" fmla="*/ 732479 w 1189679"/>
                <a:gd name="connsiteY2" fmla="*/ 745274 h 748449"/>
                <a:gd name="connsiteX3" fmla="*/ 0 w 1189679"/>
                <a:gd name="connsiteY3" fmla="*/ 748449 h 748449"/>
                <a:gd name="connsiteX4" fmla="*/ 466725 w 1189679"/>
                <a:gd name="connsiteY4" fmla="*/ 0 h 748449"/>
                <a:gd name="connsiteX0" fmla="*/ 466725 w 1323029"/>
                <a:gd name="connsiteY0" fmla="*/ 0 h 748449"/>
                <a:gd name="connsiteX1" fmla="*/ 1323029 w 1323029"/>
                <a:gd name="connsiteY1" fmla="*/ 0 h 748449"/>
                <a:gd name="connsiteX2" fmla="*/ 732479 w 1323029"/>
                <a:gd name="connsiteY2" fmla="*/ 745274 h 748449"/>
                <a:gd name="connsiteX3" fmla="*/ 0 w 1323029"/>
                <a:gd name="connsiteY3" fmla="*/ 748449 h 748449"/>
                <a:gd name="connsiteX4" fmla="*/ 466725 w 1323029"/>
                <a:gd name="connsiteY4" fmla="*/ 0 h 748449"/>
                <a:gd name="connsiteX0" fmla="*/ 466725 w 1323029"/>
                <a:gd name="connsiteY0" fmla="*/ 0 h 748449"/>
                <a:gd name="connsiteX1" fmla="*/ 1323029 w 1323029"/>
                <a:gd name="connsiteY1" fmla="*/ 0 h 748449"/>
                <a:gd name="connsiteX2" fmla="*/ 862654 w 1323029"/>
                <a:gd name="connsiteY2" fmla="*/ 735749 h 748449"/>
                <a:gd name="connsiteX3" fmla="*/ 0 w 1323029"/>
                <a:gd name="connsiteY3" fmla="*/ 748449 h 748449"/>
                <a:gd name="connsiteX4" fmla="*/ 466725 w 1323029"/>
                <a:gd name="connsiteY4" fmla="*/ 0 h 748449"/>
                <a:gd name="connsiteX0" fmla="*/ 320675 w 1176979"/>
                <a:gd name="connsiteY0" fmla="*/ 0 h 735749"/>
                <a:gd name="connsiteX1" fmla="*/ 1176979 w 1176979"/>
                <a:gd name="connsiteY1" fmla="*/ 0 h 735749"/>
                <a:gd name="connsiteX2" fmla="*/ 716604 w 1176979"/>
                <a:gd name="connsiteY2" fmla="*/ 735749 h 735749"/>
                <a:gd name="connsiteX3" fmla="*/ 0 w 1176979"/>
                <a:gd name="connsiteY3" fmla="*/ 681774 h 735749"/>
                <a:gd name="connsiteX4" fmla="*/ 320675 w 1176979"/>
                <a:gd name="connsiteY4" fmla="*/ 0 h 735749"/>
                <a:gd name="connsiteX0" fmla="*/ 463550 w 1319854"/>
                <a:gd name="connsiteY0" fmla="*/ 0 h 735749"/>
                <a:gd name="connsiteX1" fmla="*/ 1319854 w 1319854"/>
                <a:gd name="connsiteY1" fmla="*/ 0 h 735749"/>
                <a:gd name="connsiteX2" fmla="*/ 859479 w 1319854"/>
                <a:gd name="connsiteY2" fmla="*/ 735749 h 735749"/>
                <a:gd name="connsiteX3" fmla="*/ 0 w 1319854"/>
                <a:gd name="connsiteY3" fmla="*/ 732574 h 735749"/>
                <a:gd name="connsiteX4" fmla="*/ 463550 w 1319854"/>
                <a:gd name="connsiteY4" fmla="*/ 0 h 735749"/>
                <a:gd name="connsiteX0" fmla="*/ 463550 w 4117029"/>
                <a:gd name="connsiteY0" fmla="*/ 0 h 735749"/>
                <a:gd name="connsiteX1" fmla="*/ 4117029 w 4117029"/>
                <a:gd name="connsiteY1" fmla="*/ 6350 h 735749"/>
                <a:gd name="connsiteX2" fmla="*/ 859479 w 4117029"/>
                <a:gd name="connsiteY2" fmla="*/ 735749 h 735749"/>
                <a:gd name="connsiteX3" fmla="*/ 0 w 4117029"/>
                <a:gd name="connsiteY3" fmla="*/ 732574 h 735749"/>
                <a:gd name="connsiteX4" fmla="*/ 463550 w 4117029"/>
                <a:gd name="connsiteY4" fmla="*/ 0 h 735749"/>
                <a:gd name="connsiteX0" fmla="*/ 463550 w 4117029"/>
                <a:gd name="connsiteY0" fmla="*/ 0 h 735749"/>
                <a:gd name="connsiteX1" fmla="*/ 4117029 w 4117029"/>
                <a:gd name="connsiteY1" fmla="*/ 6350 h 735749"/>
                <a:gd name="connsiteX2" fmla="*/ 4117029 w 4117029"/>
                <a:gd name="connsiteY2" fmla="*/ 735749 h 735749"/>
                <a:gd name="connsiteX3" fmla="*/ 0 w 4117029"/>
                <a:gd name="connsiteY3" fmla="*/ 732574 h 735749"/>
                <a:gd name="connsiteX4" fmla="*/ 463550 w 4117029"/>
                <a:gd name="connsiteY4" fmla="*/ 0 h 735749"/>
                <a:gd name="connsiteX0" fmla="*/ 463550 w 6547191"/>
                <a:gd name="connsiteY0" fmla="*/ 0 h 743986"/>
                <a:gd name="connsiteX1" fmla="*/ 4117029 w 6547191"/>
                <a:gd name="connsiteY1" fmla="*/ 6350 h 743986"/>
                <a:gd name="connsiteX2" fmla="*/ 6547191 w 6547191"/>
                <a:gd name="connsiteY2" fmla="*/ 743986 h 743986"/>
                <a:gd name="connsiteX3" fmla="*/ 0 w 6547191"/>
                <a:gd name="connsiteY3" fmla="*/ 732574 h 743986"/>
                <a:gd name="connsiteX4" fmla="*/ 463550 w 6547191"/>
                <a:gd name="connsiteY4" fmla="*/ 0 h 743986"/>
                <a:gd name="connsiteX0" fmla="*/ 463550 w 6547191"/>
                <a:gd name="connsiteY0" fmla="*/ 0 h 743986"/>
                <a:gd name="connsiteX1" fmla="*/ 6547191 w 6547191"/>
                <a:gd name="connsiteY1" fmla="*/ 14587 h 743986"/>
                <a:gd name="connsiteX2" fmla="*/ 6547191 w 6547191"/>
                <a:gd name="connsiteY2" fmla="*/ 743986 h 743986"/>
                <a:gd name="connsiteX3" fmla="*/ 0 w 6547191"/>
                <a:gd name="connsiteY3" fmla="*/ 732574 h 743986"/>
                <a:gd name="connsiteX4" fmla="*/ 463550 w 6547191"/>
                <a:gd name="connsiteY4" fmla="*/ 0 h 743986"/>
                <a:gd name="connsiteX0" fmla="*/ 463550 w 19624211"/>
                <a:gd name="connsiteY0" fmla="*/ 0 h 743986"/>
                <a:gd name="connsiteX1" fmla="*/ 19624211 w 19624211"/>
                <a:gd name="connsiteY1" fmla="*/ 60074 h 743986"/>
                <a:gd name="connsiteX2" fmla="*/ 6547191 w 19624211"/>
                <a:gd name="connsiteY2" fmla="*/ 743986 h 743986"/>
                <a:gd name="connsiteX3" fmla="*/ 0 w 19624211"/>
                <a:gd name="connsiteY3" fmla="*/ 732574 h 743986"/>
                <a:gd name="connsiteX4" fmla="*/ 463550 w 19624211"/>
                <a:gd name="connsiteY4" fmla="*/ 0 h 743986"/>
                <a:gd name="connsiteX0" fmla="*/ 463550 w 19669697"/>
                <a:gd name="connsiteY0" fmla="*/ 0 h 789472"/>
                <a:gd name="connsiteX1" fmla="*/ 19624211 w 19669697"/>
                <a:gd name="connsiteY1" fmla="*/ 60074 h 789472"/>
                <a:gd name="connsiteX2" fmla="*/ 19669697 w 19669697"/>
                <a:gd name="connsiteY2" fmla="*/ 789472 h 789472"/>
                <a:gd name="connsiteX3" fmla="*/ 0 w 19669697"/>
                <a:gd name="connsiteY3" fmla="*/ 732574 h 789472"/>
                <a:gd name="connsiteX4" fmla="*/ 463550 w 19669697"/>
                <a:gd name="connsiteY4" fmla="*/ 0 h 789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69697" h="789472">
                  <a:moveTo>
                    <a:pt x="463550" y="0"/>
                  </a:moveTo>
                  <a:lnTo>
                    <a:pt x="19624211" y="60074"/>
                  </a:lnTo>
                  <a:lnTo>
                    <a:pt x="19669697" y="789472"/>
                  </a:lnTo>
                  <a:lnTo>
                    <a:pt x="0" y="732574"/>
                  </a:lnTo>
                  <a:lnTo>
                    <a:pt x="463550" y="0"/>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
              <a:extLst>
                <a:ext uri="{FF2B5EF4-FFF2-40B4-BE49-F238E27FC236}">
                  <a16:creationId xmlns:a16="http://schemas.microsoft.com/office/drawing/2014/main" id="{8CD23727-FF2F-6241-B8A7-07F2B6B9F610}"/>
                </a:ext>
              </a:extLst>
            </p:cNvPr>
            <p:cNvSpPr/>
            <p:nvPr/>
          </p:nvSpPr>
          <p:spPr>
            <a:xfrm>
              <a:off x="4110968" y="6459858"/>
              <a:ext cx="330871" cy="269953"/>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774700 w 1103954"/>
                <a:gd name="connsiteY0" fmla="*/ 73025 h 745274"/>
                <a:gd name="connsiteX1" fmla="*/ 1103954 w 1103954"/>
                <a:gd name="connsiteY1" fmla="*/ 0 h 745274"/>
                <a:gd name="connsiteX2" fmla="*/ 643579 w 1103954"/>
                <a:gd name="connsiteY2" fmla="*/ 745274 h 745274"/>
                <a:gd name="connsiteX3" fmla="*/ 0 w 1103954"/>
                <a:gd name="connsiteY3" fmla="*/ 745274 h 745274"/>
                <a:gd name="connsiteX4" fmla="*/ 774700 w 1103954"/>
                <a:gd name="connsiteY4" fmla="*/ 73025 h 745274"/>
                <a:gd name="connsiteX0" fmla="*/ 377825 w 707079"/>
                <a:gd name="connsiteY0" fmla="*/ 73025 h 745274"/>
                <a:gd name="connsiteX1" fmla="*/ 707079 w 707079"/>
                <a:gd name="connsiteY1" fmla="*/ 0 h 745274"/>
                <a:gd name="connsiteX2" fmla="*/ 246704 w 707079"/>
                <a:gd name="connsiteY2" fmla="*/ 745274 h 745274"/>
                <a:gd name="connsiteX3" fmla="*/ 0 w 707079"/>
                <a:gd name="connsiteY3" fmla="*/ 646849 h 745274"/>
                <a:gd name="connsiteX4" fmla="*/ 377825 w 707079"/>
                <a:gd name="connsiteY4" fmla="*/ 73025 h 745274"/>
                <a:gd name="connsiteX0" fmla="*/ 584200 w 913454"/>
                <a:gd name="connsiteY0" fmla="*/ 73025 h 745274"/>
                <a:gd name="connsiteX1" fmla="*/ 913454 w 913454"/>
                <a:gd name="connsiteY1" fmla="*/ 0 h 745274"/>
                <a:gd name="connsiteX2" fmla="*/ 453079 w 913454"/>
                <a:gd name="connsiteY2" fmla="*/ 745274 h 745274"/>
                <a:gd name="connsiteX3" fmla="*/ 0 w 913454"/>
                <a:gd name="connsiteY3" fmla="*/ 745274 h 745274"/>
                <a:gd name="connsiteX4" fmla="*/ 584200 w 913454"/>
                <a:gd name="connsiteY4" fmla="*/ 73025 h 745274"/>
                <a:gd name="connsiteX0" fmla="*/ 469900 w 913454"/>
                <a:gd name="connsiteY0" fmla="*/ 3175 h 745274"/>
                <a:gd name="connsiteX1" fmla="*/ 913454 w 913454"/>
                <a:gd name="connsiteY1" fmla="*/ 0 h 745274"/>
                <a:gd name="connsiteX2" fmla="*/ 453079 w 913454"/>
                <a:gd name="connsiteY2" fmla="*/ 745274 h 745274"/>
                <a:gd name="connsiteX3" fmla="*/ 0 w 913454"/>
                <a:gd name="connsiteY3" fmla="*/ 745274 h 745274"/>
                <a:gd name="connsiteX4" fmla="*/ 469900 w 913454"/>
                <a:gd name="connsiteY4" fmla="*/ 3175 h 745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454" h="745274">
                  <a:moveTo>
                    <a:pt x="469900" y="3175"/>
                  </a:moveTo>
                  <a:lnTo>
                    <a:pt x="913454" y="0"/>
                  </a:lnTo>
                  <a:lnTo>
                    <a:pt x="453079" y="745274"/>
                  </a:lnTo>
                  <a:lnTo>
                    <a:pt x="0" y="745274"/>
                  </a:lnTo>
                  <a:lnTo>
                    <a:pt x="469900" y="3175"/>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1">
              <a:extLst>
                <a:ext uri="{FF2B5EF4-FFF2-40B4-BE49-F238E27FC236}">
                  <a16:creationId xmlns:a16="http://schemas.microsoft.com/office/drawing/2014/main" id="{65C9C657-15EC-7A48-8FB6-82D07FC63B38}"/>
                </a:ext>
              </a:extLst>
            </p:cNvPr>
            <p:cNvSpPr/>
            <p:nvPr/>
          </p:nvSpPr>
          <p:spPr>
            <a:xfrm>
              <a:off x="3958011" y="6459858"/>
              <a:ext cx="287169" cy="269953"/>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774700 w 1103954"/>
                <a:gd name="connsiteY0" fmla="*/ 73025 h 745274"/>
                <a:gd name="connsiteX1" fmla="*/ 1103954 w 1103954"/>
                <a:gd name="connsiteY1" fmla="*/ 0 h 745274"/>
                <a:gd name="connsiteX2" fmla="*/ 643579 w 1103954"/>
                <a:gd name="connsiteY2" fmla="*/ 745274 h 745274"/>
                <a:gd name="connsiteX3" fmla="*/ 0 w 1103954"/>
                <a:gd name="connsiteY3" fmla="*/ 745274 h 745274"/>
                <a:gd name="connsiteX4" fmla="*/ 774700 w 1103954"/>
                <a:gd name="connsiteY4" fmla="*/ 73025 h 745274"/>
                <a:gd name="connsiteX0" fmla="*/ 377825 w 707079"/>
                <a:gd name="connsiteY0" fmla="*/ 73025 h 745274"/>
                <a:gd name="connsiteX1" fmla="*/ 707079 w 707079"/>
                <a:gd name="connsiteY1" fmla="*/ 0 h 745274"/>
                <a:gd name="connsiteX2" fmla="*/ 246704 w 707079"/>
                <a:gd name="connsiteY2" fmla="*/ 745274 h 745274"/>
                <a:gd name="connsiteX3" fmla="*/ 0 w 707079"/>
                <a:gd name="connsiteY3" fmla="*/ 646849 h 745274"/>
                <a:gd name="connsiteX4" fmla="*/ 377825 w 707079"/>
                <a:gd name="connsiteY4" fmla="*/ 73025 h 745274"/>
                <a:gd name="connsiteX0" fmla="*/ 584200 w 913454"/>
                <a:gd name="connsiteY0" fmla="*/ 73025 h 745274"/>
                <a:gd name="connsiteX1" fmla="*/ 913454 w 913454"/>
                <a:gd name="connsiteY1" fmla="*/ 0 h 745274"/>
                <a:gd name="connsiteX2" fmla="*/ 453079 w 913454"/>
                <a:gd name="connsiteY2" fmla="*/ 745274 h 745274"/>
                <a:gd name="connsiteX3" fmla="*/ 0 w 913454"/>
                <a:gd name="connsiteY3" fmla="*/ 745274 h 745274"/>
                <a:gd name="connsiteX4" fmla="*/ 584200 w 913454"/>
                <a:gd name="connsiteY4" fmla="*/ 73025 h 745274"/>
                <a:gd name="connsiteX0" fmla="*/ 469900 w 913454"/>
                <a:gd name="connsiteY0" fmla="*/ 3175 h 745274"/>
                <a:gd name="connsiteX1" fmla="*/ 913454 w 913454"/>
                <a:gd name="connsiteY1" fmla="*/ 0 h 745274"/>
                <a:gd name="connsiteX2" fmla="*/ 453079 w 913454"/>
                <a:gd name="connsiteY2" fmla="*/ 745274 h 745274"/>
                <a:gd name="connsiteX3" fmla="*/ 0 w 913454"/>
                <a:gd name="connsiteY3" fmla="*/ 745274 h 745274"/>
                <a:gd name="connsiteX4" fmla="*/ 469900 w 913454"/>
                <a:gd name="connsiteY4" fmla="*/ 3175 h 745274"/>
                <a:gd name="connsiteX0" fmla="*/ 625475 w 913454"/>
                <a:gd name="connsiteY0" fmla="*/ 76200 h 745274"/>
                <a:gd name="connsiteX1" fmla="*/ 913454 w 913454"/>
                <a:gd name="connsiteY1" fmla="*/ 0 h 745274"/>
                <a:gd name="connsiteX2" fmla="*/ 453079 w 913454"/>
                <a:gd name="connsiteY2" fmla="*/ 745274 h 745274"/>
                <a:gd name="connsiteX3" fmla="*/ 0 w 913454"/>
                <a:gd name="connsiteY3" fmla="*/ 745274 h 745274"/>
                <a:gd name="connsiteX4" fmla="*/ 625475 w 913454"/>
                <a:gd name="connsiteY4" fmla="*/ 76200 h 745274"/>
                <a:gd name="connsiteX0" fmla="*/ 327025 w 615004"/>
                <a:gd name="connsiteY0" fmla="*/ 76200 h 745274"/>
                <a:gd name="connsiteX1" fmla="*/ 615004 w 615004"/>
                <a:gd name="connsiteY1" fmla="*/ 0 h 745274"/>
                <a:gd name="connsiteX2" fmla="*/ 154629 w 615004"/>
                <a:gd name="connsiteY2" fmla="*/ 745274 h 745274"/>
                <a:gd name="connsiteX3" fmla="*/ 0 w 615004"/>
                <a:gd name="connsiteY3" fmla="*/ 630974 h 745274"/>
                <a:gd name="connsiteX4" fmla="*/ 327025 w 615004"/>
                <a:gd name="connsiteY4" fmla="*/ 76200 h 745274"/>
                <a:gd name="connsiteX0" fmla="*/ 504825 w 792804"/>
                <a:gd name="connsiteY0" fmla="*/ 76200 h 745274"/>
                <a:gd name="connsiteX1" fmla="*/ 792804 w 792804"/>
                <a:gd name="connsiteY1" fmla="*/ 0 h 745274"/>
                <a:gd name="connsiteX2" fmla="*/ 332429 w 792804"/>
                <a:gd name="connsiteY2" fmla="*/ 745274 h 745274"/>
                <a:gd name="connsiteX3" fmla="*/ 0 w 792804"/>
                <a:gd name="connsiteY3" fmla="*/ 745274 h 745274"/>
                <a:gd name="connsiteX4" fmla="*/ 504825 w 792804"/>
                <a:gd name="connsiteY4" fmla="*/ 76200 h 745274"/>
                <a:gd name="connsiteX0" fmla="*/ 466725 w 792804"/>
                <a:gd name="connsiteY0" fmla="*/ 3175 h 745274"/>
                <a:gd name="connsiteX1" fmla="*/ 792804 w 792804"/>
                <a:gd name="connsiteY1" fmla="*/ 0 h 745274"/>
                <a:gd name="connsiteX2" fmla="*/ 332429 w 792804"/>
                <a:gd name="connsiteY2" fmla="*/ 745274 h 745274"/>
                <a:gd name="connsiteX3" fmla="*/ 0 w 792804"/>
                <a:gd name="connsiteY3" fmla="*/ 745274 h 745274"/>
                <a:gd name="connsiteX4" fmla="*/ 466725 w 792804"/>
                <a:gd name="connsiteY4" fmla="*/ 3175 h 745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804" h="745274">
                  <a:moveTo>
                    <a:pt x="466725" y="3175"/>
                  </a:moveTo>
                  <a:lnTo>
                    <a:pt x="792804" y="0"/>
                  </a:lnTo>
                  <a:lnTo>
                    <a:pt x="332429" y="745274"/>
                  </a:lnTo>
                  <a:lnTo>
                    <a:pt x="0" y="745274"/>
                  </a:lnTo>
                  <a:lnTo>
                    <a:pt x="466725" y="3175"/>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1">
              <a:extLst>
                <a:ext uri="{FF2B5EF4-FFF2-40B4-BE49-F238E27FC236}">
                  <a16:creationId xmlns:a16="http://schemas.microsoft.com/office/drawing/2014/main" id="{B95B9B44-0CAF-C24E-AC3B-F12636769CE5}"/>
                </a:ext>
              </a:extLst>
            </p:cNvPr>
            <p:cNvSpPr/>
            <p:nvPr/>
          </p:nvSpPr>
          <p:spPr>
            <a:xfrm>
              <a:off x="3836106" y="6459858"/>
              <a:ext cx="256118" cy="269953"/>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774700 w 1103954"/>
                <a:gd name="connsiteY0" fmla="*/ 73025 h 745274"/>
                <a:gd name="connsiteX1" fmla="*/ 1103954 w 1103954"/>
                <a:gd name="connsiteY1" fmla="*/ 0 h 745274"/>
                <a:gd name="connsiteX2" fmla="*/ 643579 w 1103954"/>
                <a:gd name="connsiteY2" fmla="*/ 745274 h 745274"/>
                <a:gd name="connsiteX3" fmla="*/ 0 w 1103954"/>
                <a:gd name="connsiteY3" fmla="*/ 745274 h 745274"/>
                <a:gd name="connsiteX4" fmla="*/ 774700 w 1103954"/>
                <a:gd name="connsiteY4" fmla="*/ 73025 h 745274"/>
                <a:gd name="connsiteX0" fmla="*/ 377825 w 707079"/>
                <a:gd name="connsiteY0" fmla="*/ 73025 h 745274"/>
                <a:gd name="connsiteX1" fmla="*/ 707079 w 707079"/>
                <a:gd name="connsiteY1" fmla="*/ 0 h 745274"/>
                <a:gd name="connsiteX2" fmla="*/ 246704 w 707079"/>
                <a:gd name="connsiteY2" fmla="*/ 745274 h 745274"/>
                <a:gd name="connsiteX3" fmla="*/ 0 w 707079"/>
                <a:gd name="connsiteY3" fmla="*/ 646849 h 745274"/>
                <a:gd name="connsiteX4" fmla="*/ 377825 w 707079"/>
                <a:gd name="connsiteY4" fmla="*/ 73025 h 745274"/>
                <a:gd name="connsiteX0" fmla="*/ 584200 w 913454"/>
                <a:gd name="connsiteY0" fmla="*/ 73025 h 745274"/>
                <a:gd name="connsiteX1" fmla="*/ 913454 w 913454"/>
                <a:gd name="connsiteY1" fmla="*/ 0 h 745274"/>
                <a:gd name="connsiteX2" fmla="*/ 453079 w 913454"/>
                <a:gd name="connsiteY2" fmla="*/ 745274 h 745274"/>
                <a:gd name="connsiteX3" fmla="*/ 0 w 913454"/>
                <a:gd name="connsiteY3" fmla="*/ 745274 h 745274"/>
                <a:gd name="connsiteX4" fmla="*/ 584200 w 913454"/>
                <a:gd name="connsiteY4" fmla="*/ 73025 h 745274"/>
                <a:gd name="connsiteX0" fmla="*/ 469900 w 913454"/>
                <a:gd name="connsiteY0" fmla="*/ 3175 h 745274"/>
                <a:gd name="connsiteX1" fmla="*/ 913454 w 913454"/>
                <a:gd name="connsiteY1" fmla="*/ 0 h 745274"/>
                <a:gd name="connsiteX2" fmla="*/ 453079 w 913454"/>
                <a:gd name="connsiteY2" fmla="*/ 745274 h 745274"/>
                <a:gd name="connsiteX3" fmla="*/ 0 w 913454"/>
                <a:gd name="connsiteY3" fmla="*/ 745274 h 745274"/>
                <a:gd name="connsiteX4" fmla="*/ 469900 w 913454"/>
                <a:gd name="connsiteY4" fmla="*/ 3175 h 745274"/>
                <a:gd name="connsiteX0" fmla="*/ 625475 w 913454"/>
                <a:gd name="connsiteY0" fmla="*/ 76200 h 745274"/>
                <a:gd name="connsiteX1" fmla="*/ 913454 w 913454"/>
                <a:gd name="connsiteY1" fmla="*/ 0 h 745274"/>
                <a:gd name="connsiteX2" fmla="*/ 453079 w 913454"/>
                <a:gd name="connsiteY2" fmla="*/ 745274 h 745274"/>
                <a:gd name="connsiteX3" fmla="*/ 0 w 913454"/>
                <a:gd name="connsiteY3" fmla="*/ 745274 h 745274"/>
                <a:gd name="connsiteX4" fmla="*/ 625475 w 913454"/>
                <a:gd name="connsiteY4" fmla="*/ 76200 h 745274"/>
                <a:gd name="connsiteX0" fmla="*/ 327025 w 615004"/>
                <a:gd name="connsiteY0" fmla="*/ 76200 h 745274"/>
                <a:gd name="connsiteX1" fmla="*/ 615004 w 615004"/>
                <a:gd name="connsiteY1" fmla="*/ 0 h 745274"/>
                <a:gd name="connsiteX2" fmla="*/ 154629 w 615004"/>
                <a:gd name="connsiteY2" fmla="*/ 745274 h 745274"/>
                <a:gd name="connsiteX3" fmla="*/ 0 w 615004"/>
                <a:gd name="connsiteY3" fmla="*/ 630974 h 745274"/>
                <a:gd name="connsiteX4" fmla="*/ 327025 w 615004"/>
                <a:gd name="connsiteY4" fmla="*/ 76200 h 745274"/>
                <a:gd name="connsiteX0" fmla="*/ 504825 w 792804"/>
                <a:gd name="connsiteY0" fmla="*/ 76200 h 745274"/>
                <a:gd name="connsiteX1" fmla="*/ 792804 w 792804"/>
                <a:gd name="connsiteY1" fmla="*/ 0 h 745274"/>
                <a:gd name="connsiteX2" fmla="*/ 332429 w 792804"/>
                <a:gd name="connsiteY2" fmla="*/ 745274 h 745274"/>
                <a:gd name="connsiteX3" fmla="*/ 0 w 792804"/>
                <a:gd name="connsiteY3" fmla="*/ 745274 h 745274"/>
                <a:gd name="connsiteX4" fmla="*/ 504825 w 792804"/>
                <a:gd name="connsiteY4" fmla="*/ 76200 h 745274"/>
                <a:gd name="connsiteX0" fmla="*/ 466725 w 792804"/>
                <a:gd name="connsiteY0" fmla="*/ 3175 h 745274"/>
                <a:gd name="connsiteX1" fmla="*/ 792804 w 792804"/>
                <a:gd name="connsiteY1" fmla="*/ 0 h 745274"/>
                <a:gd name="connsiteX2" fmla="*/ 332429 w 792804"/>
                <a:gd name="connsiteY2" fmla="*/ 745274 h 745274"/>
                <a:gd name="connsiteX3" fmla="*/ 0 w 792804"/>
                <a:gd name="connsiteY3" fmla="*/ 745274 h 745274"/>
                <a:gd name="connsiteX4" fmla="*/ 466725 w 792804"/>
                <a:gd name="connsiteY4" fmla="*/ 3175 h 745274"/>
                <a:gd name="connsiteX0" fmla="*/ 587375 w 792804"/>
                <a:gd name="connsiteY0" fmla="*/ 95250 h 745274"/>
                <a:gd name="connsiteX1" fmla="*/ 792804 w 792804"/>
                <a:gd name="connsiteY1" fmla="*/ 0 h 745274"/>
                <a:gd name="connsiteX2" fmla="*/ 332429 w 792804"/>
                <a:gd name="connsiteY2" fmla="*/ 745274 h 745274"/>
                <a:gd name="connsiteX3" fmla="*/ 0 w 792804"/>
                <a:gd name="connsiteY3" fmla="*/ 745274 h 745274"/>
                <a:gd name="connsiteX4" fmla="*/ 587375 w 792804"/>
                <a:gd name="connsiteY4" fmla="*/ 95250 h 745274"/>
                <a:gd name="connsiteX0" fmla="*/ 431800 w 637229"/>
                <a:gd name="connsiteY0" fmla="*/ 95250 h 745274"/>
                <a:gd name="connsiteX1" fmla="*/ 637229 w 637229"/>
                <a:gd name="connsiteY1" fmla="*/ 0 h 745274"/>
                <a:gd name="connsiteX2" fmla="*/ 176854 w 637229"/>
                <a:gd name="connsiteY2" fmla="*/ 745274 h 745274"/>
                <a:gd name="connsiteX3" fmla="*/ 0 w 637229"/>
                <a:gd name="connsiteY3" fmla="*/ 719874 h 745274"/>
                <a:gd name="connsiteX4" fmla="*/ 431800 w 637229"/>
                <a:gd name="connsiteY4" fmla="*/ 95250 h 745274"/>
                <a:gd name="connsiteX0" fmla="*/ 504825 w 710254"/>
                <a:gd name="connsiteY0" fmla="*/ 95250 h 745274"/>
                <a:gd name="connsiteX1" fmla="*/ 710254 w 710254"/>
                <a:gd name="connsiteY1" fmla="*/ 0 h 745274"/>
                <a:gd name="connsiteX2" fmla="*/ 249879 w 710254"/>
                <a:gd name="connsiteY2" fmla="*/ 745274 h 745274"/>
                <a:gd name="connsiteX3" fmla="*/ 0 w 710254"/>
                <a:gd name="connsiteY3" fmla="*/ 742099 h 745274"/>
                <a:gd name="connsiteX4" fmla="*/ 504825 w 710254"/>
                <a:gd name="connsiteY4" fmla="*/ 95250 h 745274"/>
                <a:gd name="connsiteX0" fmla="*/ 504825 w 710254"/>
                <a:gd name="connsiteY0" fmla="*/ 95250 h 748449"/>
                <a:gd name="connsiteX1" fmla="*/ 710254 w 710254"/>
                <a:gd name="connsiteY1" fmla="*/ 0 h 748449"/>
                <a:gd name="connsiteX2" fmla="*/ 249879 w 710254"/>
                <a:gd name="connsiteY2" fmla="*/ 745274 h 748449"/>
                <a:gd name="connsiteX3" fmla="*/ 0 w 710254"/>
                <a:gd name="connsiteY3" fmla="*/ 748449 h 748449"/>
                <a:gd name="connsiteX4" fmla="*/ 504825 w 710254"/>
                <a:gd name="connsiteY4" fmla="*/ 95250 h 748449"/>
                <a:gd name="connsiteX0" fmla="*/ 463550 w 710254"/>
                <a:gd name="connsiteY0" fmla="*/ 3175 h 748449"/>
                <a:gd name="connsiteX1" fmla="*/ 710254 w 710254"/>
                <a:gd name="connsiteY1" fmla="*/ 0 h 748449"/>
                <a:gd name="connsiteX2" fmla="*/ 249879 w 710254"/>
                <a:gd name="connsiteY2" fmla="*/ 745274 h 748449"/>
                <a:gd name="connsiteX3" fmla="*/ 0 w 710254"/>
                <a:gd name="connsiteY3" fmla="*/ 748449 h 748449"/>
                <a:gd name="connsiteX4" fmla="*/ 463550 w 710254"/>
                <a:gd name="connsiteY4" fmla="*/ 3175 h 748449"/>
                <a:gd name="connsiteX0" fmla="*/ 387350 w 634054"/>
                <a:gd name="connsiteY0" fmla="*/ 3175 h 745274"/>
                <a:gd name="connsiteX1" fmla="*/ 634054 w 634054"/>
                <a:gd name="connsiteY1" fmla="*/ 0 h 745274"/>
                <a:gd name="connsiteX2" fmla="*/ 173679 w 634054"/>
                <a:gd name="connsiteY2" fmla="*/ 745274 h 745274"/>
                <a:gd name="connsiteX3" fmla="*/ 0 w 634054"/>
                <a:gd name="connsiteY3" fmla="*/ 713524 h 745274"/>
                <a:gd name="connsiteX4" fmla="*/ 387350 w 634054"/>
                <a:gd name="connsiteY4" fmla="*/ 3175 h 745274"/>
                <a:gd name="connsiteX0" fmla="*/ 460375 w 707079"/>
                <a:gd name="connsiteY0" fmla="*/ 3175 h 745274"/>
                <a:gd name="connsiteX1" fmla="*/ 707079 w 707079"/>
                <a:gd name="connsiteY1" fmla="*/ 0 h 745274"/>
                <a:gd name="connsiteX2" fmla="*/ 246704 w 707079"/>
                <a:gd name="connsiteY2" fmla="*/ 745274 h 745274"/>
                <a:gd name="connsiteX3" fmla="*/ 0 w 707079"/>
                <a:gd name="connsiteY3" fmla="*/ 738924 h 745274"/>
                <a:gd name="connsiteX4" fmla="*/ 460375 w 707079"/>
                <a:gd name="connsiteY4" fmla="*/ 3175 h 745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079" h="745274">
                  <a:moveTo>
                    <a:pt x="460375" y="3175"/>
                  </a:moveTo>
                  <a:lnTo>
                    <a:pt x="707079" y="0"/>
                  </a:lnTo>
                  <a:lnTo>
                    <a:pt x="246704" y="745274"/>
                  </a:lnTo>
                  <a:lnTo>
                    <a:pt x="0" y="738924"/>
                  </a:lnTo>
                  <a:lnTo>
                    <a:pt x="460375" y="3175"/>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1">
              <a:extLst>
                <a:ext uri="{FF2B5EF4-FFF2-40B4-BE49-F238E27FC236}">
                  <a16:creationId xmlns:a16="http://schemas.microsoft.com/office/drawing/2014/main" id="{80DB633A-0ED9-5B49-AC01-E38FC3CE0D46}"/>
                </a:ext>
              </a:extLst>
            </p:cNvPr>
            <p:cNvSpPr/>
            <p:nvPr/>
          </p:nvSpPr>
          <p:spPr>
            <a:xfrm>
              <a:off x="3762503" y="6459858"/>
              <a:ext cx="202066" cy="268803"/>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774700 w 1103954"/>
                <a:gd name="connsiteY0" fmla="*/ 73025 h 745274"/>
                <a:gd name="connsiteX1" fmla="*/ 1103954 w 1103954"/>
                <a:gd name="connsiteY1" fmla="*/ 0 h 745274"/>
                <a:gd name="connsiteX2" fmla="*/ 643579 w 1103954"/>
                <a:gd name="connsiteY2" fmla="*/ 745274 h 745274"/>
                <a:gd name="connsiteX3" fmla="*/ 0 w 1103954"/>
                <a:gd name="connsiteY3" fmla="*/ 745274 h 745274"/>
                <a:gd name="connsiteX4" fmla="*/ 774700 w 1103954"/>
                <a:gd name="connsiteY4" fmla="*/ 73025 h 745274"/>
                <a:gd name="connsiteX0" fmla="*/ 377825 w 707079"/>
                <a:gd name="connsiteY0" fmla="*/ 73025 h 745274"/>
                <a:gd name="connsiteX1" fmla="*/ 707079 w 707079"/>
                <a:gd name="connsiteY1" fmla="*/ 0 h 745274"/>
                <a:gd name="connsiteX2" fmla="*/ 246704 w 707079"/>
                <a:gd name="connsiteY2" fmla="*/ 745274 h 745274"/>
                <a:gd name="connsiteX3" fmla="*/ 0 w 707079"/>
                <a:gd name="connsiteY3" fmla="*/ 646849 h 745274"/>
                <a:gd name="connsiteX4" fmla="*/ 377825 w 707079"/>
                <a:gd name="connsiteY4" fmla="*/ 73025 h 745274"/>
                <a:gd name="connsiteX0" fmla="*/ 584200 w 913454"/>
                <a:gd name="connsiteY0" fmla="*/ 73025 h 745274"/>
                <a:gd name="connsiteX1" fmla="*/ 913454 w 913454"/>
                <a:gd name="connsiteY1" fmla="*/ 0 h 745274"/>
                <a:gd name="connsiteX2" fmla="*/ 453079 w 913454"/>
                <a:gd name="connsiteY2" fmla="*/ 745274 h 745274"/>
                <a:gd name="connsiteX3" fmla="*/ 0 w 913454"/>
                <a:gd name="connsiteY3" fmla="*/ 745274 h 745274"/>
                <a:gd name="connsiteX4" fmla="*/ 584200 w 913454"/>
                <a:gd name="connsiteY4" fmla="*/ 73025 h 745274"/>
                <a:gd name="connsiteX0" fmla="*/ 469900 w 913454"/>
                <a:gd name="connsiteY0" fmla="*/ 3175 h 745274"/>
                <a:gd name="connsiteX1" fmla="*/ 913454 w 913454"/>
                <a:gd name="connsiteY1" fmla="*/ 0 h 745274"/>
                <a:gd name="connsiteX2" fmla="*/ 453079 w 913454"/>
                <a:gd name="connsiteY2" fmla="*/ 745274 h 745274"/>
                <a:gd name="connsiteX3" fmla="*/ 0 w 913454"/>
                <a:gd name="connsiteY3" fmla="*/ 745274 h 745274"/>
                <a:gd name="connsiteX4" fmla="*/ 469900 w 913454"/>
                <a:gd name="connsiteY4" fmla="*/ 3175 h 745274"/>
                <a:gd name="connsiteX0" fmla="*/ 625475 w 913454"/>
                <a:gd name="connsiteY0" fmla="*/ 76200 h 745274"/>
                <a:gd name="connsiteX1" fmla="*/ 913454 w 913454"/>
                <a:gd name="connsiteY1" fmla="*/ 0 h 745274"/>
                <a:gd name="connsiteX2" fmla="*/ 453079 w 913454"/>
                <a:gd name="connsiteY2" fmla="*/ 745274 h 745274"/>
                <a:gd name="connsiteX3" fmla="*/ 0 w 913454"/>
                <a:gd name="connsiteY3" fmla="*/ 745274 h 745274"/>
                <a:gd name="connsiteX4" fmla="*/ 625475 w 913454"/>
                <a:gd name="connsiteY4" fmla="*/ 76200 h 745274"/>
                <a:gd name="connsiteX0" fmla="*/ 327025 w 615004"/>
                <a:gd name="connsiteY0" fmla="*/ 76200 h 745274"/>
                <a:gd name="connsiteX1" fmla="*/ 615004 w 615004"/>
                <a:gd name="connsiteY1" fmla="*/ 0 h 745274"/>
                <a:gd name="connsiteX2" fmla="*/ 154629 w 615004"/>
                <a:gd name="connsiteY2" fmla="*/ 745274 h 745274"/>
                <a:gd name="connsiteX3" fmla="*/ 0 w 615004"/>
                <a:gd name="connsiteY3" fmla="*/ 630974 h 745274"/>
                <a:gd name="connsiteX4" fmla="*/ 327025 w 615004"/>
                <a:gd name="connsiteY4" fmla="*/ 76200 h 745274"/>
                <a:gd name="connsiteX0" fmla="*/ 504825 w 792804"/>
                <a:gd name="connsiteY0" fmla="*/ 76200 h 745274"/>
                <a:gd name="connsiteX1" fmla="*/ 792804 w 792804"/>
                <a:gd name="connsiteY1" fmla="*/ 0 h 745274"/>
                <a:gd name="connsiteX2" fmla="*/ 332429 w 792804"/>
                <a:gd name="connsiteY2" fmla="*/ 745274 h 745274"/>
                <a:gd name="connsiteX3" fmla="*/ 0 w 792804"/>
                <a:gd name="connsiteY3" fmla="*/ 745274 h 745274"/>
                <a:gd name="connsiteX4" fmla="*/ 504825 w 792804"/>
                <a:gd name="connsiteY4" fmla="*/ 76200 h 745274"/>
                <a:gd name="connsiteX0" fmla="*/ 466725 w 792804"/>
                <a:gd name="connsiteY0" fmla="*/ 3175 h 745274"/>
                <a:gd name="connsiteX1" fmla="*/ 792804 w 792804"/>
                <a:gd name="connsiteY1" fmla="*/ 0 h 745274"/>
                <a:gd name="connsiteX2" fmla="*/ 332429 w 792804"/>
                <a:gd name="connsiteY2" fmla="*/ 745274 h 745274"/>
                <a:gd name="connsiteX3" fmla="*/ 0 w 792804"/>
                <a:gd name="connsiteY3" fmla="*/ 745274 h 745274"/>
                <a:gd name="connsiteX4" fmla="*/ 466725 w 792804"/>
                <a:gd name="connsiteY4" fmla="*/ 3175 h 745274"/>
                <a:gd name="connsiteX0" fmla="*/ 587375 w 792804"/>
                <a:gd name="connsiteY0" fmla="*/ 95250 h 745274"/>
                <a:gd name="connsiteX1" fmla="*/ 792804 w 792804"/>
                <a:gd name="connsiteY1" fmla="*/ 0 h 745274"/>
                <a:gd name="connsiteX2" fmla="*/ 332429 w 792804"/>
                <a:gd name="connsiteY2" fmla="*/ 745274 h 745274"/>
                <a:gd name="connsiteX3" fmla="*/ 0 w 792804"/>
                <a:gd name="connsiteY3" fmla="*/ 745274 h 745274"/>
                <a:gd name="connsiteX4" fmla="*/ 587375 w 792804"/>
                <a:gd name="connsiteY4" fmla="*/ 95250 h 745274"/>
                <a:gd name="connsiteX0" fmla="*/ 431800 w 637229"/>
                <a:gd name="connsiteY0" fmla="*/ 95250 h 745274"/>
                <a:gd name="connsiteX1" fmla="*/ 637229 w 637229"/>
                <a:gd name="connsiteY1" fmla="*/ 0 h 745274"/>
                <a:gd name="connsiteX2" fmla="*/ 176854 w 637229"/>
                <a:gd name="connsiteY2" fmla="*/ 745274 h 745274"/>
                <a:gd name="connsiteX3" fmla="*/ 0 w 637229"/>
                <a:gd name="connsiteY3" fmla="*/ 719874 h 745274"/>
                <a:gd name="connsiteX4" fmla="*/ 431800 w 637229"/>
                <a:gd name="connsiteY4" fmla="*/ 95250 h 745274"/>
                <a:gd name="connsiteX0" fmla="*/ 504825 w 710254"/>
                <a:gd name="connsiteY0" fmla="*/ 95250 h 745274"/>
                <a:gd name="connsiteX1" fmla="*/ 710254 w 710254"/>
                <a:gd name="connsiteY1" fmla="*/ 0 h 745274"/>
                <a:gd name="connsiteX2" fmla="*/ 249879 w 710254"/>
                <a:gd name="connsiteY2" fmla="*/ 745274 h 745274"/>
                <a:gd name="connsiteX3" fmla="*/ 0 w 710254"/>
                <a:gd name="connsiteY3" fmla="*/ 742099 h 745274"/>
                <a:gd name="connsiteX4" fmla="*/ 504825 w 710254"/>
                <a:gd name="connsiteY4" fmla="*/ 95250 h 745274"/>
                <a:gd name="connsiteX0" fmla="*/ 504825 w 710254"/>
                <a:gd name="connsiteY0" fmla="*/ 95250 h 748449"/>
                <a:gd name="connsiteX1" fmla="*/ 710254 w 710254"/>
                <a:gd name="connsiteY1" fmla="*/ 0 h 748449"/>
                <a:gd name="connsiteX2" fmla="*/ 249879 w 710254"/>
                <a:gd name="connsiteY2" fmla="*/ 745274 h 748449"/>
                <a:gd name="connsiteX3" fmla="*/ 0 w 710254"/>
                <a:gd name="connsiteY3" fmla="*/ 748449 h 748449"/>
                <a:gd name="connsiteX4" fmla="*/ 504825 w 710254"/>
                <a:gd name="connsiteY4" fmla="*/ 95250 h 748449"/>
                <a:gd name="connsiteX0" fmla="*/ 463550 w 710254"/>
                <a:gd name="connsiteY0" fmla="*/ 3175 h 748449"/>
                <a:gd name="connsiteX1" fmla="*/ 710254 w 710254"/>
                <a:gd name="connsiteY1" fmla="*/ 0 h 748449"/>
                <a:gd name="connsiteX2" fmla="*/ 249879 w 710254"/>
                <a:gd name="connsiteY2" fmla="*/ 745274 h 748449"/>
                <a:gd name="connsiteX3" fmla="*/ 0 w 710254"/>
                <a:gd name="connsiteY3" fmla="*/ 748449 h 748449"/>
                <a:gd name="connsiteX4" fmla="*/ 463550 w 710254"/>
                <a:gd name="connsiteY4" fmla="*/ 3175 h 748449"/>
                <a:gd name="connsiteX0" fmla="*/ 387350 w 634054"/>
                <a:gd name="connsiteY0" fmla="*/ 3175 h 745274"/>
                <a:gd name="connsiteX1" fmla="*/ 634054 w 634054"/>
                <a:gd name="connsiteY1" fmla="*/ 0 h 745274"/>
                <a:gd name="connsiteX2" fmla="*/ 173679 w 634054"/>
                <a:gd name="connsiteY2" fmla="*/ 745274 h 745274"/>
                <a:gd name="connsiteX3" fmla="*/ 0 w 634054"/>
                <a:gd name="connsiteY3" fmla="*/ 713524 h 745274"/>
                <a:gd name="connsiteX4" fmla="*/ 387350 w 634054"/>
                <a:gd name="connsiteY4" fmla="*/ 3175 h 745274"/>
                <a:gd name="connsiteX0" fmla="*/ 460375 w 707079"/>
                <a:gd name="connsiteY0" fmla="*/ 3175 h 745274"/>
                <a:gd name="connsiteX1" fmla="*/ 707079 w 707079"/>
                <a:gd name="connsiteY1" fmla="*/ 0 h 745274"/>
                <a:gd name="connsiteX2" fmla="*/ 246704 w 707079"/>
                <a:gd name="connsiteY2" fmla="*/ 745274 h 745274"/>
                <a:gd name="connsiteX3" fmla="*/ 0 w 707079"/>
                <a:gd name="connsiteY3" fmla="*/ 738924 h 745274"/>
                <a:gd name="connsiteX4" fmla="*/ 460375 w 707079"/>
                <a:gd name="connsiteY4" fmla="*/ 3175 h 745274"/>
                <a:gd name="connsiteX0" fmla="*/ 587375 w 707079"/>
                <a:gd name="connsiteY0" fmla="*/ 47625 h 745274"/>
                <a:gd name="connsiteX1" fmla="*/ 707079 w 707079"/>
                <a:gd name="connsiteY1" fmla="*/ 0 h 745274"/>
                <a:gd name="connsiteX2" fmla="*/ 246704 w 707079"/>
                <a:gd name="connsiteY2" fmla="*/ 745274 h 745274"/>
                <a:gd name="connsiteX3" fmla="*/ 0 w 707079"/>
                <a:gd name="connsiteY3" fmla="*/ 738924 h 745274"/>
                <a:gd name="connsiteX4" fmla="*/ 587375 w 707079"/>
                <a:gd name="connsiteY4" fmla="*/ 47625 h 745274"/>
                <a:gd name="connsiteX0" fmla="*/ 361950 w 481654"/>
                <a:gd name="connsiteY0" fmla="*/ 47625 h 745274"/>
                <a:gd name="connsiteX1" fmla="*/ 481654 w 481654"/>
                <a:gd name="connsiteY1" fmla="*/ 0 h 745274"/>
                <a:gd name="connsiteX2" fmla="*/ 21279 w 481654"/>
                <a:gd name="connsiteY2" fmla="*/ 745274 h 745274"/>
                <a:gd name="connsiteX3" fmla="*/ 0 w 481654"/>
                <a:gd name="connsiteY3" fmla="*/ 630974 h 745274"/>
                <a:gd name="connsiteX4" fmla="*/ 361950 w 481654"/>
                <a:gd name="connsiteY4" fmla="*/ 47625 h 745274"/>
                <a:gd name="connsiteX0" fmla="*/ 438150 w 557854"/>
                <a:gd name="connsiteY0" fmla="*/ 47625 h 745274"/>
                <a:gd name="connsiteX1" fmla="*/ 557854 w 557854"/>
                <a:gd name="connsiteY1" fmla="*/ 0 h 745274"/>
                <a:gd name="connsiteX2" fmla="*/ 97479 w 557854"/>
                <a:gd name="connsiteY2" fmla="*/ 745274 h 745274"/>
                <a:gd name="connsiteX3" fmla="*/ 0 w 557854"/>
                <a:gd name="connsiteY3" fmla="*/ 742099 h 745274"/>
                <a:gd name="connsiteX4" fmla="*/ 438150 w 557854"/>
                <a:gd name="connsiteY4" fmla="*/ 47625 h 745274"/>
                <a:gd name="connsiteX0" fmla="*/ 438150 w 557854"/>
                <a:gd name="connsiteY0" fmla="*/ 47625 h 742099"/>
                <a:gd name="connsiteX1" fmla="*/ 557854 w 557854"/>
                <a:gd name="connsiteY1" fmla="*/ 0 h 742099"/>
                <a:gd name="connsiteX2" fmla="*/ 103829 w 557854"/>
                <a:gd name="connsiteY2" fmla="*/ 684949 h 742099"/>
                <a:gd name="connsiteX3" fmla="*/ 0 w 557854"/>
                <a:gd name="connsiteY3" fmla="*/ 742099 h 742099"/>
                <a:gd name="connsiteX4" fmla="*/ 438150 w 557854"/>
                <a:gd name="connsiteY4" fmla="*/ 47625 h 742099"/>
                <a:gd name="connsiteX0" fmla="*/ 438150 w 557854"/>
                <a:gd name="connsiteY0" fmla="*/ 47625 h 742099"/>
                <a:gd name="connsiteX1" fmla="*/ 557854 w 557854"/>
                <a:gd name="connsiteY1" fmla="*/ 0 h 742099"/>
                <a:gd name="connsiteX2" fmla="*/ 81604 w 557854"/>
                <a:gd name="connsiteY2" fmla="*/ 742099 h 742099"/>
                <a:gd name="connsiteX3" fmla="*/ 0 w 557854"/>
                <a:gd name="connsiteY3" fmla="*/ 742099 h 742099"/>
                <a:gd name="connsiteX4" fmla="*/ 438150 w 557854"/>
                <a:gd name="connsiteY4" fmla="*/ 47625 h 742099"/>
                <a:gd name="connsiteX0" fmla="*/ 473075 w 557854"/>
                <a:gd name="connsiteY0" fmla="*/ 3175 h 742099"/>
                <a:gd name="connsiteX1" fmla="*/ 557854 w 557854"/>
                <a:gd name="connsiteY1" fmla="*/ 0 h 742099"/>
                <a:gd name="connsiteX2" fmla="*/ 81604 w 557854"/>
                <a:gd name="connsiteY2" fmla="*/ 742099 h 742099"/>
                <a:gd name="connsiteX3" fmla="*/ 0 w 557854"/>
                <a:gd name="connsiteY3" fmla="*/ 742099 h 742099"/>
                <a:gd name="connsiteX4" fmla="*/ 473075 w 557854"/>
                <a:gd name="connsiteY4" fmla="*/ 3175 h 742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854" h="742099">
                  <a:moveTo>
                    <a:pt x="473075" y="3175"/>
                  </a:moveTo>
                  <a:lnTo>
                    <a:pt x="557854" y="0"/>
                  </a:lnTo>
                  <a:lnTo>
                    <a:pt x="81604" y="742099"/>
                  </a:lnTo>
                  <a:lnTo>
                    <a:pt x="0" y="742099"/>
                  </a:lnTo>
                  <a:lnTo>
                    <a:pt x="473075" y="3175"/>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Slide Number Placeholder 5">
            <a:extLst>
              <a:ext uri="{FF2B5EF4-FFF2-40B4-BE49-F238E27FC236}">
                <a16:creationId xmlns:a16="http://schemas.microsoft.com/office/drawing/2014/main" id="{8C979692-0D40-A344-91C1-0D95353305A4}"/>
              </a:ext>
            </a:extLst>
          </p:cNvPr>
          <p:cNvSpPr txBox="1">
            <a:spLocks/>
          </p:cNvSpPr>
          <p:nvPr/>
        </p:nvSpPr>
        <p:spPr>
          <a:xfrm>
            <a:off x="10772159" y="6493754"/>
            <a:ext cx="1077084" cy="241441"/>
          </a:xfrm>
          <a:prstGeom prst="rect">
            <a:avLst/>
          </a:prstGeom>
        </p:spPr>
        <p:txBody>
          <a:bodyPr anchor="ctr"/>
          <a:lstStyle>
            <a:defPPr>
              <a:defRPr lang="en-US"/>
            </a:defPPr>
            <a:lvl1pPr marL="0" algn="r" defTabSz="914400" rtl="0" eaLnBrk="1" latinLnBrk="0" hangingPunct="1">
              <a:defRPr sz="1800" kern="1200">
                <a:solidFill>
                  <a:srgbClr val="EB6D1C"/>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7DF7CC6-845F-F044-B362-03D41345844B}" type="slidenum">
              <a:rPr lang="en-US" sz="1400" smtClean="0">
                <a:solidFill>
                  <a:schemeClr val="bg1"/>
                </a:solidFill>
              </a:rPr>
              <a:pPr/>
              <a:t>‹#›</a:t>
            </a:fld>
            <a:endParaRPr lang="en-US" sz="1400">
              <a:solidFill>
                <a:schemeClr val="bg1"/>
              </a:solidFill>
            </a:endParaRPr>
          </a:p>
        </p:txBody>
      </p:sp>
      <p:sp>
        <p:nvSpPr>
          <p:cNvPr id="43" name="Rectangle 42">
            <a:extLst>
              <a:ext uri="{FF2B5EF4-FFF2-40B4-BE49-F238E27FC236}">
                <a16:creationId xmlns:a16="http://schemas.microsoft.com/office/drawing/2014/main" id="{66A68A7A-D39E-EA40-A966-1E5DD4A69CAD}"/>
              </a:ext>
            </a:extLst>
          </p:cNvPr>
          <p:cNvSpPr/>
          <p:nvPr/>
        </p:nvSpPr>
        <p:spPr>
          <a:xfrm>
            <a:off x="9431658" y="6514448"/>
            <a:ext cx="1584088" cy="20005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a:solidFill>
                  <a:schemeClr val="bg1"/>
                </a:solidFill>
                <a:latin typeface="Arial Narrow" charset="0"/>
                <a:ea typeface="Arial Narrow" charset="0"/>
                <a:cs typeface="Arial Narrow" charset="0"/>
              </a:rPr>
              <a:t>©2021 AutoZone Inc. All Rights Reserved.</a:t>
            </a:r>
          </a:p>
        </p:txBody>
      </p:sp>
      <p:pic>
        <p:nvPicPr>
          <p:cNvPr id="44" name="Picture 43" descr="autozonestripe.png">
            <a:extLst>
              <a:ext uri="{FF2B5EF4-FFF2-40B4-BE49-F238E27FC236}">
                <a16:creationId xmlns:a16="http://schemas.microsoft.com/office/drawing/2014/main" id="{BE509EC8-BF49-4A89-9326-28CC3F2E96BD}"/>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0" y="3571875"/>
            <a:ext cx="10648772" cy="754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4">
            <a:extLst>
              <a:ext uri="{FF2B5EF4-FFF2-40B4-BE49-F238E27FC236}">
                <a16:creationId xmlns:a16="http://schemas.microsoft.com/office/drawing/2014/main" id="{76C4C4A5-6AF3-46BB-9EDB-5C31A3807F2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15599" y="6446647"/>
            <a:ext cx="2036947" cy="226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0812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0-#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sp>
        <p:nvSpPr>
          <p:cNvPr id="8" name="Text Placeholder 10">
            <a:extLst>
              <a:ext uri="{FF2B5EF4-FFF2-40B4-BE49-F238E27FC236}">
                <a16:creationId xmlns:a16="http://schemas.microsoft.com/office/drawing/2014/main" id="{27B1EF3D-8881-D54F-9C30-438F86982E36}"/>
              </a:ext>
            </a:extLst>
          </p:cNvPr>
          <p:cNvSpPr>
            <a:spLocks noGrp="1"/>
          </p:cNvSpPr>
          <p:nvPr>
            <p:ph type="body" sz="quarter" idx="13"/>
          </p:nvPr>
        </p:nvSpPr>
        <p:spPr>
          <a:xfrm>
            <a:off x="592268" y="425517"/>
            <a:ext cx="11071908" cy="503751"/>
          </a:xfrm>
          <a:prstGeom prst="rect">
            <a:avLst/>
          </a:prstGeom>
        </p:spPr>
        <p:txBody>
          <a:bodyPr vert="horz" lIns="0" tIns="0" rIns="0" bIns="0"/>
          <a:lstStyle>
            <a:lvl1pPr marL="0" indent="0" algn="l">
              <a:spcBef>
                <a:spcPts val="0"/>
              </a:spcBef>
              <a:buNone/>
              <a:defRPr sz="2800" b="1" cap="all">
                <a:solidFill>
                  <a:schemeClr val="tx1"/>
                </a:solidFill>
                <a:latin typeface="Arial" charset="0"/>
                <a:ea typeface="Arial" charset="0"/>
                <a:cs typeface="Arial" charset="0"/>
              </a:defRPr>
            </a:lvl1pPr>
            <a:lvl2pPr marL="457200" indent="0" algn="l">
              <a:buNone/>
              <a:defRPr sz="2000" cap="all">
                <a:solidFill>
                  <a:schemeClr val="bg1"/>
                </a:solidFill>
              </a:defRPr>
            </a:lvl2pPr>
            <a:lvl3pPr marL="914400" indent="0" algn="l">
              <a:buNone/>
              <a:defRPr sz="1800" cap="all">
                <a:solidFill>
                  <a:schemeClr val="bg1"/>
                </a:solidFill>
              </a:defRPr>
            </a:lvl3pPr>
            <a:lvl4pPr marL="1371600" indent="0" algn="l">
              <a:buNone/>
              <a:defRPr sz="1600" cap="all">
                <a:solidFill>
                  <a:schemeClr val="bg1"/>
                </a:solidFill>
              </a:defRPr>
            </a:lvl4pPr>
            <a:lvl5pPr marL="1828800" indent="0" algn="l">
              <a:buNone/>
              <a:defRPr sz="1600" cap="all">
                <a:solidFill>
                  <a:schemeClr val="bg1"/>
                </a:solidFill>
              </a:defRPr>
            </a:lvl5pPr>
          </a:lstStyle>
          <a:p>
            <a:pPr lvl="0"/>
            <a:r>
              <a:rPr lang="en-US"/>
              <a:t>Click to edit Master text styles</a:t>
            </a:r>
          </a:p>
        </p:txBody>
      </p:sp>
      <p:sp>
        <p:nvSpPr>
          <p:cNvPr id="9" name="Text Placeholder 10">
            <a:extLst>
              <a:ext uri="{FF2B5EF4-FFF2-40B4-BE49-F238E27FC236}">
                <a16:creationId xmlns:a16="http://schemas.microsoft.com/office/drawing/2014/main" id="{62E5F8F3-ACAC-3A4E-A0C2-5E82CD34AABB}"/>
              </a:ext>
            </a:extLst>
          </p:cNvPr>
          <p:cNvSpPr>
            <a:spLocks noGrp="1"/>
          </p:cNvSpPr>
          <p:nvPr>
            <p:ph type="body" sz="quarter" idx="15" hasCustomPrompt="1"/>
          </p:nvPr>
        </p:nvSpPr>
        <p:spPr>
          <a:xfrm>
            <a:off x="592268" y="945909"/>
            <a:ext cx="11071908" cy="526276"/>
          </a:xfrm>
          <a:prstGeom prst="rect">
            <a:avLst/>
          </a:prstGeom>
        </p:spPr>
        <p:txBody>
          <a:bodyPr vert="horz" lIns="0" tIns="0" rIns="0" bIns="0"/>
          <a:lstStyle>
            <a:lvl1pPr marL="0" marR="0" indent="0" algn="l" defTabSz="914400" rtl="0" eaLnBrk="1" fontAlgn="auto" latinLnBrk="0" hangingPunct="1">
              <a:lnSpc>
                <a:spcPct val="100000"/>
              </a:lnSpc>
              <a:spcBef>
                <a:spcPts val="400"/>
              </a:spcBef>
              <a:spcAft>
                <a:spcPts val="400"/>
              </a:spcAft>
              <a:buClr>
                <a:srgbClr val="ED7D31"/>
              </a:buClr>
              <a:buSzPct val="125000"/>
              <a:buFont typeface="Arial" panose="020B0604020202020204" pitchFamily="34" charset="0"/>
              <a:buNone/>
              <a:tabLst/>
              <a:defRPr kumimoji="0" lang="en-US" sz="2400" b="0" i="0" u="none" strike="noStrike" kern="120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00000"/>
              </a:lnSpc>
              <a:spcBef>
                <a:spcPts val="400"/>
              </a:spcBef>
              <a:spcAft>
                <a:spcPts val="400"/>
              </a:spcAft>
              <a:buClr>
                <a:srgbClr val="ED7D31"/>
              </a:buClr>
              <a:buSzPct val="125000"/>
              <a:buFont typeface="Arial" panose="020B0604020202020204" pitchFamily="34" charset="0"/>
              <a:buNone/>
              <a:tabLst/>
              <a:defRPr sz="1200" cap="all">
                <a:solidFill>
                  <a:schemeClr val="bg1"/>
                </a:solidFill>
              </a:defRPr>
            </a:lvl2pPr>
            <a:lvl3pPr marL="914400" indent="0" algn="l">
              <a:buNone/>
              <a:defRPr sz="1800" cap="all">
                <a:solidFill>
                  <a:schemeClr val="bg1"/>
                </a:solidFill>
              </a:defRPr>
            </a:lvl3pPr>
            <a:lvl4pPr marL="1371600" indent="0" algn="l">
              <a:buNone/>
              <a:defRPr sz="1600" cap="all">
                <a:solidFill>
                  <a:schemeClr val="bg1"/>
                </a:solidFill>
              </a:defRPr>
            </a:lvl4pPr>
            <a:lvl5pPr marL="1828800" indent="0" algn="l">
              <a:buNone/>
              <a:defRPr sz="1600" cap="all">
                <a:solidFill>
                  <a:schemeClr val="bg1"/>
                </a:solidFill>
              </a:defRPr>
            </a:lvl5pPr>
          </a:lstStyle>
          <a:p>
            <a:pPr lvl="0"/>
            <a:r>
              <a:rPr lang="en-US"/>
              <a:t>Click To Edit Sub Header</a:t>
            </a:r>
          </a:p>
          <a:p>
            <a:pPr marL="685800" marR="0" lvl="1" indent="-228600" algn="l" defTabSz="914400" rtl="0" eaLnBrk="1" fontAlgn="auto" latinLnBrk="0" hangingPunct="1">
              <a:lnSpc>
                <a:spcPct val="100000"/>
              </a:lnSpc>
              <a:spcBef>
                <a:spcPts val="400"/>
              </a:spcBef>
              <a:spcAft>
                <a:spcPts val="400"/>
              </a:spcAft>
              <a:buClr>
                <a:srgbClr val="ED7D31"/>
              </a:buClr>
              <a:buSzPct val="125000"/>
              <a:buFont typeface="Arial" panose="020B0604020202020204" pitchFamily="34" charset="0"/>
              <a:buChar char="•"/>
              <a:tabLst/>
              <a:defRPr/>
            </a:pPr>
            <a:endParaRPr kumimoji="0" lang="en-US" sz="16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12" name="Text Placeholder 10">
            <a:extLst>
              <a:ext uri="{FF2B5EF4-FFF2-40B4-BE49-F238E27FC236}">
                <a16:creationId xmlns:a16="http://schemas.microsoft.com/office/drawing/2014/main" id="{4C0BBBF7-45BC-2D49-A94A-EB019DD03F9A}"/>
              </a:ext>
            </a:extLst>
          </p:cNvPr>
          <p:cNvSpPr>
            <a:spLocks noGrp="1"/>
          </p:cNvSpPr>
          <p:nvPr>
            <p:ph type="body" sz="quarter" idx="16" hasCustomPrompt="1"/>
          </p:nvPr>
        </p:nvSpPr>
        <p:spPr>
          <a:xfrm>
            <a:off x="592268" y="1412252"/>
            <a:ext cx="11071908" cy="2181339"/>
          </a:xfrm>
          <a:prstGeom prst="rect">
            <a:avLst/>
          </a:prstGeom>
        </p:spPr>
        <p:txBody>
          <a:bodyPr vert="horz" lIns="0" tIns="0" rIns="0" bIns="0"/>
          <a:lstStyle>
            <a:lvl1pPr marL="228600" marR="0" indent="-228600" algn="l" defTabSz="914400" rtl="0" eaLnBrk="1" fontAlgn="auto" latinLnBrk="0" hangingPunct="1">
              <a:lnSpc>
                <a:spcPct val="100000"/>
              </a:lnSpc>
              <a:spcBef>
                <a:spcPts val="400"/>
              </a:spcBef>
              <a:spcAft>
                <a:spcPts val="400"/>
              </a:spcAft>
              <a:buClr>
                <a:srgbClr val="ED7D31"/>
              </a:buClr>
              <a:buSzPct val="125000"/>
              <a:buFont typeface="Arial" panose="020B0604020202020204" pitchFamily="34" charset="0"/>
              <a:buChar char="•"/>
              <a:tabLst/>
              <a:defRPr kumimoji="0" lang="en-US" sz="1600" b="0" i="0" u="none" strike="noStrike" kern="120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defRPr>
            </a:lvl1pPr>
            <a:lvl2pPr marL="685800" marR="0" indent="-228600" algn="l" defTabSz="914400" rtl="0" eaLnBrk="1" fontAlgn="auto" latinLnBrk="0" hangingPunct="1">
              <a:lnSpc>
                <a:spcPct val="100000"/>
              </a:lnSpc>
              <a:spcBef>
                <a:spcPts val="400"/>
              </a:spcBef>
              <a:spcAft>
                <a:spcPts val="400"/>
              </a:spcAft>
              <a:buClr>
                <a:srgbClr val="ED7D31"/>
              </a:buClr>
              <a:buSzPct val="125000"/>
              <a:buFont typeface="Arial" panose="020B0604020202020204" pitchFamily="34" charset="0"/>
              <a:buChar char="•"/>
              <a:tabLst/>
              <a:defRPr sz="1200" cap="all">
                <a:solidFill>
                  <a:schemeClr val="bg1"/>
                </a:solidFill>
              </a:defRPr>
            </a:lvl2pPr>
            <a:lvl3pPr marL="914400" indent="0" algn="l">
              <a:buNone/>
              <a:defRPr sz="1800" cap="all">
                <a:solidFill>
                  <a:schemeClr val="bg1"/>
                </a:solidFill>
              </a:defRPr>
            </a:lvl3pPr>
            <a:lvl4pPr marL="1371600" indent="0" algn="l">
              <a:buNone/>
              <a:defRPr sz="1600" cap="all">
                <a:solidFill>
                  <a:schemeClr val="bg1"/>
                </a:solidFill>
              </a:defRPr>
            </a:lvl4pPr>
            <a:lvl5pPr marL="1828800" indent="0" algn="l">
              <a:buNone/>
              <a:defRPr sz="1600" cap="all">
                <a:solidFill>
                  <a:schemeClr val="bg1"/>
                </a:solidFill>
              </a:defRPr>
            </a:lvl5pPr>
          </a:lstStyle>
          <a:p>
            <a:pPr marL="228600" marR="0" lvl="0" indent="-228600" algn="l" defTabSz="914400" rtl="0" eaLnBrk="1" fontAlgn="auto" latinLnBrk="0" hangingPunct="1">
              <a:lnSpc>
                <a:spcPct val="100000"/>
              </a:lnSpc>
              <a:spcBef>
                <a:spcPts val="400"/>
              </a:spcBef>
              <a:spcAft>
                <a:spcPts val="400"/>
              </a:spcAft>
              <a:buClr>
                <a:srgbClr val="ED7D31"/>
              </a:buClr>
              <a:buSzPct val="125000"/>
              <a:buFont typeface="Arial" panose="020B0604020202020204" pitchFamily="34" charset="0"/>
              <a:buChar char="•"/>
              <a:tabLst/>
              <a:defRPr/>
            </a:pPr>
            <a:r>
              <a:rPr kumimoji="0" lang="en-US" sz="16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Click to edit first-level bullet point</a:t>
            </a:r>
          </a:p>
          <a:p>
            <a:pPr marL="685800" marR="0" lvl="1" indent="-228600" algn="l" defTabSz="914400" rtl="0" eaLnBrk="1" fontAlgn="auto" latinLnBrk="0" hangingPunct="1">
              <a:lnSpc>
                <a:spcPct val="100000"/>
              </a:lnSpc>
              <a:spcBef>
                <a:spcPts val="400"/>
              </a:spcBef>
              <a:spcAft>
                <a:spcPts val="400"/>
              </a:spcAft>
              <a:buClr>
                <a:srgbClr val="ED7D31"/>
              </a:buClr>
              <a:buSzPct val="125000"/>
              <a:buFont typeface="Arial" panose="020B0604020202020204" pitchFamily="34" charset="0"/>
              <a:buChar char="•"/>
              <a:tabLst/>
              <a:defRPr/>
            </a:pPr>
            <a:r>
              <a:rPr kumimoji="0" lang="en-US" sz="16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Click to edit second-level bullet point</a:t>
            </a:r>
          </a:p>
          <a:p>
            <a:pPr marL="685800" marR="0" lvl="1" indent="-228600" algn="l" defTabSz="914400" rtl="0" eaLnBrk="1" fontAlgn="auto" latinLnBrk="0" hangingPunct="1">
              <a:lnSpc>
                <a:spcPct val="100000"/>
              </a:lnSpc>
              <a:spcBef>
                <a:spcPts val="400"/>
              </a:spcBef>
              <a:spcAft>
                <a:spcPts val="400"/>
              </a:spcAft>
              <a:buClr>
                <a:srgbClr val="ED7D31"/>
              </a:buClr>
              <a:buSzPct val="125000"/>
              <a:buFont typeface="Arial" panose="020B0604020202020204" pitchFamily="34" charset="0"/>
              <a:buChar char="•"/>
              <a:tabLst/>
              <a:defRPr/>
            </a:pPr>
            <a:endParaRPr kumimoji="0" lang="en-US" sz="16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pic>
        <p:nvPicPr>
          <p:cNvPr id="13" name="Picture 4">
            <a:extLst>
              <a:ext uri="{FF2B5EF4-FFF2-40B4-BE49-F238E27FC236}">
                <a16:creationId xmlns:a16="http://schemas.microsoft.com/office/drawing/2014/main" id="{42CAD0CA-A665-734E-8A2A-A01F6029F88B}"/>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5516" y="6446647"/>
            <a:ext cx="2036947" cy="226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FC7138F3-8F58-7744-899D-7AFC913A6F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56008" y="6503657"/>
            <a:ext cx="1312950" cy="226154"/>
          </a:xfrm>
          <a:prstGeom prst="rect">
            <a:avLst/>
          </a:prstGeom>
        </p:spPr>
      </p:pic>
      <p:grpSp>
        <p:nvGrpSpPr>
          <p:cNvPr id="3" name="Group 2">
            <a:extLst>
              <a:ext uri="{FF2B5EF4-FFF2-40B4-BE49-F238E27FC236}">
                <a16:creationId xmlns:a16="http://schemas.microsoft.com/office/drawing/2014/main" id="{C59CD2F9-F72D-F342-A522-B4428137A177}"/>
              </a:ext>
            </a:extLst>
          </p:cNvPr>
          <p:cNvGrpSpPr/>
          <p:nvPr/>
        </p:nvGrpSpPr>
        <p:grpSpPr>
          <a:xfrm>
            <a:off x="3762503" y="6458708"/>
            <a:ext cx="8760595" cy="292773"/>
            <a:chOff x="3762503" y="6458708"/>
            <a:chExt cx="8760595" cy="292773"/>
          </a:xfrm>
        </p:grpSpPr>
        <p:sp>
          <p:nvSpPr>
            <p:cNvPr id="25" name="Rectangle 1">
              <a:extLst>
                <a:ext uri="{FF2B5EF4-FFF2-40B4-BE49-F238E27FC236}">
                  <a16:creationId xmlns:a16="http://schemas.microsoft.com/office/drawing/2014/main" id="{A6303EE8-A4E0-B349-B2A5-B6195572973D}"/>
                </a:ext>
              </a:extLst>
            </p:cNvPr>
            <p:cNvSpPr/>
            <p:nvPr/>
          </p:nvSpPr>
          <p:spPr>
            <a:xfrm>
              <a:off x="4309755" y="6458708"/>
              <a:ext cx="399874" cy="271103"/>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3954" h="748449">
                  <a:moveTo>
                    <a:pt x="466725" y="0"/>
                  </a:moveTo>
                  <a:lnTo>
                    <a:pt x="1103954" y="3175"/>
                  </a:lnTo>
                  <a:lnTo>
                    <a:pt x="643579" y="748449"/>
                  </a:lnTo>
                  <a:lnTo>
                    <a:pt x="0" y="748449"/>
                  </a:lnTo>
                  <a:lnTo>
                    <a:pt x="466725" y="0"/>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
              <a:extLst>
                <a:ext uri="{FF2B5EF4-FFF2-40B4-BE49-F238E27FC236}">
                  <a16:creationId xmlns:a16="http://schemas.microsoft.com/office/drawing/2014/main" id="{2A92F0B0-E325-6E45-A557-7850FF06D712}"/>
                </a:ext>
              </a:extLst>
            </p:cNvPr>
            <p:cNvSpPr/>
            <p:nvPr/>
          </p:nvSpPr>
          <p:spPr>
            <a:xfrm>
              <a:off x="4590366" y="6458708"/>
              <a:ext cx="430925" cy="269953"/>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466725 w 1189679"/>
                <a:gd name="connsiteY0" fmla="*/ 0 h 748449"/>
                <a:gd name="connsiteX1" fmla="*/ 1189679 w 1189679"/>
                <a:gd name="connsiteY1" fmla="*/ 6350 h 748449"/>
                <a:gd name="connsiteX2" fmla="*/ 643579 w 1189679"/>
                <a:gd name="connsiteY2" fmla="*/ 748449 h 748449"/>
                <a:gd name="connsiteX3" fmla="*/ 0 w 1189679"/>
                <a:gd name="connsiteY3" fmla="*/ 748449 h 748449"/>
                <a:gd name="connsiteX4" fmla="*/ 466725 w 1189679"/>
                <a:gd name="connsiteY4" fmla="*/ 0 h 748449"/>
                <a:gd name="connsiteX0" fmla="*/ 466725 w 1189679"/>
                <a:gd name="connsiteY0" fmla="*/ 0 h 748449"/>
                <a:gd name="connsiteX1" fmla="*/ 1189679 w 1189679"/>
                <a:gd name="connsiteY1" fmla="*/ 6350 h 748449"/>
                <a:gd name="connsiteX2" fmla="*/ 732479 w 1189679"/>
                <a:gd name="connsiteY2" fmla="*/ 745274 h 748449"/>
                <a:gd name="connsiteX3" fmla="*/ 0 w 1189679"/>
                <a:gd name="connsiteY3" fmla="*/ 748449 h 748449"/>
                <a:gd name="connsiteX4" fmla="*/ 466725 w 1189679"/>
                <a:gd name="connsiteY4" fmla="*/ 0 h 748449"/>
                <a:gd name="connsiteX0" fmla="*/ 466725 w 1189679"/>
                <a:gd name="connsiteY0" fmla="*/ 0 h 748449"/>
                <a:gd name="connsiteX1" fmla="*/ 1189679 w 1189679"/>
                <a:gd name="connsiteY1" fmla="*/ 6350 h 748449"/>
                <a:gd name="connsiteX2" fmla="*/ 697554 w 1189679"/>
                <a:gd name="connsiteY2" fmla="*/ 630974 h 748449"/>
                <a:gd name="connsiteX3" fmla="*/ 0 w 1189679"/>
                <a:gd name="connsiteY3" fmla="*/ 748449 h 748449"/>
                <a:gd name="connsiteX4" fmla="*/ 466725 w 1189679"/>
                <a:gd name="connsiteY4" fmla="*/ 0 h 748449"/>
                <a:gd name="connsiteX0" fmla="*/ 342900 w 1065854"/>
                <a:gd name="connsiteY0" fmla="*/ 0 h 656374"/>
                <a:gd name="connsiteX1" fmla="*/ 1065854 w 1065854"/>
                <a:gd name="connsiteY1" fmla="*/ 6350 h 656374"/>
                <a:gd name="connsiteX2" fmla="*/ 573729 w 1065854"/>
                <a:gd name="connsiteY2" fmla="*/ 630974 h 656374"/>
                <a:gd name="connsiteX3" fmla="*/ 0 w 1065854"/>
                <a:gd name="connsiteY3" fmla="*/ 656374 h 656374"/>
                <a:gd name="connsiteX4" fmla="*/ 342900 w 1065854"/>
                <a:gd name="connsiteY4" fmla="*/ 0 h 656374"/>
                <a:gd name="connsiteX0" fmla="*/ 342900 w 1065854"/>
                <a:gd name="connsiteY0" fmla="*/ 0 h 745274"/>
                <a:gd name="connsiteX1" fmla="*/ 1065854 w 1065854"/>
                <a:gd name="connsiteY1" fmla="*/ 6350 h 745274"/>
                <a:gd name="connsiteX2" fmla="*/ 602304 w 1065854"/>
                <a:gd name="connsiteY2" fmla="*/ 745274 h 745274"/>
                <a:gd name="connsiteX3" fmla="*/ 0 w 1065854"/>
                <a:gd name="connsiteY3" fmla="*/ 656374 h 745274"/>
                <a:gd name="connsiteX4" fmla="*/ 342900 w 1065854"/>
                <a:gd name="connsiteY4" fmla="*/ 0 h 745274"/>
                <a:gd name="connsiteX0" fmla="*/ 466725 w 1189679"/>
                <a:gd name="connsiteY0" fmla="*/ 0 h 745274"/>
                <a:gd name="connsiteX1" fmla="*/ 1189679 w 1189679"/>
                <a:gd name="connsiteY1" fmla="*/ 6350 h 745274"/>
                <a:gd name="connsiteX2" fmla="*/ 726129 w 1189679"/>
                <a:gd name="connsiteY2" fmla="*/ 745274 h 745274"/>
                <a:gd name="connsiteX3" fmla="*/ 0 w 1189679"/>
                <a:gd name="connsiteY3" fmla="*/ 745274 h 745274"/>
                <a:gd name="connsiteX4" fmla="*/ 466725 w 1189679"/>
                <a:gd name="connsiteY4" fmla="*/ 0 h 745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9679" h="745274">
                  <a:moveTo>
                    <a:pt x="466725" y="0"/>
                  </a:moveTo>
                  <a:lnTo>
                    <a:pt x="1189679" y="6350"/>
                  </a:lnTo>
                  <a:lnTo>
                    <a:pt x="726129" y="745274"/>
                  </a:lnTo>
                  <a:lnTo>
                    <a:pt x="0" y="745274"/>
                  </a:lnTo>
                  <a:lnTo>
                    <a:pt x="466725" y="0"/>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
              <a:extLst>
                <a:ext uri="{FF2B5EF4-FFF2-40B4-BE49-F238E27FC236}">
                  <a16:creationId xmlns:a16="http://schemas.microsoft.com/office/drawing/2014/main" id="{8850F4F1-6BF0-CE44-814E-858CE03EA5E4}"/>
                </a:ext>
              </a:extLst>
            </p:cNvPr>
            <p:cNvSpPr/>
            <p:nvPr/>
          </p:nvSpPr>
          <p:spPr>
            <a:xfrm>
              <a:off x="4898929" y="6460918"/>
              <a:ext cx="486331" cy="271103"/>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466725 w 1189679"/>
                <a:gd name="connsiteY0" fmla="*/ 0 h 748449"/>
                <a:gd name="connsiteX1" fmla="*/ 1189679 w 1189679"/>
                <a:gd name="connsiteY1" fmla="*/ 6350 h 748449"/>
                <a:gd name="connsiteX2" fmla="*/ 643579 w 1189679"/>
                <a:gd name="connsiteY2" fmla="*/ 748449 h 748449"/>
                <a:gd name="connsiteX3" fmla="*/ 0 w 1189679"/>
                <a:gd name="connsiteY3" fmla="*/ 748449 h 748449"/>
                <a:gd name="connsiteX4" fmla="*/ 466725 w 1189679"/>
                <a:gd name="connsiteY4" fmla="*/ 0 h 748449"/>
                <a:gd name="connsiteX0" fmla="*/ 466725 w 1189679"/>
                <a:gd name="connsiteY0" fmla="*/ 0 h 748449"/>
                <a:gd name="connsiteX1" fmla="*/ 1189679 w 1189679"/>
                <a:gd name="connsiteY1" fmla="*/ 6350 h 748449"/>
                <a:gd name="connsiteX2" fmla="*/ 732479 w 1189679"/>
                <a:gd name="connsiteY2" fmla="*/ 745274 h 748449"/>
                <a:gd name="connsiteX3" fmla="*/ 0 w 1189679"/>
                <a:gd name="connsiteY3" fmla="*/ 748449 h 748449"/>
                <a:gd name="connsiteX4" fmla="*/ 466725 w 1189679"/>
                <a:gd name="connsiteY4" fmla="*/ 0 h 748449"/>
                <a:gd name="connsiteX0" fmla="*/ 466725 w 1323029"/>
                <a:gd name="connsiteY0" fmla="*/ 0 h 748449"/>
                <a:gd name="connsiteX1" fmla="*/ 1323029 w 1323029"/>
                <a:gd name="connsiteY1" fmla="*/ 0 h 748449"/>
                <a:gd name="connsiteX2" fmla="*/ 732479 w 1323029"/>
                <a:gd name="connsiteY2" fmla="*/ 745274 h 748449"/>
                <a:gd name="connsiteX3" fmla="*/ 0 w 1323029"/>
                <a:gd name="connsiteY3" fmla="*/ 748449 h 748449"/>
                <a:gd name="connsiteX4" fmla="*/ 466725 w 1323029"/>
                <a:gd name="connsiteY4" fmla="*/ 0 h 748449"/>
                <a:gd name="connsiteX0" fmla="*/ 466725 w 1323029"/>
                <a:gd name="connsiteY0" fmla="*/ 0 h 748449"/>
                <a:gd name="connsiteX1" fmla="*/ 1323029 w 1323029"/>
                <a:gd name="connsiteY1" fmla="*/ 0 h 748449"/>
                <a:gd name="connsiteX2" fmla="*/ 862654 w 1323029"/>
                <a:gd name="connsiteY2" fmla="*/ 735749 h 748449"/>
                <a:gd name="connsiteX3" fmla="*/ 0 w 1323029"/>
                <a:gd name="connsiteY3" fmla="*/ 748449 h 748449"/>
                <a:gd name="connsiteX4" fmla="*/ 466725 w 1323029"/>
                <a:gd name="connsiteY4" fmla="*/ 0 h 748449"/>
                <a:gd name="connsiteX0" fmla="*/ 320675 w 1176979"/>
                <a:gd name="connsiteY0" fmla="*/ 0 h 735749"/>
                <a:gd name="connsiteX1" fmla="*/ 1176979 w 1176979"/>
                <a:gd name="connsiteY1" fmla="*/ 0 h 735749"/>
                <a:gd name="connsiteX2" fmla="*/ 716604 w 1176979"/>
                <a:gd name="connsiteY2" fmla="*/ 735749 h 735749"/>
                <a:gd name="connsiteX3" fmla="*/ 0 w 1176979"/>
                <a:gd name="connsiteY3" fmla="*/ 681774 h 735749"/>
                <a:gd name="connsiteX4" fmla="*/ 320675 w 1176979"/>
                <a:gd name="connsiteY4" fmla="*/ 0 h 735749"/>
                <a:gd name="connsiteX0" fmla="*/ 463550 w 1319854"/>
                <a:gd name="connsiteY0" fmla="*/ 0 h 735749"/>
                <a:gd name="connsiteX1" fmla="*/ 1319854 w 1319854"/>
                <a:gd name="connsiteY1" fmla="*/ 0 h 735749"/>
                <a:gd name="connsiteX2" fmla="*/ 859479 w 1319854"/>
                <a:gd name="connsiteY2" fmla="*/ 735749 h 735749"/>
                <a:gd name="connsiteX3" fmla="*/ 0 w 1319854"/>
                <a:gd name="connsiteY3" fmla="*/ 732574 h 735749"/>
                <a:gd name="connsiteX4" fmla="*/ 463550 w 1319854"/>
                <a:gd name="connsiteY4" fmla="*/ 0 h 735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854" h="735749">
                  <a:moveTo>
                    <a:pt x="463550" y="0"/>
                  </a:moveTo>
                  <a:lnTo>
                    <a:pt x="1319854" y="0"/>
                  </a:lnTo>
                  <a:lnTo>
                    <a:pt x="859479" y="735749"/>
                  </a:lnTo>
                  <a:lnTo>
                    <a:pt x="0" y="732574"/>
                  </a:lnTo>
                  <a:lnTo>
                    <a:pt x="463550" y="0"/>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1">
              <a:extLst>
                <a:ext uri="{FF2B5EF4-FFF2-40B4-BE49-F238E27FC236}">
                  <a16:creationId xmlns:a16="http://schemas.microsoft.com/office/drawing/2014/main" id="{672AF48D-7E6C-8A40-82DA-9E67F2C28DF2}"/>
                </a:ext>
              </a:extLst>
            </p:cNvPr>
            <p:cNvSpPr/>
            <p:nvPr/>
          </p:nvSpPr>
          <p:spPr>
            <a:xfrm>
              <a:off x="5275336" y="6460582"/>
              <a:ext cx="7247762" cy="290899"/>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466725 w 1189679"/>
                <a:gd name="connsiteY0" fmla="*/ 0 h 748449"/>
                <a:gd name="connsiteX1" fmla="*/ 1189679 w 1189679"/>
                <a:gd name="connsiteY1" fmla="*/ 6350 h 748449"/>
                <a:gd name="connsiteX2" fmla="*/ 643579 w 1189679"/>
                <a:gd name="connsiteY2" fmla="*/ 748449 h 748449"/>
                <a:gd name="connsiteX3" fmla="*/ 0 w 1189679"/>
                <a:gd name="connsiteY3" fmla="*/ 748449 h 748449"/>
                <a:gd name="connsiteX4" fmla="*/ 466725 w 1189679"/>
                <a:gd name="connsiteY4" fmla="*/ 0 h 748449"/>
                <a:gd name="connsiteX0" fmla="*/ 466725 w 1189679"/>
                <a:gd name="connsiteY0" fmla="*/ 0 h 748449"/>
                <a:gd name="connsiteX1" fmla="*/ 1189679 w 1189679"/>
                <a:gd name="connsiteY1" fmla="*/ 6350 h 748449"/>
                <a:gd name="connsiteX2" fmla="*/ 732479 w 1189679"/>
                <a:gd name="connsiteY2" fmla="*/ 745274 h 748449"/>
                <a:gd name="connsiteX3" fmla="*/ 0 w 1189679"/>
                <a:gd name="connsiteY3" fmla="*/ 748449 h 748449"/>
                <a:gd name="connsiteX4" fmla="*/ 466725 w 1189679"/>
                <a:gd name="connsiteY4" fmla="*/ 0 h 748449"/>
                <a:gd name="connsiteX0" fmla="*/ 466725 w 1323029"/>
                <a:gd name="connsiteY0" fmla="*/ 0 h 748449"/>
                <a:gd name="connsiteX1" fmla="*/ 1323029 w 1323029"/>
                <a:gd name="connsiteY1" fmla="*/ 0 h 748449"/>
                <a:gd name="connsiteX2" fmla="*/ 732479 w 1323029"/>
                <a:gd name="connsiteY2" fmla="*/ 745274 h 748449"/>
                <a:gd name="connsiteX3" fmla="*/ 0 w 1323029"/>
                <a:gd name="connsiteY3" fmla="*/ 748449 h 748449"/>
                <a:gd name="connsiteX4" fmla="*/ 466725 w 1323029"/>
                <a:gd name="connsiteY4" fmla="*/ 0 h 748449"/>
                <a:gd name="connsiteX0" fmla="*/ 466725 w 1323029"/>
                <a:gd name="connsiteY0" fmla="*/ 0 h 748449"/>
                <a:gd name="connsiteX1" fmla="*/ 1323029 w 1323029"/>
                <a:gd name="connsiteY1" fmla="*/ 0 h 748449"/>
                <a:gd name="connsiteX2" fmla="*/ 862654 w 1323029"/>
                <a:gd name="connsiteY2" fmla="*/ 735749 h 748449"/>
                <a:gd name="connsiteX3" fmla="*/ 0 w 1323029"/>
                <a:gd name="connsiteY3" fmla="*/ 748449 h 748449"/>
                <a:gd name="connsiteX4" fmla="*/ 466725 w 1323029"/>
                <a:gd name="connsiteY4" fmla="*/ 0 h 748449"/>
                <a:gd name="connsiteX0" fmla="*/ 320675 w 1176979"/>
                <a:gd name="connsiteY0" fmla="*/ 0 h 735749"/>
                <a:gd name="connsiteX1" fmla="*/ 1176979 w 1176979"/>
                <a:gd name="connsiteY1" fmla="*/ 0 h 735749"/>
                <a:gd name="connsiteX2" fmla="*/ 716604 w 1176979"/>
                <a:gd name="connsiteY2" fmla="*/ 735749 h 735749"/>
                <a:gd name="connsiteX3" fmla="*/ 0 w 1176979"/>
                <a:gd name="connsiteY3" fmla="*/ 681774 h 735749"/>
                <a:gd name="connsiteX4" fmla="*/ 320675 w 1176979"/>
                <a:gd name="connsiteY4" fmla="*/ 0 h 735749"/>
                <a:gd name="connsiteX0" fmla="*/ 463550 w 1319854"/>
                <a:gd name="connsiteY0" fmla="*/ 0 h 735749"/>
                <a:gd name="connsiteX1" fmla="*/ 1319854 w 1319854"/>
                <a:gd name="connsiteY1" fmla="*/ 0 h 735749"/>
                <a:gd name="connsiteX2" fmla="*/ 859479 w 1319854"/>
                <a:gd name="connsiteY2" fmla="*/ 735749 h 735749"/>
                <a:gd name="connsiteX3" fmla="*/ 0 w 1319854"/>
                <a:gd name="connsiteY3" fmla="*/ 732574 h 735749"/>
                <a:gd name="connsiteX4" fmla="*/ 463550 w 1319854"/>
                <a:gd name="connsiteY4" fmla="*/ 0 h 735749"/>
                <a:gd name="connsiteX0" fmla="*/ 463550 w 4117029"/>
                <a:gd name="connsiteY0" fmla="*/ 0 h 735749"/>
                <a:gd name="connsiteX1" fmla="*/ 4117029 w 4117029"/>
                <a:gd name="connsiteY1" fmla="*/ 6350 h 735749"/>
                <a:gd name="connsiteX2" fmla="*/ 859479 w 4117029"/>
                <a:gd name="connsiteY2" fmla="*/ 735749 h 735749"/>
                <a:gd name="connsiteX3" fmla="*/ 0 w 4117029"/>
                <a:gd name="connsiteY3" fmla="*/ 732574 h 735749"/>
                <a:gd name="connsiteX4" fmla="*/ 463550 w 4117029"/>
                <a:gd name="connsiteY4" fmla="*/ 0 h 735749"/>
                <a:gd name="connsiteX0" fmla="*/ 463550 w 4117029"/>
                <a:gd name="connsiteY0" fmla="*/ 0 h 735749"/>
                <a:gd name="connsiteX1" fmla="*/ 4117029 w 4117029"/>
                <a:gd name="connsiteY1" fmla="*/ 6350 h 735749"/>
                <a:gd name="connsiteX2" fmla="*/ 4117029 w 4117029"/>
                <a:gd name="connsiteY2" fmla="*/ 735749 h 735749"/>
                <a:gd name="connsiteX3" fmla="*/ 0 w 4117029"/>
                <a:gd name="connsiteY3" fmla="*/ 732574 h 735749"/>
                <a:gd name="connsiteX4" fmla="*/ 463550 w 4117029"/>
                <a:gd name="connsiteY4" fmla="*/ 0 h 735749"/>
                <a:gd name="connsiteX0" fmla="*/ 463550 w 6547191"/>
                <a:gd name="connsiteY0" fmla="*/ 0 h 743986"/>
                <a:gd name="connsiteX1" fmla="*/ 4117029 w 6547191"/>
                <a:gd name="connsiteY1" fmla="*/ 6350 h 743986"/>
                <a:gd name="connsiteX2" fmla="*/ 6547191 w 6547191"/>
                <a:gd name="connsiteY2" fmla="*/ 743986 h 743986"/>
                <a:gd name="connsiteX3" fmla="*/ 0 w 6547191"/>
                <a:gd name="connsiteY3" fmla="*/ 732574 h 743986"/>
                <a:gd name="connsiteX4" fmla="*/ 463550 w 6547191"/>
                <a:gd name="connsiteY4" fmla="*/ 0 h 743986"/>
                <a:gd name="connsiteX0" fmla="*/ 463550 w 6547191"/>
                <a:gd name="connsiteY0" fmla="*/ 0 h 743986"/>
                <a:gd name="connsiteX1" fmla="*/ 6547191 w 6547191"/>
                <a:gd name="connsiteY1" fmla="*/ 14587 h 743986"/>
                <a:gd name="connsiteX2" fmla="*/ 6547191 w 6547191"/>
                <a:gd name="connsiteY2" fmla="*/ 743986 h 743986"/>
                <a:gd name="connsiteX3" fmla="*/ 0 w 6547191"/>
                <a:gd name="connsiteY3" fmla="*/ 732574 h 743986"/>
                <a:gd name="connsiteX4" fmla="*/ 463550 w 6547191"/>
                <a:gd name="connsiteY4" fmla="*/ 0 h 743986"/>
                <a:gd name="connsiteX0" fmla="*/ 463550 w 19624211"/>
                <a:gd name="connsiteY0" fmla="*/ 0 h 743986"/>
                <a:gd name="connsiteX1" fmla="*/ 19624211 w 19624211"/>
                <a:gd name="connsiteY1" fmla="*/ 60074 h 743986"/>
                <a:gd name="connsiteX2" fmla="*/ 6547191 w 19624211"/>
                <a:gd name="connsiteY2" fmla="*/ 743986 h 743986"/>
                <a:gd name="connsiteX3" fmla="*/ 0 w 19624211"/>
                <a:gd name="connsiteY3" fmla="*/ 732574 h 743986"/>
                <a:gd name="connsiteX4" fmla="*/ 463550 w 19624211"/>
                <a:gd name="connsiteY4" fmla="*/ 0 h 743986"/>
                <a:gd name="connsiteX0" fmla="*/ 463550 w 19669697"/>
                <a:gd name="connsiteY0" fmla="*/ 0 h 789472"/>
                <a:gd name="connsiteX1" fmla="*/ 19624211 w 19669697"/>
                <a:gd name="connsiteY1" fmla="*/ 60074 h 789472"/>
                <a:gd name="connsiteX2" fmla="*/ 19669697 w 19669697"/>
                <a:gd name="connsiteY2" fmla="*/ 789472 h 789472"/>
                <a:gd name="connsiteX3" fmla="*/ 0 w 19669697"/>
                <a:gd name="connsiteY3" fmla="*/ 732574 h 789472"/>
                <a:gd name="connsiteX4" fmla="*/ 463550 w 19669697"/>
                <a:gd name="connsiteY4" fmla="*/ 0 h 789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69697" h="789472">
                  <a:moveTo>
                    <a:pt x="463550" y="0"/>
                  </a:moveTo>
                  <a:lnTo>
                    <a:pt x="19624211" y="60074"/>
                  </a:lnTo>
                  <a:lnTo>
                    <a:pt x="19669697" y="789472"/>
                  </a:lnTo>
                  <a:lnTo>
                    <a:pt x="0" y="732574"/>
                  </a:lnTo>
                  <a:lnTo>
                    <a:pt x="463550" y="0"/>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1">
              <a:extLst>
                <a:ext uri="{FF2B5EF4-FFF2-40B4-BE49-F238E27FC236}">
                  <a16:creationId xmlns:a16="http://schemas.microsoft.com/office/drawing/2014/main" id="{2E86E8E4-41DC-8142-8281-FC2C949B34EA}"/>
                </a:ext>
              </a:extLst>
            </p:cNvPr>
            <p:cNvSpPr/>
            <p:nvPr/>
          </p:nvSpPr>
          <p:spPr>
            <a:xfrm>
              <a:off x="4110968" y="6459858"/>
              <a:ext cx="330871" cy="269953"/>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774700 w 1103954"/>
                <a:gd name="connsiteY0" fmla="*/ 73025 h 745274"/>
                <a:gd name="connsiteX1" fmla="*/ 1103954 w 1103954"/>
                <a:gd name="connsiteY1" fmla="*/ 0 h 745274"/>
                <a:gd name="connsiteX2" fmla="*/ 643579 w 1103954"/>
                <a:gd name="connsiteY2" fmla="*/ 745274 h 745274"/>
                <a:gd name="connsiteX3" fmla="*/ 0 w 1103954"/>
                <a:gd name="connsiteY3" fmla="*/ 745274 h 745274"/>
                <a:gd name="connsiteX4" fmla="*/ 774700 w 1103954"/>
                <a:gd name="connsiteY4" fmla="*/ 73025 h 745274"/>
                <a:gd name="connsiteX0" fmla="*/ 377825 w 707079"/>
                <a:gd name="connsiteY0" fmla="*/ 73025 h 745274"/>
                <a:gd name="connsiteX1" fmla="*/ 707079 w 707079"/>
                <a:gd name="connsiteY1" fmla="*/ 0 h 745274"/>
                <a:gd name="connsiteX2" fmla="*/ 246704 w 707079"/>
                <a:gd name="connsiteY2" fmla="*/ 745274 h 745274"/>
                <a:gd name="connsiteX3" fmla="*/ 0 w 707079"/>
                <a:gd name="connsiteY3" fmla="*/ 646849 h 745274"/>
                <a:gd name="connsiteX4" fmla="*/ 377825 w 707079"/>
                <a:gd name="connsiteY4" fmla="*/ 73025 h 745274"/>
                <a:gd name="connsiteX0" fmla="*/ 584200 w 913454"/>
                <a:gd name="connsiteY0" fmla="*/ 73025 h 745274"/>
                <a:gd name="connsiteX1" fmla="*/ 913454 w 913454"/>
                <a:gd name="connsiteY1" fmla="*/ 0 h 745274"/>
                <a:gd name="connsiteX2" fmla="*/ 453079 w 913454"/>
                <a:gd name="connsiteY2" fmla="*/ 745274 h 745274"/>
                <a:gd name="connsiteX3" fmla="*/ 0 w 913454"/>
                <a:gd name="connsiteY3" fmla="*/ 745274 h 745274"/>
                <a:gd name="connsiteX4" fmla="*/ 584200 w 913454"/>
                <a:gd name="connsiteY4" fmla="*/ 73025 h 745274"/>
                <a:gd name="connsiteX0" fmla="*/ 469900 w 913454"/>
                <a:gd name="connsiteY0" fmla="*/ 3175 h 745274"/>
                <a:gd name="connsiteX1" fmla="*/ 913454 w 913454"/>
                <a:gd name="connsiteY1" fmla="*/ 0 h 745274"/>
                <a:gd name="connsiteX2" fmla="*/ 453079 w 913454"/>
                <a:gd name="connsiteY2" fmla="*/ 745274 h 745274"/>
                <a:gd name="connsiteX3" fmla="*/ 0 w 913454"/>
                <a:gd name="connsiteY3" fmla="*/ 745274 h 745274"/>
                <a:gd name="connsiteX4" fmla="*/ 469900 w 913454"/>
                <a:gd name="connsiteY4" fmla="*/ 3175 h 745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454" h="745274">
                  <a:moveTo>
                    <a:pt x="469900" y="3175"/>
                  </a:moveTo>
                  <a:lnTo>
                    <a:pt x="913454" y="0"/>
                  </a:lnTo>
                  <a:lnTo>
                    <a:pt x="453079" y="745274"/>
                  </a:lnTo>
                  <a:lnTo>
                    <a:pt x="0" y="745274"/>
                  </a:lnTo>
                  <a:lnTo>
                    <a:pt x="469900" y="3175"/>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1">
              <a:extLst>
                <a:ext uri="{FF2B5EF4-FFF2-40B4-BE49-F238E27FC236}">
                  <a16:creationId xmlns:a16="http://schemas.microsoft.com/office/drawing/2014/main" id="{656099EB-8147-244C-8DD1-B83555A39F1B}"/>
                </a:ext>
              </a:extLst>
            </p:cNvPr>
            <p:cNvSpPr/>
            <p:nvPr/>
          </p:nvSpPr>
          <p:spPr>
            <a:xfrm>
              <a:off x="3958011" y="6459858"/>
              <a:ext cx="287169" cy="269953"/>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774700 w 1103954"/>
                <a:gd name="connsiteY0" fmla="*/ 73025 h 745274"/>
                <a:gd name="connsiteX1" fmla="*/ 1103954 w 1103954"/>
                <a:gd name="connsiteY1" fmla="*/ 0 h 745274"/>
                <a:gd name="connsiteX2" fmla="*/ 643579 w 1103954"/>
                <a:gd name="connsiteY2" fmla="*/ 745274 h 745274"/>
                <a:gd name="connsiteX3" fmla="*/ 0 w 1103954"/>
                <a:gd name="connsiteY3" fmla="*/ 745274 h 745274"/>
                <a:gd name="connsiteX4" fmla="*/ 774700 w 1103954"/>
                <a:gd name="connsiteY4" fmla="*/ 73025 h 745274"/>
                <a:gd name="connsiteX0" fmla="*/ 377825 w 707079"/>
                <a:gd name="connsiteY0" fmla="*/ 73025 h 745274"/>
                <a:gd name="connsiteX1" fmla="*/ 707079 w 707079"/>
                <a:gd name="connsiteY1" fmla="*/ 0 h 745274"/>
                <a:gd name="connsiteX2" fmla="*/ 246704 w 707079"/>
                <a:gd name="connsiteY2" fmla="*/ 745274 h 745274"/>
                <a:gd name="connsiteX3" fmla="*/ 0 w 707079"/>
                <a:gd name="connsiteY3" fmla="*/ 646849 h 745274"/>
                <a:gd name="connsiteX4" fmla="*/ 377825 w 707079"/>
                <a:gd name="connsiteY4" fmla="*/ 73025 h 745274"/>
                <a:gd name="connsiteX0" fmla="*/ 584200 w 913454"/>
                <a:gd name="connsiteY0" fmla="*/ 73025 h 745274"/>
                <a:gd name="connsiteX1" fmla="*/ 913454 w 913454"/>
                <a:gd name="connsiteY1" fmla="*/ 0 h 745274"/>
                <a:gd name="connsiteX2" fmla="*/ 453079 w 913454"/>
                <a:gd name="connsiteY2" fmla="*/ 745274 h 745274"/>
                <a:gd name="connsiteX3" fmla="*/ 0 w 913454"/>
                <a:gd name="connsiteY3" fmla="*/ 745274 h 745274"/>
                <a:gd name="connsiteX4" fmla="*/ 584200 w 913454"/>
                <a:gd name="connsiteY4" fmla="*/ 73025 h 745274"/>
                <a:gd name="connsiteX0" fmla="*/ 469900 w 913454"/>
                <a:gd name="connsiteY0" fmla="*/ 3175 h 745274"/>
                <a:gd name="connsiteX1" fmla="*/ 913454 w 913454"/>
                <a:gd name="connsiteY1" fmla="*/ 0 h 745274"/>
                <a:gd name="connsiteX2" fmla="*/ 453079 w 913454"/>
                <a:gd name="connsiteY2" fmla="*/ 745274 h 745274"/>
                <a:gd name="connsiteX3" fmla="*/ 0 w 913454"/>
                <a:gd name="connsiteY3" fmla="*/ 745274 h 745274"/>
                <a:gd name="connsiteX4" fmla="*/ 469900 w 913454"/>
                <a:gd name="connsiteY4" fmla="*/ 3175 h 745274"/>
                <a:gd name="connsiteX0" fmla="*/ 625475 w 913454"/>
                <a:gd name="connsiteY0" fmla="*/ 76200 h 745274"/>
                <a:gd name="connsiteX1" fmla="*/ 913454 w 913454"/>
                <a:gd name="connsiteY1" fmla="*/ 0 h 745274"/>
                <a:gd name="connsiteX2" fmla="*/ 453079 w 913454"/>
                <a:gd name="connsiteY2" fmla="*/ 745274 h 745274"/>
                <a:gd name="connsiteX3" fmla="*/ 0 w 913454"/>
                <a:gd name="connsiteY3" fmla="*/ 745274 h 745274"/>
                <a:gd name="connsiteX4" fmla="*/ 625475 w 913454"/>
                <a:gd name="connsiteY4" fmla="*/ 76200 h 745274"/>
                <a:gd name="connsiteX0" fmla="*/ 327025 w 615004"/>
                <a:gd name="connsiteY0" fmla="*/ 76200 h 745274"/>
                <a:gd name="connsiteX1" fmla="*/ 615004 w 615004"/>
                <a:gd name="connsiteY1" fmla="*/ 0 h 745274"/>
                <a:gd name="connsiteX2" fmla="*/ 154629 w 615004"/>
                <a:gd name="connsiteY2" fmla="*/ 745274 h 745274"/>
                <a:gd name="connsiteX3" fmla="*/ 0 w 615004"/>
                <a:gd name="connsiteY3" fmla="*/ 630974 h 745274"/>
                <a:gd name="connsiteX4" fmla="*/ 327025 w 615004"/>
                <a:gd name="connsiteY4" fmla="*/ 76200 h 745274"/>
                <a:gd name="connsiteX0" fmla="*/ 504825 w 792804"/>
                <a:gd name="connsiteY0" fmla="*/ 76200 h 745274"/>
                <a:gd name="connsiteX1" fmla="*/ 792804 w 792804"/>
                <a:gd name="connsiteY1" fmla="*/ 0 h 745274"/>
                <a:gd name="connsiteX2" fmla="*/ 332429 w 792804"/>
                <a:gd name="connsiteY2" fmla="*/ 745274 h 745274"/>
                <a:gd name="connsiteX3" fmla="*/ 0 w 792804"/>
                <a:gd name="connsiteY3" fmla="*/ 745274 h 745274"/>
                <a:gd name="connsiteX4" fmla="*/ 504825 w 792804"/>
                <a:gd name="connsiteY4" fmla="*/ 76200 h 745274"/>
                <a:gd name="connsiteX0" fmla="*/ 466725 w 792804"/>
                <a:gd name="connsiteY0" fmla="*/ 3175 h 745274"/>
                <a:gd name="connsiteX1" fmla="*/ 792804 w 792804"/>
                <a:gd name="connsiteY1" fmla="*/ 0 h 745274"/>
                <a:gd name="connsiteX2" fmla="*/ 332429 w 792804"/>
                <a:gd name="connsiteY2" fmla="*/ 745274 h 745274"/>
                <a:gd name="connsiteX3" fmla="*/ 0 w 792804"/>
                <a:gd name="connsiteY3" fmla="*/ 745274 h 745274"/>
                <a:gd name="connsiteX4" fmla="*/ 466725 w 792804"/>
                <a:gd name="connsiteY4" fmla="*/ 3175 h 745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804" h="745274">
                  <a:moveTo>
                    <a:pt x="466725" y="3175"/>
                  </a:moveTo>
                  <a:lnTo>
                    <a:pt x="792804" y="0"/>
                  </a:lnTo>
                  <a:lnTo>
                    <a:pt x="332429" y="745274"/>
                  </a:lnTo>
                  <a:lnTo>
                    <a:pt x="0" y="745274"/>
                  </a:lnTo>
                  <a:lnTo>
                    <a:pt x="466725" y="3175"/>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1">
              <a:extLst>
                <a:ext uri="{FF2B5EF4-FFF2-40B4-BE49-F238E27FC236}">
                  <a16:creationId xmlns:a16="http://schemas.microsoft.com/office/drawing/2014/main" id="{BDDA86E7-5429-9F4F-A23B-D562A814728B}"/>
                </a:ext>
              </a:extLst>
            </p:cNvPr>
            <p:cNvSpPr/>
            <p:nvPr/>
          </p:nvSpPr>
          <p:spPr>
            <a:xfrm>
              <a:off x="3836106" y="6459858"/>
              <a:ext cx="256118" cy="269953"/>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774700 w 1103954"/>
                <a:gd name="connsiteY0" fmla="*/ 73025 h 745274"/>
                <a:gd name="connsiteX1" fmla="*/ 1103954 w 1103954"/>
                <a:gd name="connsiteY1" fmla="*/ 0 h 745274"/>
                <a:gd name="connsiteX2" fmla="*/ 643579 w 1103954"/>
                <a:gd name="connsiteY2" fmla="*/ 745274 h 745274"/>
                <a:gd name="connsiteX3" fmla="*/ 0 w 1103954"/>
                <a:gd name="connsiteY3" fmla="*/ 745274 h 745274"/>
                <a:gd name="connsiteX4" fmla="*/ 774700 w 1103954"/>
                <a:gd name="connsiteY4" fmla="*/ 73025 h 745274"/>
                <a:gd name="connsiteX0" fmla="*/ 377825 w 707079"/>
                <a:gd name="connsiteY0" fmla="*/ 73025 h 745274"/>
                <a:gd name="connsiteX1" fmla="*/ 707079 w 707079"/>
                <a:gd name="connsiteY1" fmla="*/ 0 h 745274"/>
                <a:gd name="connsiteX2" fmla="*/ 246704 w 707079"/>
                <a:gd name="connsiteY2" fmla="*/ 745274 h 745274"/>
                <a:gd name="connsiteX3" fmla="*/ 0 w 707079"/>
                <a:gd name="connsiteY3" fmla="*/ 646849 h 745274"/>
                <a:gd name="connsiteX4" fmla="*/ 377825 w 707079"/>
                <a:gd name="connsiteY4" fmla="*/ 73025 h 745274"/>
                <a:gd name="connsiteX0" fmla="*/ 584200 w 913454"/>
                <a:gd name="connsiteY0" fmla="*/ 73025 h 745274"/>
                <a:gd name="connsiteX1" fmla="*/ 913454 w 913454"/>
                <a:gd name="connsiteY1" fmla="*/ 0 h 745274"/>
                <a:gd name="connsiteX2" fmla="*/ 453079 w 913454"/>
                <a:gd name="connsiteY2" fmla="*/ 745274 h 745274"/>
                <a:gd name="connsiteX3" fmla="*/ 0 w 913454"/>
                <a:gd name="connsiteY3" fmla="*/ 745274 h 745274"/>
                <a:gd name="connsiteX4" fmla="*/ 584200 w 913454"/>
                <a:gd name="connsiteY4" fmla="*/ 73025 h 745274"/>
                <a:gd name="connsiteX0" fmla="*/ 469900 w 913454"/>
                <a:gd name="connsiteY0" fmla="*/ 3175 h 745274"/>
                <a:gd name="connsiteX1" fmla="*/ 913454 w 913454"/>
                <a:gd name="connsiteY1" fmla="*/ 0 h 745274"/>
                <a:gd name="connsiteX2" fmla="*/ 453079 w 913454"/>
                <a:gd name="connsiteY2" fmla="*/ 745274 h 745274"/>
                <a:gd name="connsiteX3" fmla="*/ 0 w 913454"/>
                <a:gd name="connsiteY3" fmla="*/ 745274 h 745274"/>
                <a:gd name="connsiteX4" fmla="*/ 469900 w 913454"/>
                <a:gd name="connsiteY4" fmla="*/ 3175 h 745274"/>
                <a:gd name="connsiteX0" fmla="*/ 625475 w 913454"/>
                <a:gd name="connsiteY0" fmla="*/ 76200 h 745274"/>
                <a:gd name="connsiteX1" fmla="*/ 913454 w 913454"/>
                <a:gd name="connsiteY1" fmla="*/ 0 h 745274"/>
                <a:gd name="connsiteX2" fmla="*/ 453079 w 913454"/>
                <a:gd name="connsiteY2" fmla="*/ 745274 h 745274"/>
                <a:gd name="connsiteX3" fmla="*/ 0 w 913454"/>
                <a:gd name="connsiteY3" fmla="*/ 745274 h 745274"/>
                <a:gd name="connsiteX4" fmla="*/ 625475 w 913454"/>
                <a:gd name="connsiteY4" fmla="*/ 76200 h 745274"/>
                <a:gd name="connsiteX0" fmla="*/ 327025 w 615004"/>
                <a:gd name="connsiteY0" fmla="*/ 76200 h 745274"/>
                <a:gd name="connsiteX1" fmla="*/ 615004 w 615004"/>
                <a:gd name="connsiteY1" fmla="*/ 0 h 745274"/>
                <a:gd name="connsiteX2" fmla="*/ 154629 w 615004"/>
                <a:gd name="connsiteY2" fmla="*/ 745274 h 745274"/>
                <a:gd name="connsiteX3" fmla="*/ 0 w 615004"/>
                <a:gd name="connsiteY3" fmla="*/ 630974 h 745274"/>
                <a:gd name="connsiteX4" fmla="*/ 327025 w 615004"/>
                <a:gd name="connsiteY4" fmla="*/ 76200 h 745274"/>
                <a:gd name="connsiteX0" fmla="*/ 504825 w 792804"/>
                <a:gd name="connsiteY0" fmla="*/ 76200 h 745274"/>
                <a:gd name="connsiteX1" fmla="*/ 792804 w 792804"/>
                <a:gd name="connsiteY1" fmla="*/ 0 h 745274"/>
                <a:gd name="connsiteX2" fmla="*/ 332429 w 792804"/>
                <a:gd name="connsiteY2" fmla="*/ 745274 h 745274"/>
                <a:gd name="connsiteX3" fmla="*/ 0 w 792804"/>
                <a:gd name="connsiteY3" fmla="*/ 745274 h 745274"/>
                <a:gd name="connsiteX4" fmla="*/ 504825 w 792804"/>
                <a:gd name="connsiteY4" fmla="*/ 76200 h 745274"/>
                <a:gd name="connsiteX0" fmla="*/ 466725 w 792804"/>
                <a:gd name="connsiteY0" fmla="*/ 3175 h 745274"/>
                <a:gd name="connsiteX1" fmla="*/ 792804 w 792804"/>
                <a:gd name="connsiteY1" fmla="*/ 0 h 745274"/>
                <a:gd name="connsiteX2" fmla="*/ 332429 w 792804"/>
                <a:gd name="connsiteY2" fmla="*/ 745274 h 745274"/>
                <a:gd name="connsiteX3" fmla="*/ 0 w 792804"/>
                <a:gd name="connsiteY3" fmla="*/ 745274 h 745274"/>
                <a:gd name="connsiteX4" fmla="*/ 466725 w 792804"/>
                <a:gd name="connsiteY4" fmla="*/ 3175 h 745274"/>
                <a:gd name="connsiteX0" fmla="*/ 587375 w 792804"/>
                <a:gd name="connsiteY0" fmla="*/ 95250 h 745274"/>
                <a:gd name="connsiteX1" fmla="*/ 792804 w 792804"/>
                <a:gd name="connsiteY1" fmla="*/ 0 h 745274"/>
                <a:gd name="connsiteX2" fmla="*/ 332429 w 792804"/>
                <a:gd name="connsiteY2" fmla="*/ 745274 h 745274"/>
                <a:gd name="connsiteX3" fmla="*/ 0 w 792804"/>
                <a:gd name="connsiteY3" fmla="*/ 745274 h 745274"/>
                <a:gd name="connsiteX4" fmla="*/ 587375 w 792804"/>
                <a:gd name="connsiteY4" fmla="*/ 95250 h 745274"/>
                <a:gd name="connsiteX0" fmla="*/ 431800 w 637229"/>
                <a:gd name="connsiteY0" fmla="*/ 95250 h 745274"/>
                <a:gd name="connsiteX1" fmla="*/ 637229 w 637229"/>
                <a:gd name="connsiteY1" fmla="*/ 0 h 745274"/>
                <a:gd name="connsiteX2" fmla="*/ 176854 w 637229"/>
                <a:gd name="connsiteY2" fmla="*/ 745274 h 745274"/>
                <a:gd name="connsiteX3" fmla="*/ 0 w 637229"/>
                <a:gd name="connsiteY3" fmla="*/ 719874 h 745274"/>
                <a:gd name="connsiteX4" fmla="*/ 431800 w 637229"/>
                <a:gd name="connsiteY4" fmla="*/ 95250 h 745274"/>
                <a:gd name="connsiteX0" fmla="*/ 504825 w 710254"/>
                <a:gd name="connsiteY0" fmla="*/ 95250 h 745274"/>
                <a:gd name="connsiteX1" fmla="*/ 710254 w 710254"/>
                <a:gd name="connsiteY1" fmla="*/ 0 h 745274"/>
                <a:gd name="connsiteX2" fmla="*/ 249879 w 710254"/>
                <a:gd name="connsiteY2" fmla="*/ 745274 h 745274"/>
                <a:gd name="connsiteX3" fmla="*/ 0 w 710254"/>
                <a:gd name="connsiteY3" fmla="*/ 742099 h 745274"/>
                <a:gd name="connsiteX4" fmla="*/ 504825 w 710254"/>
                <a:gd name="connsiteY4" fmla="*/ 95250 h 745274"/>
                <a:gd name="connsiteX0" fmla="*/ 504825 w 710254"/>
                <a:gd name="connsiteY0" fmla="*/ 95250 h 748449"/>
                <a:gd name="connsiteX1" fmla="*/ 710254 w 710254"/>
                <a:gd name="connsiteY1" fmla="*/ 0 h 748449"/>
                <a:gd name="connsiteX2" fmla="*/ 249879 w 710254"/>
                <a:gd name="connsiteY2" fmla="*/ 745274 h 748449"/>
                <a:gd name="connsiteX3" fmla="*/ 0 w 710254"/>
                <a:gd name="connsiteY3" fmla="*/ 748449 h 748449"/>
                <a:gd name="connsiteX4" fmla="*/ 504825 w 710254"/>
                <a:gd name="connsiteY4" fmla="*/ 95250 h 748449"/>
                <a:gd name="connsiteX0" fmla="*/ 463550 w 710254"/>
                <a:gd name="connsiteY0" fmla="*/ 3175 h 748449"/>
                <a:gd name="connsiteX1" fmla="*/ 710254 w 710254"/>
                <a:gd name="connsiteY1" fmla="*/ 0 h 748449"/>
                <a:gd name="connsiteX2" fmla="*/ 249879 w 710254"/>
                <a:gd name="connsiteY2" fmla="*/ 745274 h 748449"/>
                <a:gd name="connsiteX3" fmla="*/ 0 w 710254"/>
                <a:gd name="connsiteY3" fmla="*/ 748449 h 748449"/>
                <a:gd name="connsiteX4" fmla="*/ 463550 w 710254"/>
                <a:gd name="connsiteY4" fmla="*/ 3175 h 748449"/>
                <a:gd name="connsiteX0" fmla="*/ 387350 w 634054"/>
                <a:gd name="connsiteY0" fmla="*/ 3175 h 745274"/>
                <a:gd name="connsiteX1" fmla="*/ 634054 w 634054"/>
                <a:gd name="connsiteY1" fmla="*/ 0 h 745274"/>
                <a:gd name="connsiteX2" fmla="*/ 173679 w 634054"/>
                <a:gd name="connsiteY2" fmla="*/ 745274 h 745274"/>
                <a:gd name="connsiteX3" fmla="*/ 0 w 634054"/>
                <a:gd name="connsiteY3" fmla="*/ 713524 h 745274"/>
                <a:gd name="connsiteX4" fmla="*/ 387350 w 634054"/>
                <a:gd name="connsiteY4" fmla="*/ 3175 h 745274"/>
                <a:gd name="connsiteX0" fmla="*/ 460375 w 707079"/>
                <a:gd name="connsiteY0" fmla="*/ 3175 h 745274"/>
                <a:gd name="connsiteX1" fmla="*/ 707079 w 707079"/>
                <a:gd name="connsiteY1" fmla="*/ 0 h 745274"/>
                <a:gd name="connsiteX2" fmla="*/ 246704 w 707079"/>
                <a:gd name="connsiteY2" fmla="*/ 745274 h 745274"/>
                <a:gd name="connsiteX3" fmla="*/ 0 w 707079"/>
                <a:gd name="connsiteY3" fmla="*/ 738924 h 745274"/>
                <a:gd name="connsiteX4" fmla="*/ 460375 w 707079"/>
                <a:gd name="connsiteY4" fmla="*/ 3175 h 745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079" h="745274">
                  <a:moveTo>
                    <a:pt x="460375" y="3175"/>
                  </a:moveTo>
                  <a:lnTo>
                    <a:pt x="707079" y="0"/>
                  </a:lnTo>
                  <a:lnTo>
                    <a:pt x="246704" y="745274"/>
                  </a:lnTo>
                  <a:lnTo>
                    <a:pt x="0" y="738924"/>
                  </a:lnTo>
                  <a:lnTo>
                    <a:pt x="460375" y="3175"/>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1">
              <a:extLst>
                <a:ext uri="{FF2B5EF4-FFF2-40B4-BE49-F238E27FC236}">
                  <a16:creationId xmlns:a16="http://schemas.microsoft.com/office/drawing/2014/main" id="{97C121C3-B7C8-3F42-958C-58F64650BFF8}"/>
                </a:ext>
              </a:extLst>
            </p:cNvPr>
            <p:cNvSpPr/>
            <p:nvPr/>
          </p:nvSpPr>
          <p:spPr>
            <a:xfrm>
              <a:off x="3762503" y="6459858"/>
              <a:ext cx="202066" cy="268803"/>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774700 w 1103954"/>
                <a:gd name="connsiteY0" fmla="*/ 73025 h 745274"/>
                <a:gd name="connsiteX1" fmla="*/ 1103954 w 1103954"/>
                <a:gd name="connsiteY1" fmla="*/ 0 h 745274"/>
                <a:gd name="connsiteX2" fmla="*/ 643579 w 1103954"/>
                <a:gd name="connsiteY2" fmla="*/ 745274 h 745274"/>
                <a:gd name="connsiteX3" fmla="*/ 0 w 1103954"/>
                <a:gd name="connsiteY3" fmla="*/ 745274 h 745274"/>
                <a:gd name="connsiteX4" fmla="*/ 774700 w 1103954"/>
                <a:gd name="connsiteY4" fmla="*/ 73025 h 745274"/>
                <a:gd name="connsiteX0" fmla="*/ 377825 w 707079"/>
                <a:gd name="connsiteY0" fmla="*/ 73025 h 745274"/>
                <a:gd name="connsiteX1" fmla="*/ 707079 w 707079"/>
                <a:gd name="connsiteY1" fmla="*/ 0 h 745274"/>
                <a:gd name="connsiteX2" fmla="*/ 246704 w 707079"/>
                <a:gd name="connsiteY2" fmla="*/ 745274 h 745274"/>
                <a:gd name="connsiteX3" fmla="*/ 0 w 707079"/>
                <a:gd name="connsiteY3" fmla="*/ 646849 h 745274"/>
                <a:gd name="connsiteX4" fmla="*/ 377825 w 707079"/>
                <a:gd name="connsiteY4" fmla="*/ 73025 h 745274"/>
                <a:gd name="connsiteX0" fmla="*/ 584200 w 913454"/>
                <a:gd name="connsiteY0" fmla="*/ 73025 h 745274"/>
                <a:gd name="connsiteX1" fmla="*/ 913454 w 913454"/>
                <a:gd name="connsiteY1" fmla="*/ 0 h 745274"/>
                <a:gd name="connsiteX2" fmla="*/ 453079 w 913454"/>
                <a:gd name="connsiteY2" fmla="*/ 745274 h 745274"/>
                <a:gd name="connsiteX3" fmla="*/ 0 w 913454"/>
                <a:gd name="connsiteY3" fmla="*/ 745274 h 745274"/>
                <a:gd name="connsiteX4" fmla="*/ 584200 w 913454"/>
                <a:gd name="connsiteY4" fmla="*/ 73025 h 745274"/>
                <a:gd name="connsiteX0" fmla="*/ 469900 w 913454"/>
                <a:gd name="connsiteY0" fmla="*/ 3175 h 745274"/>
                <a:gd name="connsiteX1" fmla="*/ 913454 w 913454"/>
                <a:gd name="connsiteY1" fmla="*/ 0 h 745274"/>
                <a:gd name="connsiteX2" fmla="*/ 453079 w 913454"/>
                <a:gd name="connsiteY2" fmla="*/ 745274 h 745274"/>
                <a:gd name="connsiteX3" fmla="*/ 0 w 913454"/>
                <a:gd name="connsiteY3" fmla="*/ 745274 h 745274"/>
                <a:gd name="connsiteX4" fmla="*/ 469900 w 913454"/>
                <a:gd name="connsiteY4" fmla="*/ 3175 h 745274"/>
                <a:gd name="connsiteX0" fmla="*/ 625475 w 913454"/>
                <a:gd name="connsiteY0" fmla="*/ 76200 h 745274"/>
                <a:gd name="connsiteX1" fmla="*/ 913454 w 913454"/>
                <a:gd name="connsiteY1" fmla="*/ 0 h 745274"/>
                <a:gd name="connsiteX2" fmla="*/ 453079 w 913454"/>
                <a:gd name="connsiteY2" fmla="*/ 745274 h 745274"/>
                <a:gd name="connsiteX3" fmla="*/ 0 w 913454"/>
                <a:gd name="connsiteY3" fmla="*/ 745274 h 745274"/>
                <a:gd name="connsiteX4" fmla="*/ 625475 w 913454"/>
                <a:gd name="connsiteY4" fmla="*/ 76200 h 745274"/>
                <a:gd name="connsiteX0" fmla="*/ 327025 w 615004"/>
                <a:gd name="connsiteY0" fmla="*/ 76200 h 745274"/>
                <a:gd name="connsiteX1" fmla="*/ 615004 w 615004"/>
                <a:gd name="connsiteY1" fmla="*/ 0 h 745274"/>
                <a:gd name="connsiteX2" fmla="*/ 154629 w 615004"/>
                <a:gd name="connsiteY2" fmla="*/ 745274 h 745274"/>
                <a:gd name="connsiteX3" fmla="*/ 0 w 615004"/>
                <a:gd name="connsiteY3" fmla="*/ 630974 h 745274"/>
                <a:gd name="connsiteX4" fmla="*/ 327025 w 615004"/>
                <a:gd name="connsiteY4" fmla="*/ 76200 h 745274"/>
                <a:gd name="connsiteX0" fmla="*/ 504825 w 792804"/>
                <a:gd name="connsiteY0" fmla="*/ 76200 h 745274"/>
                <a:gd name="connsiteX1" fmla="*/ 792804 w 792804"/>
                <a:gd name="connsiteY1" fmla="*/ 0 h 745274"/>
                <a:gd name="connsiteX2" fmla="*/ 332429 w 792804"/>
                <a:gd name="connsiteY2" fmla="*/ 745274 h 745274"/>
                <a:gd name="connsiteX3" fmla="*/ 0 w 792804"/>
                <a:gd name="connsiteY3" fmla="*/ 745274 h 745274"/>
                <a:gd name="connsiteX4" fmla="*/ 504825 w 792804"/>
                <a:gd name="connsiteY4" fmla="*/ 76200 h 745274"/>
                <a:gd name="connsiteX0" fmla="*/ 466725 w 792804"/>
                <a:gd name="connsiteY0" fmla="*/ 3175 h 745274"/>
                <a:gd name="connsiteX1" fmla="*/ 792804 w 792804"/>
                <a:gd name="connsiteY1" fmla="*/ 0 h 745274"/>
                <a:gd name="connsiteX2" fmla="*/ 332429 w 792804"/>
                <a:gd name="connsiteY2" fmla="*/ 745274 h 745274"/>
                <a:gd name="connsiteX3" fmla="*/ 0 w 792804"/>
                <a:gd name="connsiteY3" fmla="*/ 745274 h 745274"/>
                <a:gd name="connsiteX4" fmla="*/ 466725 w 792804"/>
                <a:gd name="connsiteY4" fmla="*/ 3175 h 745274"/>
                <a:gd name="connsiteX0" fmla="*/ 587375 w 792804"/>
                <a:gd name="connsiteY0" fmla="*/ 95250 h 745274"/>
                <a:gd name="connsiteX1" fmla="*/ 792804 w 792804"/>
                <a:gd name="connsiteY1" fmla="*/ 0 h 745274"/>
                <a:gd name="connsiteX2" fmla="*/ 332429 w 792804"/>
                <a:gd name="connsiteY2" fmla="*/ 745274 h 745274"/>
                <a:gd name="connsiteX3" fmla="*/ 0 w 792804"/>
                <a:gd name="connsiteY3" fmla="*/ 745274 h 745274"/>
                <a:gd name="connsiteX4" fmla="*/ 587375 w 792804"/>
                <a:gd name="connsiteY4" fmla="*/ 95250 h 745274"/>
                <a:gd name="connsiteX0" fmla="*/ 431800 w 637229"/>
                <a:gd name="connsiteY0" fmla="*/ 95250 h 745274"/>
                <a:gd name="connsiteX1" fmla="*/ 637229 w 637229"/>
                <a:gd name="connsiteY1" fmla="*/ 0 h 745274"/>
                <a:gd name="connsiteX2" fmla="*/ 176854 w 637229"/>
                <a:gd name="connsiteY2" fmla="*/ 745274 h 745274"/>
                <a:gd name="connsiteX3" fmla="*/ 0 w 637229"/>
                <a:gd name="connsiteY3" fmla="*/ 719874 h 745274"/>
                <a:gd name="connsiteX4" fmla="*/ 431800 w 637229"/>
                <a:gd name="connsiteY4" fmla="*/ 95250 h 745274"/>
                <a:gd name="connsiteX0" fmla="*/ 504825 w 710254"/>
                <a:gd name="connsiteY0" fmla="*/ 95250 h 745274"/>
                <a:gd name="connsiteX1" fmla="*/ 710254 w 710254"/>
                <a:gd name="connsiteY1" fmla="*/ 0 h 745274"/>
                <a:gd name="connsiteX2" fmla="*/ 249879 w 710254"/>
                <a:gd name="connsiteY2" fmla="*/ 745274 h 745274"/>
                <a:gd name="connsiteX3" fmla="*/ 0 w 710254"/>
                <a:gd name="connsiteY3" fmla="*/ 742099 h 745274"/>
                <a:gd name="connsiteX4" fmla="*/ 504825 w 710254"/>
                <a:gd name="connsiteY4" fmla="*/ 95250 h 745274"/>
                <a:gd name="connsiteX0" fmla="*/ 504825 w 710254"/>
                <a:gd name="connsiteY0" fmla="*/ 95250 h 748449"/>
                <a:gd name="connsiteX1" fmla="*/ 710254 w 710254"/>
                <a:gd name="connsiteY1" fmla="*/ 0 h 748449"/>
                <a:gd name="connsiteX2" fmla="*/ 249879 w 710254"/>
                <a:gd name="connsiteY2" fmla="*/ 745274 h 748449"/>
                <a:gd name="connsiteX3" fmla="*/ 0 w 710254"/>
                <a:gd name="connsiteY3" fmla="*/ 748449 h 748449"/>
                <a:gd name="connsiteX4" fmla="*/ 504825 w 710254"/>
                <a:gd name="connsiteY4" fmla="*/ 95250 h 748449"/>
                <a:gd name="connsiteX0" fmla="*/ 463550 w 710254"/>
                <a:gd name="connsiteY0" fmla="*/ 3175 h 748449"/>
                <a:gd name="connsiteX1" fmla="*/ 710254 w 710254"/>
                <a:gd name="connsiteY1" fmla="*/ 0 h 748449"/>
                <a:gd name="connsiteX2" fmla="*/ 249879 w 710254"/>
                <a:gd name="connsiteY2" fmla="*/ 745274 h 748449"/>
                <a:gd name="connsiteX3" fmla="*/ 0 w 710254"/>
                <a:gd name="connsiteY3" fmla="*/ 748449 h 748449"/>
                <a:gd name="connsiteX4" fmla="*/ 463550 w 710254"/>
                <a:gd name="connsiteY4" fmla="*/ 3175 h 748449"/>
                <a:gd name="connsiteX0" fmla="*/ 387350 w 634054"/>
                <a:gd name="connsiteY0" fmla="*/ 3175 h 745274"/>
                <a:gd name="connsiteX1" fmla="*/ 634054 w 634054"/>
                <a:gd name="connsiteY1" fmla="*/ 0 h 745274"/>
                <a:gd name="connsiteX2" fmla="*/ 173679 w 634054"/>
                <a:gd name="connsiteY2" fmla="*/ 745274 h 745274"/>
                <a:gd name="connsiteX3" fmla="*/ 0 w 634054"/>
                <a:gd name="connsiteY3" fmla="*/ 713524 h 745274"/>
                <a:gd name="connsiteX4" fmla="*/ 387350 w 634054"/>
                <a:gd name="connsiteY4" fmla="*/ 3175 h 745274"/>
                <a:gd name="connsiteX0" fmla="*/ 460375 w 707079"/>
                <a:gd name="connsiteY0" fmla="*/ 3175 h 745274"/>
                <a:gd name="connsiteX1" fmla="*/ 707079 w 707079"/>
                <a:gd name="connsiteY1" fmla="*/ 0 h 745274"/>
                <a:gd name="connsiteX2" fmla="*/ 246704 w 707079"/>
                <a:gd name="connsiteY2" fmla="*/ 745274 h 745274"/>
                <a:gd name="connsiteX3" fmla="*/ 0 w 707079"/>
                <a:gd name="connsiteY3" fmla="*/ 738924 h 745274"/>
                <a:gd name="connsiteX4" fmla="*/ 460375 w 707079"/>
                <a:gd name="connsiteY4" fmla="*/ 3175 h 745274"/>
                <a:gd name="connsiteX0" fmla="*/ 587375 w 707079"/>
                <a:gd name="connsiteY0" fmla="*/ 47625 h 745274"/>
                <a:gd name="connsiteX1" fmla="*/ 707079 w 707079"/>
                <a:gd name="connsiteY1" fmla="*/ 0 h 745274"/>
                <a:gd name="connsiteX2" fmla="*/ 246704 w 707079"/>
                <a:gd name="connsiteY2" fmla="*/ 745274 h 745274"/>
                <a:gd name="connsiteX3" fmla="*/ 0 w 707079"/>
                <a:gd name="connsiteY3" fmla="*/ 738924 h 745274"/>
                <a:gd name="connsiteX4" fmla="*/ 587375 w 707079"/>
                <a:gd name="connsiteY4" fmla="*/ 47625 h 745274"/>
                <a:gd name="connsiteX0" fmla="*/ 361950 w 481654"/>
                <a:gd name="connsiteY0" fmla="*/ 47625 h 745274"/>
                <a:gd name="connsiteX1" fmla="*/ 481654 w 481654"/>
                <a:gd name="connsiteY1" fmla="*/ 0 h 745274"/>
                <a:gd name="connsiteX2" fmla="*/ 21279 w 481654"/>
                <a:gd name="connsiteY2" fmla="*/ 745274 h 745274"/>
                <a:gd name="connsiteX3" fmla="*/ 0 w 481654"/>
                <a:gd name="connsiteY3" fmla="*/ 630974 h 745274"/>
                <a:gd name="connsiteX4" fmla="*/ 361950 w 481654"/>
                <a:gd name="connsiteY4" fmla="*/ 47625 h 745274"/>
                <a:gd name="connsiteX0" fmla="*/ 438150 w 557854"/>
                <a:gd name="connsiteY0" fmla="*/ 47625 h 745274"/>
                <a:gd name="connsiteX1" fmla="*/ 557854 w 557854"/>
                <a:gd name="connsiteY1" fmla="*/ 0 h 745274"/>
                <a:gd name="connsiteX2" fmla="*/ 97479 w 557854"/>
                <a:gd name="connsiteY2" fmla="*/ 745274 h 745274"/>
                <a:gd name="connsiteX3" fmla="*/ 0 w 557854"/>
                <a:gd name="connsiteY3" fmla="*/ 742099 h 745274"/>
                <a:gd name="connsiteX4" fmla="*/ 438150 w 557854"/>
                <a:gd name="connsiteY4" fmla="*/ 47625 h 745274"/>
                <a:gd name="connsiteX0" fmla="*/ 438150 w 557854"/>
                <a:gd name="connsiteY0" fmla="*/ 47625 h 742099"/>
                <a:gd name="connsiteX1" fmla="*/ 557854 w 557854"/>
                <a:gd name="connsiteY1" fmla="*/ 0 h 742099"/>
                <a:gd name="connsiteX2" fmla="*/ 103829 w 557854"/>
                <a:gd name="connsiteY2" fmla="*/ 684949 h 742099"/>
                <a:gd name="connsiteX3" fmla="*/ 0 w 557854"/>
                <a:gd name="connsiteY3" fmla="*/ 742099 h 742099"/>
                <a:gd name="connsiteX4" fmla="*/ 438150 w 557854"/>
                <a:gd name="connsiteY4" fmla="*/ 47625 h 742099"/>
                <a:gd name="connsiteX0" fmla="*/ 438150 w 557854"/>
                <a:gd name="connsiteY0" fmla="*/ 47625 h 742099"/>
                <a:gd name="connsiteX1" fmla="*/ 557854 w 557854"/>
                <a:gd name="connsiteY1" fmla="*/ 0 h 742099"/>
                <a:gd name="connsiteX2" fmla="*/ 81604 w 557854"/>
                <a:gd name="connsiteY2" fmla="*/ 742099 h 742099"/>
                <a:gd name="connsiteX3" fmla="*/ 0 w 557854"/>
                <a:gd name="connsiteY3" fmla="*/ 742099 h 742099"/>
                <a:gd name="connsiteX4" fmla="*/ 438150 w 557854"/>
                <a:gd name="connsiteY4" fmla="*/ 47625 h 742099"/>
                <a:gd name="connsiteX0" fmla="*/ 473075 w 557854"/>
                <a:gd name="connsiteY0" fmla="*/ 3175 h 742099"/>
                <a:gd name="connsiteX1" fmla="*/ 557854 w 557854"/>
                <a:gd name="connsiteY1" fmla="*/ 0 h 742099"/>
                <a:gd name="connsiteX2" fmla="*/ 81604 w 557854"/>
                <a:gd name="connsiteY2" fmla="*/ 742099 h 742099"/>
                <a:gd name="connsiteX3" fmla="*/ 0 w 557854"/>
                <a:gd name="connsiteY3" fmla="*/ 742099 h 742099"/>
                <a:gd name="connsiteX4" fmla="*/ 473075 w 557854"/>
                <a:gd name="connsiteY4" fmla="*/ 3175 h 742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854" h="742099">
                  <a:moveTo>
                    <a:pt x="473075" y="3175"/>
                  </a:moveTo>
                  <a:lnTo>
                    <a:pt x="557854" y="0"/>
                  </a:lnTo>
                  <a:lnTo>
                    <a:pt x="81604" y="742099"/>
                  </a:lnTo>
                  <a:lnTo>
                    <a:pt x="0" y="742099"/>
                  </a:lnTo>
                  <a:lnTo>
                    <a:pt x="473075" y="3175"/>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08AB17CB-904A-404F-A526-2FE39A41D62D}"/>
              </a:ext>
            </a:extLst>
          </p:cNvPr>
          <p:cNvSpPr/>
          <p:nvPr/>
        </p:nvSpPr>
        <p:spPr>
          <a:xfrm>
            <a:off x="9431658" y="6514448"/>
            <a:ext cx="1584088" cy="20005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a:solidFill>
                  <a:schemeClr val="bg1"/>
                </a:solidFill>
                <a:latin typeface="Arial Narrow" charset="0"/>
                <a:ea typeface="Arial Narrow" charset="0"/>
                <a:cs typeface="Arial Narrow" charset="0"/>
              </a:rPr>
              <a:t>©2021 AutoZone Inc. All Rights Reserved.</a:t>
            </a:r>
          </a:p>
        </p:txBody>
      </p:sp>
      <p:sp>
        <p:nvSpPr>
          <p:cNvPr id="33" name="Slide Number Placeholder 5">
            <a:extLst>
              <a:ext uri="{FF2B5EF4-FFF2-40B4-BE49-F238E27FC236}">
                <a16:creationId xmlns:a16="http://schemas.microsoft.com/office/drawing/2014/main" id="{E4AB25C8-2258-5047-98BA-4AAD7CB0D53C}"/>
              </a:ext>
            </a:extLst>
          </p:cNvPr>
          <p:cNvSpPr txBox="1">
            <a:spLocks/>
          </p:cNvSpPr>
          <p:nvPr/>
        </p:nvSpPr>
        <p:spPr>
          <a:xfrm>
            <a:off x="10772159" y="6493754"/>
            <a:ext cx="1077084" cy="241441"/>
          </a:xfrm>
          <a:prstGeom prst="rect">
            <a:avLst/>
          </a:prstGeom>
        </p:spPr>
        <p:txBody>
          <a:bodyPr anchor="ctr"/>
          <a:lstStyle>
            <a:defPPr>
              <a:defRPr lang="en-US"/>
            </a:defPPr>
            <a:lvl1pPr marL="0" algn="r" defTabSz="914400" rtl="0" eaLnBrk="1" latinLnBrk="0" hangingPunct="1">
              <a:defRPr sz="1800" kern="1200">
                <a:solidFill>
                  <a:srgbClr val="EB6D1C"/>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7DF7CC6-845F-F044-B362-03D41345844B}" type="slidenum">
              <a:rPr lang="en-US" sz="1400" smtClean="0">
                <a:solidFill>
                  <a:schemeClr val="bg1"/>
                </a:solidFill>
              </a:rPr>
              <a:pPr/>
              <a:t>‹#›</a:t>
            </a:fld>
            <a:endParaRPr lang="en-US" sz="1400">
              <a:solidFill>
                <a:schemeClr val="bg1"/>
              </a:solidFill>
            </a:endParaRPr>
          </a:p>
        </p:txBody>
      </p:sp>
      <p:pic>
        <p:nvPicPr>
          <p:cNvPr id="18" name="Picture 4">
            <a:extLst>
              <a:ext uri="{FF2B5EF4-FFF2-40B4-BE49-F238E27FC236}">
                <a16:creationId xmlns:a16="http://schemas.microsoft.com/office/drawing/2014/main" id="{D3818D54-2FCA-4E86-B0DA-4E40C3C9374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15599" y="6446647"/>
            <a:ext cx="2036947" cy="226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yellow sign with black text&#10;&#10;Description automatically generated">
            <a:extLst>
              <a:ext uri="{FF2B5EF4-FFF2-40B4-BE49-F238E27FC236}">
                <a16:creationId xmlns:a16="http://schemas.microsoft.com/office/drawing/2014/main" id="{D273595E-DB21-3DFA-5607-00EC158C7AD1}"/>
              </a:ext>
            </a:extLst>
          </p:cNvPr>
          <p:cNvPicPr>
            <a:picLocks noChangeAspect="1"/>
          </p:cNvPicPr>
          <p:nvPr userDrawn="1"/>
        </p:nvPicPr>
        <p:blipFill>
          <a:blip r:embed="rId4"/>
          <a:stretch>
            <a:fillRect/>
          </a:stretch>
        </p:blipFill>
        <p:spPr>
          <a:xfrm>
            <a:off x="10475650" y="64210"/>
            <a:ext cx="1686758" cy="764925"/>
          </a:xfrm>
          <a:prstGeom prst="rect">
            <a:avLst/>
          </a:prstGeom>
        </p:spPr>
      </p:pic>
    </p:spTree>
    <p:extLst>
      <p:ext uri="{BB962C8B-B14F-4D97-AF65-F5344CB8AC3E}">
        <p14:creationId xmlns:p14="http://schemas.microsoft.com/office/powerpoint/2010/main" val="1370708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34F74354-904C-5840-98A2-C451CBF05425}"/>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5516" y="6446647"/>
            <a:ext cx="2036947" cy="226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A1373539-FEE9-CC48-BD22-F4A72A76453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56008" y="6503657"/>
            <a:ext cx="1312950" cy="226154"/>
          </a:xfrm>
          <a:prstGeom prst="rect">
            <a:avLst/>
          </a:prstGeom>
        </p:spPr>
      </p:pic>
      <p:grpSp>
        <p:nvGrpSpPr>
          <p:cNvPr id="11" name="Group 10">
            <a:extLst>
              <a:ext uri="{FF2B5EF4-FFF2-40B4-BE49-F238E27FC236}">
                <a16:creationId xmlns:a16="http://schemas.microsoft.com/office/drawing/2014/main" id="{F5736676-BF36-F44F-ADAB-AC7506498F51}"/>
              </a:ext>
            </a:extLst>
          </p:cNvPr>
          <p:cNvGrpSpPr/>
          <p:nvPr/>
        </p:nvGrpSpPr>
        <p:grpSpPr>
          <a:xfrm>
            <a:off x="3762503" y="6458708"/>
            <a:ext cx="8760595" cy="292773"/>
            <a:chOff x="3762503" y="6458708"/>
            <a:chExt cx="8760595" cy="292773"/>
          </a:xfrm>
        </p:grpSpPr>
        <p:sp>
          <p:nvSpPr>
            <p:cNvPr id="13" name="Rectangle 1">
              <a:extLst>
                <a:ext uri="{FF2B5EF4-FFF2-40B4-BE49-F238E27FC236}">
                  <a16:creationId xmlns:a16="http://schemas.microsoft.com/office/drawing/2014/main" id="{8D8999A7-727E-E146-88AB-7DF7D188C6FF}"/>
                </a:ext>
              </a:extLst>
            </p:cNvPr>
            <p:cNvSpPr/>
            <p:nvPr/>
          </p:nvSpPr>
          <p:spPr>
            <a:xfrm>
              <a:off x="4309755" y="6458708"/>
              <a:ext cx="399874" cy="271103"/>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3954" h="748449">
                  <a:moveTo>
                    <a:pt x="466725" y="0"/>
                  </a:moveTo>
                  <a:lnTo>
                    <a:pt x="1103954" y="3175"/>
                  </a:lnTo>
                  <a:lnTo>
                    <a:pt x="643579" y="748449"/>
                  </a:lnTo>
                  <a:lnTo>
                    <a:pt x="0" y="748449"/>
                  </a:lnTo>
                  <a:lnTo>
                    <a:pt x="466725" y="0"/>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
              <a:extLst>
                <a:ext uri="{FF2B5EF4-FFF2-40B4-BE49-F238E27FC236}">
                  <a16:creationId xmlns:a16="http://schemas.microsoft.com/office/drawing/2014/main" id="{C4BEAAB1-C329-A141-8E44-E5E087463353}"/>
                </a:ext>
              </a:extLst>
            </p:cNvPr>
            <p:cNvSpPr/>
            <p:nvPr/>
          </p:nvSpPr>
          <p:spPr>
            <a:xfrm>
              <a:off x="4590366" y="6458708"/>
              <a:ext cx="430925" cy="269953"/>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466725 w 1189679"/>
                <a:gd name="connsiteY0" fmla="*/ 0 h 748449"/>
                <a:gd name="connsiteX1" fmla="*/ 1189679 w 1189679"/>
                <a:gd name="connsiteY1" fmla="*/ 6350 h 748449"/>
                <a:gd name="connsiteX2" fmla="*/ 643579 w 1189679"/>
                <a:gd name="connsiteY2" fmla="*/ 748449 h 748449"/>
                <a:gd name="connsiteX3" fmla="*/ 0 w 1189679"/>
                <a:gd name="connsiteY3" fmla="*/ 748449 h 748449"/>
                <a:gd name="connsiteX4" fmla="*/ 466725 w 1189679"/>
                <a:gd name="connsiteY4" fmla="*/ 0 h 748449"/>
                <a:gd name="connsiteX0" fmla="*/ 466725 w 1189679"/>
                <a:gd name="connsiteY0" fmla="*/ 0 h 748449"/>
                <a:gd name="connsiteX1" fmla="*/ 1189679 w 1189679"/>
                <a:gd name="connsiteY1" fmla="*/ 6350 h 748449"/>
                <a:gd name="connsiteX2" fmla="*/ 732479 w 1189679"/>
                <a:gd name="connsiteY2" fmla="*/ 745274 h 748449"/>
                <a:gd name="connsiteX3" fmla="*/ 0 w 1189679"/>
                <a:gd name="connsiteY3" fmla="*/ 748449 h 748449"/>
                <a:gd name="connsiteX4" fmla="*/ 466725 w 1189679"/>
                <a:gd name="connsiteY4" fmla="*/ 0 h 748449"/>
                <a:gd name="connsiteX0" fmla="*/ 466725 w 1189679"/>
                <a:gd name="connsiteY0" fmla="*/ 0 h 748449"/>
                <a:gd name="connsiteX1" fmla="*/ 1189679 w 1189679"/>
                <a:gd name="connsiteY1" fmla="*/ 6350 h 748449"/>
                <a:gd name="connsiteX2" fmla="*/ 697554 w 1189679"/>
                <a:gd name="connsiteY2" fmla="*/ 630974 h 748449"/>
                <a:gd name="connsiteX3" fmla="*/ 0 w 1189679"/>
                <a:gd name="connsiteY3" fmla="*/ 748449 h 748449"/>
                <a:gd name="connsiteX4" fmla="*/ 466725 w 1189679"/>
                <a:gd name="connsiteY4" fmla="*/ 0 h 748449"/>
                <a:gd name="connsiteX0" fmla="*/ 342900 w 1065854"/>
                <a:gd name="connsiteY0" fmla="*/ 0 h 656374"/>
                <a:gd name="connsiteX1" fmla="*/ 1065854 w 1065854"/>
                <a:gd name="connsiteY1" fmla="*/ 6350 h 656374"/>
                <a:gd name="connsiteX2" fmla="*/ 573729 w 1065854"/>
                <a:gd name="connsiteY2" fmla="*/ 630974 h 656374"/>
                <a:gd name="connsiteX3" fmla="*/ 0 w 1065854"/>
                <a:gd name="connsiteY3" fmla="*/ 656374 h 656374"/>
                <a:gd name="connsiteX4" fmla="*/ 342900 w 1065854"/>
                <a:gd name="connsiteY4" fmla="*/ 0 h 656374"/>
                <a:gd name="connsiteX0" fmla="*/ 342900 w 1065854"/>
                <a:gd name="connsiteY0" fmla="*/ 0 h 745274"/>
                <a:gd name="connsiteX1" fmla="*/ 1065854 w 1065854"/>
                <a:gd name="connsiteY1" fmla="*/ 6350 h 745274"/>
                <a:gd name="connsiteX2" fmla="*/ 602304 w 1065854"/>
                <a:gd name="connsiteY2" fmla="*/ 745274 h 745274"/>
                <a:gd name="connsiteX3" fmla="*/ 0 w 1065854"/>
                <a:gd name="connsiteY3" fmla="*/ 656374 h 745274"/>
                <a:gd name="connsiteX4" fmla="*/ 342900 w 1065854"/>
                <a:gd name="connsiteY4" fmla="*/ 0 h 745274"/>
                <a:gd name="connsiteX0" fmla="*/ 466725 w 1189679"/>
                <a:gd name="connsiteY0" fmla="*/ 0 h 745274"/>
                <a:gd name="connsiteX1" fmla="*/ 1189679 w 1189679"/>
                <a:gd name="connsiteY1" fmla="*/ 6350 h 745274"/>
                <a:gd name="connsiteX2" fmla="*/ 726129 w 1189679"/>
                <a:gd name="connsiteY2" fmla="*/ 745274 h 745274"/>
                <a:gd name="connsiteX3" fmla="*/ 0 w 1189679"/>
                <a:gd name="connsiteY3" fmla="*/ 745274 h 745274"/>
                <a:gd name="connsiteX4" fmla="*/ 466725 w 1189679"/>
                <a:gd name="connsiteY4" fmla="*/ 0 h 745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9679" h="745274">
                  <a:moveTo>
                    <a:pt x="466725" y="0"/>
                  </a:moveTo>
                  <a:lnTo>
                    <a:pt x="1189679" y="6350"/>
                  </a:lnTo>
                  <a:lnTo>
                    <a:pt x="726129" y="745274"/>
                  </a:lnTo>
                  <a:lnTo>
                    <a:pt x="0" y="745274"/>
                  </a:lnTo>
                  <a:lnTo>
                    <a:pt x="466725" y="0"/>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
              <a:extLst>
                <a:ext uri="{FF2B5EF4-FFF2-40B4-BE49-F238E27FC236}">
                  <a16:creationId xmlns:a16="http://schemas.microsoft.com/office/drawing/2014/main" id="{218B7B1E-EE8C-8C4C-AD36-E03CC8591DC4}"/>
                </a:ext>
              </a:extLst>
            </p:cNvPr>
            <p:cNvSpPr/>
            <p:nvPr/>
          </p:nvSpPr>
          <p:spPr>
            <a:xfrm>
              <a:off x="4898929" y="6460918"/>
              <a:ext cx="486331" cy="271103"/>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466725 w 1189679"/>
                <a:gd name="connsiteY0" fmla="*/ 0 h 748449"/>
                <a:gd name="connsiteX1" fmla="*/ 1189679 w 1189679"/>
                <a:gd name="connsiteY1" fmla="*/ 6350 h 748449"/>
                <a:gd name="connsiteX2" fmla="*/ 643579 w 1189679"/>
                <a:gd name="connsiteY2" fmla="*/ 748449 h 748449"/>
                <a:gd name="connsiteX3" fmla="*/ 0 w 1189679"/>
                <a:gd name="connsiteY3" fmla="*/ 748449 h 748449"/>
                <a:gd name="connsiteX4" fmla="*/ 466725 w 1189679"/>
                <a:gd name="connsiteY4" fmla="*/ 0 h 748449"/>
                <a:gd name="connsiteX0" fmla="*/ 466725 w 1189679"/>
                <a:gd name="connsiteY0" fmla="*/ 0 h 748449"/>
                <a:gd name="connsiteX1" fmla="*/ 1189679 w 1189679"/>
                <a:gd name="connsiteY1" fmla="*/ 6350 h 748449"/>
                <a:gd name="connsiteX2" fmla="*/ 732479 w 1189679"/>
                <a:gd name="connsiteY2" fmla="*/ 745274 h 748449"/>
                <a:gd name="connsiteX3" fmla="*/ 0 w 1189679"/>
                <a:gd name="connsiteY3" fmla="*/ 748449 h 748449"/>
                <a:gd name="connsiteX4" fmla="*/ 466725 w 1189679"/>
                <a:gd name="connsiteY4" fmla="*/ 0 h 748449"/>
                <a:gd name="connsiteX0" fmla="*/ 466725 w 1323029"/>
                <a:gd name="connsiteY0" fmla="*/ 0 h 748449"/>
                <a:gd name="connsiteX1" fmla="*/ 1323029 w 1323029"/>
                <a:gd name="connsiteY1" fmla="*/ 0 h 748449"/>
                <a:gd name="connsiteX2" fmla="*/ 732479 w 1323029"/>
                <a:gd name="connsiteY2" fmla="*/ 745274 h 748449"/>
                <a:gd name="connsiteX3" fmla="*/ 0 w 1323029"/>
                <a:gd name="connsiteY3" fmla="*/ 748449 h 748449"/>
                <a:gd name="connsiteX4" fmla="*/ 466725 w 1323029"/>
                <a:gd name="connsiteY4" fmla="*/ 0 h 748449"/>
                <a:gd name="connsiteX0" fmla="*/ 466725 w 1323029"/>
                <a:gd name="connsiteY0" fmla="*/ 0 h 748449"/>
                <a:gd name="connsiteX1" fmla="*/ 1323029 w 1323029"/>
                <a:gd name="connsiteY1" fmla="*/ 0 h 748449"/>
                <a:gd name="connsiteX2" fmla="*/ 862654 w 1323029"/>
                <a:gd name="connsiteY2" fmla="*/ 735749 h 748449"/>
                <a:gd name="connsiteX3" fmla="*/ 0 w 1323029"/>
                <a:gd name="connsiteY3" fmla="*/ 748449 h 748449"/>
                <a:gd name="connsiteX4" fmla="*/ 466725 w 1323029"/>
                <a:gd name="connsiteY4" fmla="*/ 0 h 748449"/>
                <a:gd name="connsiteX0" fmla="*/ 320675 w 1176979"/>
                <a:gd name="connsiteY0" fmla="*/ 0 h 735749"/>
                <a:gd name="connsiteX1" fmla="*/ 1176979 w 1176979"/>
                <a:gd name="connsiteY1" fmla="*/ 0 h 735749"/>
                <a:gd name="connsiteX2" fmla="*/ 716604 w 1176979"/>
                <a:gd name="connsiteY2" fmla="*/ 735749 h 735749"/>
                <a:gd name="connsiteX3" fmla="*/ 0 w 1176979"/>
                <a:gd name="connsiteY3" fmla="*/ 681774 h 735749"/>
                <a:gd name="connsiteX4" fmla="*/ 320675 w 1176979"/>
                <a:gd name="connsiteY4" fmla="*/ 0 h 735749"/>
                <a:gd name="connsiteX0" fmla="*/ 463550 w 1319854"/>
                <a:gd name="connsiteY0" fmla="*/ 0 h 735749"/>
                <a:gd name="connsiteX1" fmla="*/ 1319854 w 1319854"/>
                <a:gd name="connsiteY1" fmla="*/ 0 h 735749"/>
                <a:gd name="connsiteX2" fmla="*/ 859479 w 1319854"/>
                <a:gd name="connsiteY2" fmla="*/ 735749 h 735749"/>
                <a:gd name="connsiteX3" fmla="*/ 0 w 1319854"/>
                <a:gd name="connsiteY3" fmla="*/ 732574 h 735749"/>
                <a:gd name="connsiteX4" fmla="*/ 463550 w 1319854"/>
                <a:gd name="connsiteY4" fmla="*/ 0 h 735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854" h="735749">
                  <a:moveTo>
                    <a:pt x="463550" y="0"/>
                  </a:moveTo>
                  <a:lnTo>
                    <a:pt x="1319854" y="0"/>
                  </a:lnTo>
                  <a:lnTo>
                    <a:pt x="859479" y="735749"/>
                  </a:lnTo>
                  <a:lnTo>
                    <a:pt x="0" y="732574"/>
                  </a:lnTo>
                  <a:lnTo>
                    <a:pt x="463550" y="0"/>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
              <a:extLst>
                <a:ext uri="{FF2B5EF4-FFF2-40B4-BE49-F238E27FC236}">
                  <a16:creationId xmlns:a16="http://schemas.microsoft.com/office/drawing/2014/main" id="{0362DDC0-812C-0A4F-BCA0-CFE97BD6D118}"/>
                </a:ext>
              </a:extLst>
            </p:cNvPr>
            <p:cNvSpPr/>
            <p:nvPr/>
          </p:nvSpPr>
          <p:spPr>
            <a:xfrm>
              <a:off x="5275336" y="6460582"/>
              <a:ext cx="7247762" cy="290899"/>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466725 w 1189679"/>
                <a:gd name="connsiteY0" fmla="*/ 0 h 748449"/>
                <a:gd name="connsiteX1" fmla="*/ 1189679 w 1189679"/>
                <a:gd name="connsiteY1" fmla="*/ 6350 h 748449"/>
                <a:gd name="connsiteX2" fmla="*/ 643579 w 1189679"/>
                <a:gd name="connsiteY2" fmla="*/ 748449 h 748449"/>
                <a:gd name="connsiteX3" fmla="*/ 0 w 1189679"/>
                <a:gd name="connsiteY3" fmla="*/ 748449 h 748449"/>
                <a:gd name="connsiteX4" fmla="*/ 466725 w 1189679"/>
                <a:gd name="connsiteY4" fmla="*/ 0 h 748449"/>
                <a:gd name="connsiteX0" fmla="*/ 466725 w 1189679"/>
                <a:gd name="connsiteY0" fmla="*/ 0 h 748449"/>
                <a:gd name="connsiteX1" fmla="*/ 1189679 w 1189679"/>
                <a:gd name="connsiteY1" fmla="*/ 6350 h 748449"/>
                <a:gd name="connsiteX2" fmla="*/ 732479 w 1189679"/>
                <a:gd name="connsiteY2" fmla="*/ 745274 h 748449"/>
                <a:gd name="connsiteX3" fmla="*/ 0 w 1189679"/>
                <a:gd name="connsiteY3" fmla="*/ 748449 h 748449"/>
                <a:gd name="connsiteX4" fmla="*/ 466725 w 1189679"/>
                <a:gd name="connsiteY4" fmla="*/ 0 h 748449"/>
                <a:gd name="connsiteX0" fmla="*/ 466725 w 1323029"/>
                <a:gd name="connsiteY0" fmla="*/ 0 h 748449"/>
                <a:gd name="connsiteX1" fmla="*/ 1323029 w 1323029"/>
                <a:gd name="connsiteY1" fmla="*/ 0 h 748449"/>
                <a:gd name="connsiteX2" fmla="*/ 732479 w 1323029"/>
                <a:gd name="connsiteY2" fmla="*/ 745274 h 748449"/>
                <a:gd name="connsiteX3" fmla="*/ 0 w 1323029"/>
                <a:gd name="connsiteY3" fmla="*/ 748449 h 748449"/>
                <a:gd name="connsiteX4" fmla="*/ 466725 w 1323029"/>
                <a:gd name="connsiteY4" fmla="*/ 0 h 748449"/>
                <a:gd name="connsiteX0" fmla="*/ 466725 w 1323029"/>
                <a:gd name="connsiteY0" fmla="*/ 0 h 748449"/>
                <a:gd name="connsiteX1" fmla="*/ 1323029 w 1323029"/>
                <a:gd name="connsiteY1" fmla="*/ 0 h 748449"/>
                <a:gd name="connsiteX2" fmla="*/ 862654 w 1323029"/>
                <a:gd name="connsiteY2" fmla="*/ 735749 h 748449"/>
                <a:gd name="connsiteX3" fmla="*/ 0 w 1323029"/>
                <a:gd name="connsiteY3" fmla="*/ 748449 h 748449"/>
                <a:gd name="connsiteX4" fmla="*/ 466725 w 1323029"/>
                <a:gd name="connsiteY4" fmla="*/ 0 h 748449"/>
                <a:gd name="connsiteX0" fmla="*/ 320675 w 1176979"/>
                <a:gd name="connsiteY0" fmla="*/ 0 h 735749"/>
                <a:gd name="connsiteX1" fmla="*/ 1176979 w 1176979"/>
                <a:gd name="connsiteY1" fmla="*/ 0 h 735749"/>
                <a:gd name="connsiteX2" fmla="*/ 716604 w 1176979"/>
                <a:gd name="connsiteY2" fmla="*/ 735749 h 735749"/>
                <a:gd name="connsiteX3" fmla="*/ 0 w 1176979"/>
                <a:gd name="connsiteY3" fmla="*/ 681774 h 735749"/>
                <a:gd name="connsiteX4" fmla="*/ 320675 w 1176979"/>
                <a:gd name="connsiteY4" fmla="*/ 0 h 735749"/>
                <a:gd name="connsiteX0" fmla="*/ 463550 w 1319854"/>
                <a:gd name="connsiteY0" fmla="*/ 0 h 735749"/>
                <a:gd name="connsiteX1" fmla="*/ 1319854 w 1319854"/>
                <a:gd name="connsiteY1" fmla="*/ 0 h 735749"/>
                <a:gd name="connsiteX2" fmla="*/ 859479 w 1319854"/>
                <a:gd name="connsiteY2" fmla="*/ 735749 h 735749"/>
                <a:gd name="connsiteX3" fmla="*/ 0 w 1319854"/>
                <a:gd name="connsiteY3" fmla="*/ 732574 h 735749"/>
                <a:gd name="connsiteX4" fmla="*/ 463550 w 1319854"/>
                <a:gd name="connsiteY4" fmla="*/ 0 h 735749"/>
                <a:gd name="connsiteX0" fmla="*/ 463550 w 4117029"/>
                <a:gd name="connsiteY0" fmla="*/ 0 h 735749"/>
                <a:gd name="connsiteX1" fmla="*/ 4117029 w 4117029"/>
                <a:gd name="connsiteY1" fmla="*/ 6350 h 735749"/>
                <a:gd name="connsiteX2" fmla="*/ 859479 w 4117029"/>
                <a:gd name="connsiteY2" fmla="*/ 735749 h 735749"/>
                <a:gd name="connsiteX3" fmla="*/ 0 w 4117029"/>
                <a:gd name="connsiteY3" fmla="*/ 732574 h 735749"/>
                <a:gd name="connsiteX4" fmla="*/ 463550 w 4117029"/>
                <a:gd name="connsiteY4" fmla="*/ 0 h 735749"/>
                <a:gd name="connsiteX0" fmla="*/ 463550 w 4117029"/>
                <a:gd name="connsiteY0" fmla="*/ 0 h 735749"/>
                <a:gd name="connsiteX1" fmla="*/ 4117029 w 4117029"/>
                <a:gd name="connsiteY1" fmla="*/ 6350 h 735749"/>
                <a:gd name="connsiteX2" fmla="*/ 4117029 w 4117029"/>
                <a:gd name="connsiteY2" fmla="*/ 735749 h 735749"/>
                <a:gd name="connsiteX3" fmla="*/ 0 w 4117029"/>
                <a:gd name="connsiteY3" fmla="*/ 732574 h 735749"/>
                <a:gd name="connsiteX4" fmla="*/ 463550 w 4117029"/>
                <a:gd name="connsiteY4" fmla="*/ 0 h 735749"/>
                <a:gd name="connsiteX0" fmla="*/ 463550 w 6547191"/>
                <a:gd name="connsiteY0" fmla="*/ 0 h 743986"/>
                <a:gd name="connsiteX1" fmla="*/ 4117029 w 6547191"/>
                <a:gd name="connsiteY1" fmla="*/ 6350 h 743986"/>
                <a:gd name="connsiteX2" fmla="*/ 6547191 w 6547191"/>
                <a:gd name="connsiteY2" fmla="*/ 743986 h 743986"/>
                <a:gd name="connsiteX3" fmla="*/ 0 w 6547191"/>
                <a:gd name="connsiteY3" fmla="*/ 732574 h 743986"/>
                <a:gd name="connsiteX4" fmla="*/ 463550 w 6547191"/>
                <a:gd name="connsiteY4" fmla="*/ 0 h 743986"/>
                <a:gd name="connsiteX0" fmla="*/ 463550 w 6547191"/>
                <a:gd name="connsiteY0" fmla="*/ 0 h 743986"/>
                <a:gd name="connsiteX1" fmla="*/ 6547191 w 6547191"/>
                <a:gd name="connsiteY1" fmla="*/ 14587 h 743986"/>
                <a:gd name="connsiteX2" fmla="*/ 6547191 w 6547191"/>
                <a:gd name="connsiteY2" fmla="*/ 743986 h 743986"/>
                <a:gd name="connsiteX3" fmla="*/ 0 w 6547191"/>
                <a:gd name="connsiteY3" fmla="*/ 732574 h 743986"/>
                <a:gd name="connsiteX4" fmla="*/ 463550 w 6547191"/>
                <a:gd name="connsiteY4" fmla="*/ 0 h 743986"/>
                <a:gd name="connsiteX0" fmla="*/ 463550 w 19624211"/>
                <a:gd name="connsiteY0" fmla="*/ 0 h 743986"/>
                <a:gd name="connsiteX1" fmla="*/ 19624211 w 19624211"/>
                <a:gd name="connsiteY1" fmla="*/ 60074 h 743986"/>
                <a:gd name="connsiteX2" fmla="*/ 6547191 w 19624211"/>
                <a:gd name="connsiteY2" fmla="*/ 743986 h 743986"/>
                <a:gd name="connsiteX3" fmla="*/ 0 w 19624211"/>
                <a:gd name="connsiteY3" fmla="*/ 732574 h 743986"/>
                <a:gd name="connsiteX4" fmla="*/ 463550 w 19624211"/>
                <a:gd name="connsiteY4" fmla="*/ 0 h 743986"/>
                <a:gd name="connsiteX0" fmla="*/ 463550 w 19669697"/>
                <a:gd name="connsiteY0" fmla="*/ 0 h 789472"/>
                <a:gd name="connsiteX1" fmla="*/ 19624211 w 19669697"/>
                <a:gd name="connsiteY1" fmla="*/ 60074 h 789472"/>
                <a:gd name="connsiteX2" fmla="*/ 19669697 w 19669697"/>
                <a:gd name="connsiteY2" fmla="*/ 789472 h 789472"/>
                <a:gd name="connsiteX3" fmla="*/ 0 w 19669697"/>
                <a:gd name="connsiteY3" fmla="*/ 732574 h 789472"/>
                <a:gd name="connsiteX4" fmla="*/ 463550 w 19669697"/>
                <a:gd name="connsiteY4" fmla="*/ 0 h 789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69697" h="789472">
                  <a:moveTo>
                    <a:pt x="463550" y="0"/>
                  </a:moveTo>
                  <a:lnTo>
                    <a:pt x="19624211" y="60074"/>
                  </a:lnTo>
                  <a:lnTo>
                    <a:pt x="19669697" y="789472"/>
                  </a:lnTo>
                  <a:lnTo>
                    <a:pt x="0" y="732574"/>
                  </a:lnTo>
                  <a:lnTo>
                    <a:pt x="463550" y="0"/>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
              <a:extLst>
                <a:ext uri="{FF2B5EF4-FFF2-40B4-BE49-F238E27FC236}">
                  <a16:creationId xmlns:a16="http://schemas.microsoft.com/office/drawing/2014/main" id="{02907A54-A721-8B49-9128-29A3BDB8DFE7}"/>
                </a:ext>
              </a:extLst>
            </p:cNvPr>
            <p:cNvSpPr/>
            <p:nvPr/>
          </p:nvSpPr>
          <p:spPr>
            <a:xfrm>
              <a:off x="4110968" y="6459858"/>
              <a:ext cx="330871" cy="269953"/>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774700 w 1103954"/>
                <a:gd name="connsiteY0" fmla="*/ 73025 h 745274"/>
                <a:gd name="connsiteX1" fmla="*/ 1103954 w 1103954"/>
                <a:gd name="connsiteY1" fmla="*/ 0 h 745274"/>
                <a:gd name="connsiteX2" fmla="*/ 643579 w 1103954"/>
                <a:gd name="connsiteY2" fmla="*/ 745274 h 745274"/>
                <a:gd name="connsiteX3" fmla="*/ 0 w 1103954"/>
                <a:gd name="connsiteY3" fmla="*/ 745274 h 745274"/>
                <a:gd name="connsiteX4" fmla="*/ 774700 w 1103954"/>
                <a:gd name="connsiteY4" fmla="*/ 73025 h 745274"/>
                <a:gd name="connsiteX0" fmla="*/ 377825 w 707079"/>
                <a:gd name="connsiteY0" fmla="*/ 73025 h 745274"/>
                <a:gd name="connsiteX1" fmla="*/ 707079 w 707079"/>
                <a:gd name="connsiteY1" fmla="*/ 0 h 745274"/>
                <a:gd name="connsiteX2" fmla="*/ 246704 w 707079"/>
                <a:gd name="connsiteY2" fmla="*/ 745274 h 745274"/>
                <a:gd name="connsiteX3" fmla="*/ 0 w 707079"/>
                <a:gd name="connsiteY3" fmla="*/ 646849 h 745274"/>
                <a:gd name="connsiteX4" fmla="*/ 377825 w 707079"/>
                <a:gd name="connsiteY4" fmla="*/ 73025 h 745274"/>
                <a:gd name="connsiteX0" fmla="*/ 584200 w 913454"/>
                <a:gd name="connsiteY0" fmla="*/ 73025 h 745274"/>
                <a:gd name="connsiteX1" fmla="*/ 913454 w 913454"/>
                <a:gd name="connsiteY1" fmla="*/ 0 h 745274"/>
                <a:gd name="connsiteX2" fmla="*/ 453079 w 913454"/>
                <a:gd name="connsiteY2" fmla="*/ 745274 h 745274"/>
                <a:gd name="connsiteX3" fmla="*/ 0 w 913454"/>
                <a:gd name="connsiteY3" fmla="*/ 745274 h 745274"/>
                <a:gd name="connsiteX4" fmla="*/ 584200 w 913454"/>
                <a:gd name="connsiteY4" fmla="*/ 73025 h 745274"/>
                <a:gd name="connsiteX0" fmla="*/ 469900 w 913454"/>
                <a:gd name="connsiteY0" fmla="*/ 3175 h 745274"/>
                <a:gd name="connsiteX1" fmla="*/ 913454 w 913454"/>
                <a:gd name="connsiteY1" fmla="*/ 0 h 745274"/>
                <a:gd name="connsiteX2" fmla="*/ 453079 w 913454"/>
                <a:gd name="connsiteY2" fmla="*/ 745274 h 745274"/>
                <a:gd name="connsiteX3" fmla="*/ 0 w 913454"/>
                <a:gd name="connsiteY3" fmla="*/ 745274 h 745274"/>
                <a:gd name="connsiteX4" fmla="*/ 469900 w 913454"/>
                <a:gd name="connsiteY4" fmla="*/ 3175 h 745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454" h="745274">
                  <a:moveTo>
                    <a:pt x="469900" y="3175"/>
                  </a:moveTo>
                  <a:lnTo>
                    <a:pt x="913454" y="0"/>
                  </a:lnTo>
                  <a:lnTo>
                    <a:pt x="453079" y="745274"/>
                  </a:lnTo>
                  <a:lnTo>
                    <a:pt x="0" y="745274"/>
                  </a:lnTo>
                  <a:lnTo>
                    <a:pt x="469900" y="3175"/>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
              <a:extLst>
                <a:ext uri="{FF2B5EF4-FFF2-40B4-BE49-F238E27FC236}">
                  <a16:creationId xmlns:a16="http://schemas.microsoft.com/office/drawing/2014/main" id="{2522A8B8-9C05-524D-A2DD-66885979FE27}"/>
                </a:ext>
              </a:extLst>
            </p:cNvPr>
            <p:cNvSpPr/>
            <p:nvPr/>
          </p:nvSpPr>
          <p:spPr>
            <a:xfrm>
              <a:off x="3958011" y="6459858"/>
              <a:ext cx="287169" cy="269953"/>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774700 w 1103954"/>
                <a:gd name="connsiteY0" fmla="*/ 73025 h 745274"/>
                <a:gd name="connsiteX1" fmla="*/ 1103954 w 1103954"/>
                <a:gd name="connsiteY1" fmla="*/ 0 h 745274"/>
                <a:gd name="connsiteX2" fmla="*/ 643579 w 1103954"/>
                <a:gd name="connsiteY2" fmla="*/ 745274 h 745274"/>
                <a:gd name="connsiteX3" fmla="*/ 0 w 1103954"/>
                <a:gd name="connsiteY3" fmla="*/ 745274 h 745274"/>
                <a:gd name="connsiteX4" fmla="*/ 774700 w 1103954"/>
                <a:gd name="connsiteY4" fmla="*/ 73025 h 745274"/>
                <a:gd name="connsiteX0" fmla="*/ 377825 w 707079"/>
                <a:gd name="connsiteY0" fmla="*/ 73025 h 745274"/>
                <a:gd name="connsiteX1" fmla="*/ 707079 w 707079"/>
                <a:gd name="connsiteY1" fmla="*/ 0 h 745274"/>
                <a:gd name="connsiteX2" fmla="*/ 246704 w 707079"/>
                <a:gd name="connsiteY2" fmla="*/ 745274 h 745274"/>
                <a:gd name="connsiteX3" fmla="*/ 0 w 707079"/>
                <a:gd name="connsiteY3" fmla="*/ 646849 h 745274"/>
                <a:gd name="connsiteX4" fmla="*/ 377825 w 707079"/>
                <a:gd name="connsiteY4" fmla="*/ 73025 h 745274"/>
                <a:gd name="connsiteX0" fmla="*/ 584200 w 913454"/>
                <a:gd name="connsiteY0" fmla="*/ 73025 h 745274"/>
                <a:gd name="connsiteX1" fmla="*/ 913454 w 913454"/>
                <a:gd name="connsiteY1" fmla="*/ 0 h 745274"/>
                <a:gd name="connsiteX2" fmla="*/ 453079 w 913454"/>
                <a:gd name="connsiteY2" fmla="*/ 745274 h 745274"/>
                <a:gd name="connsiteX3" fmla="*/ 0 w 913454"/>
                <a:gd name="connsiteY3" fmla="*/ 745274 h 745274"/>
                <a:gd name="connsiteX4" fmla="*/ 584200 w 913454"/>
                <a:gd name="connsiteY4" fmla="*/ 73025 h 745274"/>
                <a:gd name="connsiteX0" fmla="*/ 469900 w 913454"/>
                <a:gd name="connsiteY0" fmla="*/ 3175 h 745274"/>
                <a:gd name="connsiteX1" fmla="*/ 913454 w 913454"/>
                <a:gd name="connsiteY1" fmla="*/ 0 h 745274"/>
                <a:gd name="connsiteX2" fmla="*/ 453079 w 913454"/>
                <a:gd name="connsiteY2" fmla="*/ 745274 h 745274"/>
                <a:gd name="connsiteX3" fmla="*/ 0 w 913454"/>
                <a:gd name="connsiteY3" fmla="*/ 745274 h 745274"/>
                <a:gd name="connsiteX4" fmla="*/ 469900 w 913454"/>
                <a:gd name="connsiteY4" fmla="*/ 3175 h 745274"/>
                <a:gd name="connsiteX0" fmla="*/ 625475 w 913454"/>
                <a:gd name="connsiteY0" fmla="*/ 76200 h 745274"/>
                <a:gd name="connsiteX1" fmla="*/ 913454 w 913454"/>
                <a:gd name="connsiteY1" fmla="*/ 0 h 745274"/>
                <a:gd name="connsiteX2" fmla="*/ 453079 w 913454"/>
                <a:gd name="connsiteY2" fmla="*/ 745274 h 745274"/>
                <a:gd name="connsiteX3" fmla="*/ 0 w 913454"/>
                <a:gd name="connsiteY3" fmla="*/ 745274 h 745274"/>
                <a:gd name="connsiteX4" fmla="*/ 625475 w 913454"/>
                <a:gd name="connsiteY4" fmla="*/ 76200 h 745274"/>
                <a:gd name="connsiteX0" fmla="*/ 327025 w 615004"/>
                <a:gd name="connsiteY0" fmla="*/ 76200 h 745274"/>
                <a:gd name="connsiteX1" fmla="*/ 615004 w 615004"/>
                <a:gd name="connsiteY1" fmla="*/ 0 h 745274"/>
                <a:gd name="connsiteX2" fmla="*/ 154629 w 615004"/>
                <a:gd name="connsiteY2" fmla="*/ 745274 h 745274"/>
                <a:gd name="connsiteX3" fmla="*/ 0 w 615004"/>
                <a:gd name="connsiteY3" fmla="*/ 630974 h 745274"/>
                <a:gd name="connsiteX4" fmla="*/ 327025 w 615004"/>
                <a:gd name="connsiteY4" fmla="*/ 76200 h 745274"/>
                <a:gd name="connsiteX0" fmla="*/ 504825 w 792804"/>
                <a:gd name="connsiteY0" fmla="*/ 76200 h 745274"/>
                <a:gd name="connsiteX1" fmla="*/ 792804 w 792804"/>
                <a:gd name="connsiteY1" fmla="*/ 0 h 745274"/>
                <a:gd name="connsiteX2" fmla="*/ 332429 w 792804"/>
                <a:gd name="connsiteY2" fmla="*/ 745274 h 745274"/>
                <a:gd name="connsiteX3" fmla="*/ 0 w 792804"/>
                <a:gd name="connsiteY3" fmla="*/ 745274 h 745274"/>
                <a:gd name="connsiteX4" fmla="*/ 504825 w 792804"/>
                <a:gd name="connsiteY4" fmla="*/ 76200 h 745274"/>
                <a:gd name="connsiteX0" fmla="*/ 466725 w 792804"/>
                <a:gd name="connsiteY0" fmla="*/ 3175 h 745274"/>
                <a:gd name="connsiteX1" fmla="*/ 792804 w 792804"/>
                <a:gd name="connsiteY1" fmla="*/ 0 h 745274"/>
                <a:gd name="connsiteX2" fmla="*/ 332429 w 792804"/>
                <a:gd name="connsiteY2" fmla="*/ 745274 h 745274"/>
                <a:gd name="connsiteX3" fmla="*/ 0 w 792804"/>
                <a:gd name="connsiteY3" fmla="*/ 745274 h 745274"/>
                <a:gd name="connsiteX4" fmla="*/ 466725 w 792804"/>
                <a:gd name="connsiteY4" fmla="*/ 3175 h 745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804" h="745274">
                  <a:moveTo>
                    <a:pt x="466725" y="3175"/>
                  </a:moveTo>
                  <a:lnTo>
                    <a:pt x="792804" y="0"/>
                  </a:lnTo>
                  <a:lnTo>
                    <a:pt x="332429" y="745274"/>
                  </a:lnTo>
                  <a:lnTo>
                    <a:pt x="0" y="745274"/>
                  </a:lnTo>
                  <a:lnTo>
                    <a:pt x="466725" y="3175"/>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
              <a:extLst>
                <a:ext uri="{FF2B5EF4-FFF2-40B4-BE49-F238E27FC236}">
                  <a16:creationId xmlns:a16="http://schemas.microsoft.com/office/drawing/2014/main" id="{65C0F566-AEE9-9249-B654-CDD079F1FB40}"/>
                </a:ext>
              </a:extLst>
            </p:cNvPr>
            <p:cNvSpPr/>
            <p:nvPr/>
          </p:nvSpPr>
          <p:spPr>
            <a:xfrm>
              <a:off x="3836106" y="6459858"/>
              <a:ext cx="256118" cy="269953"/>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774700 w 1103954"/>
                <a:gd name="connsiteY0" fmla="*/ 73025 h 745274"/>
                <a:gd name="connsiteX1" fmla="*/ 1103954 w 1103954"/>
                <a:gd name="connsiteY1" fmla="*/ 0 h 745274"/>
                <a:gd name="connsiteX2" fmla="*/ 643579 w 1103954"/>
                <a:gd name="connsiteY2" fmla="*/ 745274 h 745274"/>
                <a:gd name="connsiteX3" fmla="*/ 0 w 1103954"/>
                <a:gd name="connsiteY3" fmla="*/ 745274 h 745274"/>
                <a:gd name="connsiteX4" fmla="*/ 774700 w 1103954"/>
                <a:gd name="connsiteY4" fmla="*/ 73025 h 745274"/>
                <a:gd name="connsiteX0" fmla="*/ 377825 w 707079"/>
                <a:gd name="connsiteY0" fmla="*/ 73025 h 745274"/>
                <a:gd name="connsiteX1" fmla="*/ 707079 w 707079"/>
                <a:gd name="connsiteY1" fmla="*/ 0 h 745274"/>
                <a:gd name="connsiteX2" fmla="*/ 246704 w 707079"/>
                <a:gd name="connsiteY2" fmla="*/ 745274 h 745274"/>
                <a:gd name="connsiteX3" fmla="*/ 0 w 707079"/>
                <a:gd name="connsiteY3" fmla="*/ 646849 h 745274"/>
                <a:gd name="connsiteX4" fmla="*/ 377825 w 707079"/>
                <a:gd name="connsiteY4" fmla="*/ 73025 h 745274"/>
                <a:gd name="connsiteX0" fmla="*/ 584200 w 913454"/>
                <a:gd name="connsiteY0" fmla="*/ 73025 h 745274"/>
                <a:gd name="connsiteX1" fmla="*/ 913454 w 913454"/>
                <a:gd name="connsiteY1" fmla="*/ 0 h 745274"/>
                <a:gd name="connsiteX2" fmla="*/ 453079 w 913454"/>
                <a:gd name="connsiteY2" fmla="*/ 745274 h 745274"/>
                <a:gd name="connsiteX3" fmla="*/ 0 w 913454"/>
                <a:gd name="connsiteY3" fmla="*/ 745274 h 745274"/>
                <a:gd name="connsiteX4" fmla="*/ 584200 w 913454"/>
                <a:gd name="connsiteY4" fmla="*/ 73025 h 745274"/>
                <a:gd name="connsiteX0" fmla="*/ 469900 w 913454"/>
                <a:gd name="connsiteY0" fmla="*/ 3175 h 745274"/>
                <a:gd name="connsiteX1" fmla="*/ 913454 w 913454"/>
                <a:gd name="connsiteY1" fmla="*/ 0 h 745274"/>
                <a:gd name="connsiteX2" fmla="*/ 453079 w 913454"/>
                <a:gd name="connsiteY2" fmla="*/ 745274 h 745274"/>
                <a:gd name="connsiteX3" fmla="*/ 0 w 913454"/>
                <a:gd name="connsiteY3" fmla="*/ 745274 h 745274"/>
                <a:gd name="connsiteX4" fmla="*/ 469900 w 913454"/>
                <a:gd name="connsiteY4" fmla="*/ 3175 h 745274"/>
                <a:gd name="connsiteX0" fmla="*/ 625475 w 913454"/>
                <a:gd name="connsiteY0" fmla="*/ 76200 h 745274"/>
                <a:gd name="connsiteX1" fmla="*/ 913454 w 913454"/>
                <a:gd name="connsiteY1" fmla="*/ 0 h 745274"/>
                <a:gd name="connsiteX2" fmla="*/ 453079 w 913454"/>
                <a:gd name="connsiteY2" fmla="*/ 745274 h 745274"/>
                <a:gd name="connsiteX3" fmla="*/ 0 w 913454"/>
                <a:gd name="connsiteY3" fmla="*/ 745274 h 745274"/>
                <a:gd name="connsiteX4" fmla="*/ 625475 w 913454"/>
                <a:gd name="connsiteY4" fmla="*/ 76200 h 745274"/>
                <a:gd name="connsiteX0" fmla="*/ 327025 w 615004"/>
                <a:gd name="connsiteY0" fmla="*/ 76200 h 745274"/>
                <a:gd name="connsiteX1" fmla="*/ 615004 w 615004"/>
                <a:gd name="connsiteY1" fmla="*/ 0 h 745274"/>
                <a:gd name="connsiteX2" fmla="*/ 154629 w 615004"/>
                <a:gd name="connsiteY2" fmla="*/ 745274 h 745274"/>
                <a:gd name="connsiteX3" fmla="*/ 0 w 615004"/>
                <a:gd name="connsiteY3" fmla="*/ 630974 h 745274"/>
                <a:gd name="connsiteX4" fmla="*/ 327025 w 615004"/>
                <a:gd name="connsiteY4" fmla="*/ 76200 h 745274"/>
                <a:gd name="connsiteX0" fmla="*/ 504825 w 792804"/>
                <a:gd name="connsiteY0" fmla="*/ 76200 h 745274"/>
                <a:gd name="connsiteX1" fmla="*/ 792804 w 792804"/>
                <a:gd name="connsiteY1" fmla="*/ 0 h 745274"/>
                <a:gd name="connsiteX2" fmla="*/ 332429 w 792804"/>
                <a:gd name="connsiteY2" fmla="*/ 745274 h 745274"/>
                <a:gd name="connsiteX3" fmla="*/ 0 w 792804"/>
                <a:gd name="connsiteY3" fmla="*/ 745274 h 745274"/>
                <a:gd name="connsiteX4" fmla="*/ 504825 w 792804"/>
                <a:gd name="connsiteY4" fmla="*/ 76200 h 745274"/>
                <a:gd name="connsiteX0" fmla="*/ 466725 w 792804"/>
                <a:gd name="connsiteY0" fmla="*/ 3175 h 745274"/>
                <a:gd name="connsiteX1" fmla="*/ 792804 w 792804"/>
                <a:gd name="connsiteY1" fmla="*/ 0 h 745274"/>
                <a:gd name="connsiteX2" fmla="*/ 332429 w 792804"/>
                <a:gd name="connsiteY2" fmla="*/ 745274 h 745274"/>
                <a:gd name="connsiteX3" fmla="*/ 0 w 792804"/>
                <a:gd name="connsiteY3" fmla="*/ 745274 h 745274"/>
                <a:gd name="connsiteX4" fmla="*/ 466725 w 792804"/>
                <a:gd name="connsiteY4" fmla="*/ 3175 h 745274"/>
                <a:gd name="connsiteX0" fmla="*/ 587375 w 792804"/>
                <a:gd name="connsiteY0" fmla="*/ 95250 h 745274"/>
                <a:gd name="connsiteX1" fmla="*/ 792804 w 792804"/>
                <a:gd name="connsiteY1" fmla="*/ 0 h 745274"/>
                <a:gd name="connsiteX2" fmla="*/ 332429 w 792804"/>
                <a:gd name="connsiteY2" fmla="*/ 745274 h 745274"/>
                <a:gd name="connsiteX3" fmla="*/ 0 w 792804"/>
                <a:gd name="connsiteY3" fmla="*/ 745274 h 745274"/>
                <a:gd name="connsiteX4" fmla="*/ 587375 w 792804"/>
                <a:gd name="connsiteY4" fmla="*/ 95250 h 745274"/>
                <a:gd name="connsiteX0" fmla="*/ 431800 w 637229"/>
                <a:gd name="connsiteY0" fmla="*/ 95250 h 745274"/>
                <a:gd name="connsiteX1" fmla="*/ 637229 w 637229"/>
                <a:gd name="connsiteY1" fmla="*/ 0 h 745274"/>
                <a:gd name="connsiteX2" fmla="*/ 176854 w 637229"/>
                <a:gd name="connsiteY2" fmla="*/ 745274 h 745274"/>
                <a:gd name="connsiteX3" fmla="*/ 0 w 637229"/>
                <a:gd name="connsiteY3" fmla="*/ 719874 h 745274"/>
                <a:gd name="connsiteX4" fmla="*/ 431800 w 637229"/>
                <a:gd name="connsiteY4" fmla="*/ 95250 h 745274"/>
                <a:gd name="connsiteX0" fmla="*/ 504825 w 710254"/>
                <a:gd name="connsiteY0" fmla="*/ 95250 h 745274"/>
                <a:gd name="connsiteX1" fmla="*/ 710254 w 710254"/>
                <a:gd name="connsiteY1" fmla="*/ 0 h 745274"/>
                <a:gd name="connsiteX2" fmla="*/ 249879 w 710254"/>
                <a:gd name="connsiteY2" fmla="*/ 745274 h 745274"/>
                <a:gd name="connsiteX3" fmla="*/ 0 w 710254"/>
                <a:gd name="connsiteY3" fmla="*/ 742099 h 745274"/>
                <a:gd name="connsiteX4" fmla="*/ 504825 w 710254"/>
                <a:gd name="connsiteY4" fmla="*/ 95250 h 745274"/>
                <a:gd name="connsiteX0" fmla="*/ 504825 w 710254"/>
                <a:gd name="connsiteY0" fmla="*/ 95250 h 748449"/>
                <a:gd name="connsiteX1" fmla="*/ 710254 w 710254"/>
                <a:gd name="connsiteY1" fmla="*/ 0 h 748449"/>
                <a:gd name="connsiteX2" fmla="*/ 249879 w 710254"/>
                <a:gd name="connsiteY2" fmla="*/ 745274 h 748449"/>
                <a:gd name="connsiteX3" fmla="*/ 0 w 710254"/>
                <a:gd name="connsiteY3" fmla="*/ 748449 h 748449"/>
                <a:gd name="connsiteX4" fmla="*/ 504825 w 710254"/>
                <a:gd name="connsiteY4" fmla="*/ 95250 h 748449"/>
                <a:gd name="connsiteX0" fmla="*/ 463550 w 710254"/>
                <a:gd name="connsiteY0" fmla="*/ 3175 h 748449"/>
                <a:gd name="connsiteX1" fmla="*/ 710254 w 710254"/>
                <a:gd name="connsiteY1" fmla="*/ 0 h 748449"/>
                <a:gd name="connsiteX2" fmla="*/ 249879 w 710254"/>
                <a:gd name="connsiteY2" fmla="*/ 745274 h 748449"/>
                <a:gd name="connsiteX3" fmla="*/ 0 w 710254"/>
                <a:gd name="connsiteY3" fmla="*/ 748449 h 748449"/>
                <a:gd name="connsiteX4" fmla="*/ 463550 w 710254"/>
                <a:gd name="connsiteY4" fmla="*/ 3175 h 748449"/>
                <a:gd name="connsiteX0" fmla="*/ 387350 w 634054"/>
                <a:gd name="connsiteY0" fmla="*/ 3175 h 745274"/>
                <a:gd name="connsiteX1" fmla="*/ 634054 w 634054"/>
                <a:gd name="connsiteY1" fmla="*/ 0 h 745274"/>
                <a:gd name="connsiteX2" fmla="*/ 173679 w 634054"/>
                <a:gd name="connsiteY2" fmla="*/ 745274 h 745274"/>
                <a:gd name="connsiteX3" fmla="*/ 0 w 634054"/>
                <a:gd name="connsiteY3" fmla="*/ 713524 h 745274"/>
                <a:gd name="connsiteX4" fmla="*/ 387350 w 634054"/>
                <a:gd name="connsiteY4" fmla="*/ 3175 h 745274"/>
                <a:gd name="connsiteX0" fmla="*/ 460375 w 707079"/>
                <a:gd name="connsiteY0" fmla="*/ 3175 h 745274"/>
                <a:gd name="connsiteX1" fmla="*/ 707079 w 707079"/>
                <a:gd name="connsiteY1" fmla="*/ 0 h 745274"/>
                <a:gd name="connsiteX2" fmla="*/ 246704 w 707079"/>
                <a:gd name="connsiteY2" fmla="*/ 745274 h 745274"/>
                <a:gd name="connsiteX3" fmla="*/ 0 w 707079"/>
                <a:gd name="connsiteY3" fmla="*/ 738924 h 745274"/>
                <a:gd name="connsiteX4" fmla="*/ 460375 w 707079"/>
                <a:gd name="connsiteY4" fmla="*/ 3175 h 745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079" h="745274">
                  <a:moveTo>
                    <a:pt x="460375" y="3175"/>
                  </a:moveTo>
                  <a:lnTo>
                    <a:pt x="707079" y="0"/>
                  </a:lnTo>
                  <a:lnTo>
                    <a:pt x="246704" y="745274"/>
                  </a:lnTo>
                  <a:lnTo>
                    <a:pt x="0" y="738924"/>
                  </a:lnTo>
                  <a:lnTo>
                    <a:pt x="460375" y="3175"/>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
              <a:extLst>
                <a:ext uri="{FF2B5EF4-FFF2-40B4-BE49-F238E27FC236}">
                  <a16:creationId xmlns:a16="http://schemas.microsoft.com/office/drawing/2014/main" id="{1C24BF8C-F249-B547-9AE6-560BEDC95CC7}"/>
                </a:ext>
              </a:extLst>
            </p:cNvPr>
            <p:cNvSpPr/>
            <p:nvPr/>
          </p:nvSpPr>
          <p:spPr>
            <a:xfrm>
              <a:off x="3762503" y="6459858"/>
              <a:ext cx="202066" cy="268803"/>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774700 w 1103954"/>
                <a:gd name="connsiteY0" fmla="*/ 73025 h 745274"/>
                <a:gd name="connsiteX1" fmla="*/ 1103954 w 1103954"/>
                <a:gd name="connsiteY1" fmla="*/ 0 h 745274"/>
                <a:gd name="connsiteX2" fmla="*/ 643579 w 1103954"/>
                <a:gd name="connsiteY2" fmla="*/ 745274 h 745274"/>
                <a:gd name="connsiteX3" fmla="*/ 0 w 1103954"/>
                <a:gd name="connsiteY3" fmla="*/ 745274 h 745274"/>
                <a:gd name="connsiteX4" fmla="*/ 774700 w 1103954"/>
                <a:gd name="connsiteY4" fmla="*/ 73025 h 745274"/>
                <a:gd name="connsiteX0" fmla="*/ 377825 w 707079"/>
                <a:gd name="connsiteY0" fmla="*/ 73025 h 745274"/>
                <a:gd name="connsiteX1" fmla="*/ 707079 w 707079"/>
                <a:gd name="connsiteY1" fmla="*/ 0 h 745274"/>
                <a:gd name="connsiteX2" fmla="*/ 246704 w 707079"/>
                <a:gd name="connsiteY2" fmla="*/ 745274 h 745274"/>
                <a:gd name="connsiteX3" fmla="*/ 0 w 707079"/>
                <a:gd name="connsiteY3" fmla="*/ 646849 h 745274"/>
                <a:gd name="connsiteX4" fmla="*/ 377825 w 707079"/>
                <a:gd name="connsiteY4" fmla="*/ 73025 h 745274"/>
                <a:gd name="connsiteX0" fmla="*/ 584200 w 913454"/>
                <a:gd name="connsiteY0" fmla="*/ 73025 h 745274"/>
                <a:gd name="connsiteX1" fmla="*/ 913454 w 913454"/>
                <a:gd name="connsiteY1" fmla="*/ 0 h 745274"/>
                <a:gd name="connsiteX2" fmla="*/ 453079 w 913454"/>
                <a:gd name="connsiteY2" fmla="*/ 745274 h 745274"/>
                <a:gd name="connsiteX3" fmla="*/ 0 w 913454"/>
                <a:gd name="connsiteY3" fmla="*/ 745274 h 745274"/>
                <a:gd name="connsiteX4" fmla="*/ 584200 w 913454"/>
                <a:gd name="connsiteY4" fmla="*/ 73025 h 745274"/>
                <a:gd name="connsiteX0" fmla="*/ 469900 w 913454"/>
                <a:gd name="connsiteY0" fmla="*/ 3175 h 745274"/>
                <a:gd name="connsiteX1" fmla="*/ 913454 w 913454"/>
                <a:gd name="connsiteY1" fmla="*/ 0 h 745274"/>
                <a:gd name="connsiteX2" fmla="*/ 453079 w 913454"/>
                <a:gd name="connsiteY2" fmla="*/ 745274 h 745274"/>
                <a:gd name="connsiteX3" fmla="*/ 0 w 913454"/>
                <a:gd name="connsiteY3" fmla="*/ 745274 h 745274"/>
                <a:gd name="connsiteX4" fmla="*/ 469900 w 913454"/>
                <a:gd name="connsiteY4" fmla="*/ 3175 h 745274"/>
                <a:gd name="connsiteX0" fmla="*/ 625475 w 913454"/>
                <a:gd name="connsiteY0" fmla="*/ 76200 h 745274"/>
                <a:gd name="connsiteX1" fmla="*/ 913454 w 913454"/>
                <a:gd name="connsiteY1" fmla="*/ 0 h 745274"/>
                <a:gd name="connsiteX2" fmla="*/ 453079 w 913454"/>
                <a:gd name="connsiteY2" fmla="*/ 745274 h 745274"/>
                <a:gd name="connsiteX3" fmla="*/ 0 w 913454"/>
                <a:gd name="connsiteY3" fmla="*/ 745274 h 745274"/>
                <a:gd name="connsiteX4" fmla="*/ 625475 w 913454"/>
                <a:gd name="connsiteY4" fmla="*/ 76200 h 745274"/>
                <a:gd name="connsiteX0" fmla="*/ 327025 w 615004"/>
                <a:gd name="connsiteY0" fmla="*/ 76200 h 745274"/>
                <a:gd name="connsiteX1" fmla="*/ 615004 w 615004"/>
                <a:gd name="connsiteY1" fmla="*/ 0 h 745274"/>
                <a:gd name="connsiteX2" fmla="*/ 154629 w 615004"/>
                <a:gd name="connsiteY2" fmla="*/ 745274 h 745274"/>
                <a:gd name="connsiteX3" fmla="*/ 0 w 615004"/>
                <a:gd name="connsiteY3" fmla="*/ 630974 h 745274"/>
                <a:gd name="connsiteX4" fmla="*/ 327025 w 615004"/>
                <a:gd name="connsiteY4" fmla="*/ 76200 h 745274"/>
                <a:gd name="connsiteX0" fmla="*/ 504825 w 792804"/>
                <a:gd name="connsiteY0" fmla="*/ 76200 h 745274"/>
                <a:gd name="connsiteX1" fmla="*/ 792804 w 792804"/>
                <a:gd name="connsiteY1" fmla="*/ 0 h 745274"/>
                <a:gd name="connsiteX2" fmla="*/ 332429 w 792804"/>
                <a:gd name="connsiteY2" fmla="*/ 745274 h 745274"/>
                <a:gd name="connsiteX3" fmla="*/ 0 w 792804"/>
                <a:gd name="connsiteY3" fmla="*/ 745274 h 745274"/>
                <a:gd name="connsiteX4" fmla="*/ 504825 w 792804"/>
                <a:gd name="connsiteY4" fmla="*/ 76200 h 745274"/>
                <a:gd name="connsiteX0" fmla="*/ 466725 w 792804"/>
                <a:gd name="connsiteY0" fmla="*/ 3175 h 745274"/>
                <a:gd name="connsiteX1" fmla="*/ 792804 w 792804"/>
                <a:gd name="connsiteY1" fmla="*/ 0 h 745274"/>
                <a:gd name="connsiteX2" fmla="*/ 332429 w 792804"/>
                <a:gd name="connsiteY2" fmla="*/ 745274 h 745274"/>
                <a:gd name="connsiteX3" fmla="*/ 0 w 792804"/>
                <a:gd name="connsiteY3" fmla="*/ 745274 h 745274"/>
                <a:gd name="connsiteX4" fmla="*/ 466725 w 792804"/>
                <a:gd name="connsiteY4" fmla="*/ 3175 h 745274"/>
                <a:gd name="connsiteX0" fmla="*/ 587375 w 792804"/>
                <a:gd name="connsiteY0" fmla="*/ 95250 h 745274"/>
                <a:gd name="connsiteX1" fmla="*/ 792804 w 792804"/>
                <a:gd name="connsiteY1" fmla="*/ 0 h 745274"/>
                <a:gd name="connsiteX2" fmla="*/ 332429 w 792804"/>
                <a:gd name="connsiteY2" fmla="*/ 745274 h 745274"/>
                <a:gd name="connsiteX3" fmla="*/ 0 w 792804"/>
                <a:gd name="connsiteY3" fmla="*/ 745274 h 745274"/>
                <a:gd name="connsiteX4" fmla="*/ 587375 w 792804"/>
                <a:gd name="connsiteY4" fmla="*/ 95250 h 745274"/>
                <a:gd name="connsiteX0" fmla="*/ 431800 w 637229"/>
                <a:gd name="connsiteY0" fmla="*/ 95250 h 745274"/>
                <a:gd name="connsiteX1" fmla="*/ 637229 w 637229"/>
                <a:gd name="connsiteY1" fmla="*/ 0 h 745274"/>
                <a:gd name="connsiteX2" fmla="*/ 176854 w 637229"/>
                <a:gd name="connsiteY2" fmla="*/ 745274 h 745274"/>
                <a:gd name="connsiteX3" fmla="*/ 0 w 637229"/>
                <a:gd name="connsiteY3" fmla="*/ 719874 h 745274"/>
                <a:gd name="connsiteX4" fmla="*/ 431800 w 637229"/>
                <a:gd name="connsiteY4" fmla="*/ 95250 h 745274"/>
                <a:gd name="connsiteX0" fmla="*/ 504825 w 710254"/>
                <a:gd name="connsiteY0" fmla="*/ 95250 h 745274"/>
                <a:gd name="connsiteX1" fmla="*/ 710254 w 710254"/>
                <a:gd name="connsiteY1" fmla="*/ 0 h 745274"/>
                <a:gd name="connsiteX2" fmla="*/ 249879 w 710254"/>
                <a:gd name="connsiteY2" fmla="*/ 745274 h 745274"/>
                <a:gd name="connsiteX3" fmla="*/ 0 w 710254"/>
                <a:gd name="connsiteY3" fmla="*/ 742099 h 745274"/>
                <a:gd name="connsiteX4" fmla="*/ 504825 w 710254"/>
                <a:gd name="connsiteY4" fmla="*/ 95250 h 745274"/>
                <a:gd name="connsiteX0" fmla="*/ 504825 w 710254"/>
                <a:gd name="connsiteY0" fmla="*/ 95250 h 748449"/>
                <a:gd name="connsiteX1" fmla="*/ 710254 w 710254"/>
                <a:gd name="connsiteY1" fmla="*/ 0 h 748449"/>
                <a:gd name="connsiteX2" fmla="*/ 249879 w 710254"/>
                <a:gd name="connsiteY2" fmla="*/ 745274 h 748449"/>
                <a:gd name="connsiteX3" fmla="*/ 0 w 710254"/>
                <a:gd name="connsiteY3" fmla="*/ 748449 h 748449"/>
                <a:gd name="connsiteX4" fmla="*/ 504825 w 710254"/>
                <a:gd name="connsiteY4" fmla="*/ 95250 h 748449"/>
                <a:gd name="connsiteX0" fmla="*/ 463550 w 710254"/>
                <a:gd name="connsiteY0" fmla="*/ 3175 h 748449"/>
                <a:gd name="connsiteX1" fmla="*/ 710254 w 710254"/>
                <a:gd name="connsiteY1" fmla="*/ 0 h 748449"/>
                <a:gd name="connsiteX2" fmla="*/ 249879 w 710254"/>
                <a:gd name="connsiteY2" fmla="*/ 745274 h 748449"/>
                <a:gd name="connsiteX3" fmla="*/ 0 w 710254"/>
                <a:gd name="connsiteY3" fmla="*/ 748449 h 748449"/>
                <a:gd name="connsiteX4" fmla="*/ 463550 w 710254"/>
                <a:gd name="connsiteY4" fmla="*/ 3175 h 748449"/>
                <a:gd name="connsiteX0" fmla="*/ 387350 w 634054"/>
                <a:gd name="connsiteY0" fmla="*/ 3175 h 745274"/>
                <a:gd name="connsiteX1" fmla="*/ 634054 w 634054"/>
                <a:gd name="connsiteY1" fmla="*/ 0 h 745274"/>
                <a:gd name="connsiteX2" fmla="*/ 173679 w 634054"/>
                <a:gd name="connsiteY2" fmla="*/ 745274 h 745274"/>
                <a:gd name="connsiteX3" fmla="*/ 0 w 634054"/>
                <a:gd name="connsiteY3" fmla="*/ 713524 h 745274"/>
                <a:gd name="connsiteX4" fmla="*/ 387350 w 634054"/>
                <a:gd name="connsiteY4" fmla="*/ 3175 h 745274"/>
                <a:gd name="connsiteX0" fmla="*/ 460375 w 707079"/>
                <a:gd name="connsiteY0" fmla="*/ 3175 h 745274"/>
                <a:gd name="connsiteX1" fmla="*/ 707079 w 707079"/>
                <a:gd name="connsiteY1" fmla="*/ 0 h 745274"/>
                <a:gd name="connsiteX2" fmla="*/ 246704 w 707079"/>
                <a:gd name="connsiteY2" fmla="*/ 745274 h 745274"/>
                <a:gd name="connsiteX3" fmla="*/ 0 w 707079"/>
                <a:gd name="connsiteY3" fmla="*/ 738924 h 745274"/>
                <a:gd name="connsiteX4" fmla="*/ 460375 w 707079"/>
                <a:gd name="connsiteY4" fmla="*/ 3175 h 745274"/>
                <a:gd name="connsiteX0" fmla="*/ 587375 w 707079"/>
                <a:gd name="connsiteY0" fmla="*/ 47625 h 745274"/>
                <a:gd name="connsiteX1" fmla="*/ 707079 w 707079"/>
                <a:gd name="connsiteY1" fmla="*/ 0 h 745274"/>
                <a:gd name="connsiteX2" fmla="*/ 246704 w 707079"/>
                <a:gd name="connsiteY2" fmla="*/ 745274 h 745274"/>
                <a:gd name="connsiteX3" fmla="*/ 0 w 707079"/>
                <a:gd name="connsiteY3" fmla="*/ 738924 h 745274"/>
                <a:gd name="connsiteX4" fmla="*/ 587375 w 707079"/>
                <a:gd name="connsiteY4" fmla="*/ 47625 h 745274"/>
                <a:gd name="connsiteX0" fmla="*/ 361950 w 481654"/>
                <a:gd name="connsiteY0" fmla="*/ 47625 h 745274"/>
                <a:gd name="connsiteX1" fmla="*/ 481654 w 481654"/>
                <a:gd name="connsiteY1" fmla="*/ 0 h 745274"/>
                <a:gd name="connsiteX2" fmla="*/ 21279 w 481654"/>
                <a:gd name="connsiteY2" fmla="*/ 745274 h 745274"/>
                <a:gd name="connsiteX3" fmla="*/ 0 w 481654"/>
                <a:gd name="connsiteY3" fmla="*/ 630974 h 745274"/>
                <a:gd name="connsiteX4" fmla="*/ 361950 w 481654"/>
                <a:gd name="connsiteY4" fmla="*/ 47625 h 745274"/>
                <a:gd name="connsiteX0" fmla="*/ 438150 w 557854"/>
                <a:gd name="connsiteY0" fmla="*/ 47625 h 745274"/>
                <a:gd name="connsiteX1" fmla="*/ 557854 w 557854"/>
                <a:gd name="connsiteY1" fmla="*/ 0 h 745274"/>
                <a:gd name="connsiteX2" fmla="*/ 97479 w 557854"/>
                <a:gd name="connsiteY2" fmla="*/ 745274 h 745274"/>
                <a:gd name="connsiteX3" fmla="*/ 0 w 557854"/>
                <a:gd name="connsiteY3" fmla="*/ 742099 h 745274"/>
                <a:gd name="connsiteX4" fmla="*/ 438150 w 557854"/>
                <a:gd name="connsiteY4" fmla="*/ 47625 h 745274"/>
                <a:gd name="connsiteX0" fmla="*/ 438150 w 557854"/>
                <a:gd name="connsiteY0" fmla="*/ 47625 h 742099"/>
                <a:gd name="connsiteX1" fmla="*/ 557854 w 557854"/>
                <a:gd name="connsiteY1" fmla="*/ 0 h 742099"/>
                <a:gd name="connsiteX2" fmla="*/ 103829 w 557854"/>
                <a:gd name="connsiteY2" fmla="*/ 684949 h 742099"/>
                <a:gd name="connsiteX3" fmla="*/ 0 w 557854"/>
                <a:gd name="connsiteY3" fmla="*/ 742099 h 742099"/>
                <a:gd name="connsiteX4" fmla="*/ 438150 w 557854"/>
                <a:gd name="connsiteY4" fmla="*/ 47625 h 742099"/>
                <a:gd name="connsiteX0" fmla="*/ 438150 w 557854"/>
                <a:gd name="connsiteY0" fmla="*/ 47625 h 742099"/>
                <a:gd name="connsiteX1" fmla="*/ 557854 w 557854"/>
                <a:gd name="connsiteY1" fmla="*/ 0 h 742099"/>
                <a:gd name="connsiteX2" fmla="*/ 81604 w 557854"/>
                <a:gd name="connsiteY2" fmla="*/ 742099 h 742099"/>
                <a:gd name="connsiteX3" fmla="*/ 0 w 557854"/>
                <a:gd name="connsiteY3" fmla="*/ 742099 h 742099"/>
                <a:gd name="connsiteX4" fmla="*/ 438150 w 557854"/>
                <a:gd name="connsiteY4" fmla="*/ 47625 h 742099"/>
                <a:gd name="connsiteX0" fmla="*/ 473075 w 557854"/>
                <a:gd name="connsiteY0" fmla="*/ 3175 h 742099"/>
                <a:gd name="connsiteX1" fmla="*/ 557854 w 557854"/>
                <a:gd name="connsiteY1" fmla="*/ 0 h 742099"/>
                <a:gd name="connsiteX2" fmla="*/ 81604 w 557854"/>
                <a:gd name="connsiteY2" fmla="*/ 742099 h 742099"/>
                <a:gd name="connsiteX3" fmla="*/ 0 w 557854"/>
                <a:gd name="connsiteY3" fmla="*/ 742099 h 742099"/>
                <a:gd name="connsiteX4" fmla="*/ 473075 w 557854"/>
                <a:gd name="connsiteY4" fmla="*/ 3175 h 742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854" h="742099">
                  <a:moveTo>
                    <a:pt x="473075" y="3175"/>
                  </a:moveTo>
                  <a:lnTo>
                    <a:pt x="557854" y="0"/>
                  </a:lnTo>
                  <a:lnTo>
                    <a:pt x="81604" y="742099"/>
                  </a:lnTo>
                  <a:lnTo>
                    <a:pt x="0" y="742099"/>
                  </a:lnTo>
                  <a:lnTo>
                    <a:pt x="473075" y="3175"/>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ectangle 21">
            <a:extLst>
              <a:ext uri="{FF2B5EF4-FFF2-40B4-BE49-F238E27FC236}">
                <a16:creationId xmlns:a16="http://schemas.microsoft.com/office/drawing/2014/main" id="{6AF5C7F8-CD11-F248-8715-7C7C1063B979}"/>
              </a:ext>
            </a:extLst>
          </p:cNvPr>
          <p:cNvSpPr/>
          <p:nvPr/>
        </p:nvSpPr>
        <p:spPr>
          <a:xfrm>
            <a:off x="9431658" y="6514448"/>
            <a:ext cx="1584088" cy="20005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a:solidFill>
                  <a:schemeClr val="bg1"/>
                </a:solidFill>
                <a:latin typeface="Arial Narrow" charset="0"/>
                <a:ea typeface="Arial Narrow" charset="0"/>
                <a:cs typeface="Arial Narrow" charset="0"/>
              </a:rPr>
              <a:t>©2021 AutoZone Inc. All Rights Reserved.</a:t>
            </a:r>
          </a:p>
        </p:txBody>
      </p:sp>
      <p:sp>
        <p:nvSpPr>
          <p:cNvPr id="23" name="Slide Number Placeholder 5">
            <a:extLst>
              <a:ext uri="{FF2B5EF4-FFF2-40B4-BE49-F238E27FC236}">
                <a16:creationId xmlns:a16="http://schemas.microsoft.com/office/drawing/2014/main" id="{24E3A502-2F57-B845-81B5-3FA9F091DC77}"/>
              </a:ext>
            </a:extLst>
          </p:cNvPr>
          <p:cNvSpPr txBox="1">
            <a:spLocks/>
          </p:cNvSpPr>
          <p:nvPr/>
        </p:nvSpPr>
        <p:spPr>
          <a:xfrm>
            <a:off x="10772159" y="6493754"/>
            <a:ext cx="1077084" cy="241441"/>
          </a:xfrm>
          <a:prstGeom prst="rect">
            <a:avLst/>
          </a:prstGeom>
        </p:spPr>
        <p:txBody>
          <a:bodyPr anchor="ctr"/>
          <a:lstStyle>
            <a:defPPr>
              <a:defRPr lang="en-US"/>
            </a:defPPr>
            <a:lvl1pPr marL="0" algn="r" defTabSz="914400" rtl="0" eaLnBrk="1" latinLnBrk="0" hangingPunct="1">
              <a:defRPr sz="1800" kern="1200">
                <a:solidFill>
                  <a:srgbClr val="EB6D1C"/>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7DF7CC6-845F-F044-B362-03D41345844B}" type="slidenum">
              <a:rPr lang="en-US" sz="1400" smtClean="0">
                <a:solidFill>
                  <a:schemeClr val="bg1"/>
                </a:solidFill>
              </a:rPr>
              <a:pPr/>
              <a:t>‹#›</a:t>
            </a:fld>
            <a:endParaRPr lang="en-US" sz="1400">
              <a:solidFill>
                <a:schemeClr val="bg1"/>
              </a:solidFill>
            </a:endParaRPr>
          </a:p>
        </p:txBody>
      </p:sp>
      <p:pic>
        <p:nvPicPr>
          <p:cNvPr id="21" name="Picture 4">
            <a:extLst>
              <a:ext uri="{FF2B5EF4-FFF2-40B4-BE49-F238E27FC236}">
                <a16:creationId xmlns:a16="http://schemas.microsoft.com/office/drawing/2014/main" id="{B66D9164-9F3F-4922-9347-B9E10C8FF2A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15599" y="6446647"/>
            <a:ext cx="2036947" cy="226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yellow sign with black text&#10;&#10;Description automatically generated">
            <a:extLst>
              <a:ext uri="{FF2B5EF4-FFF2-40B4-BE49-F238E27FC236}">
                <a16:creationId xmlns:a16="http://schemas.microsoft.com/office/drawing/2014/main" id="{43E703A7-5866-296C-952A-1325B70FE9E9}"/>
              </a:ext>
            </a:extLst>
          </p:cNvPr>
          <p:cNvPicPr>
            <a:picLocks noChangeAspect="1"/>
          </p:cNvPicPr>
          <p:nvPr userDrawn="1"/>
        </p:nvPicPr>
        <p:blipFill>
          <a:blip r:embed="rId4"/>
          <a:stretch>
            <a:fillRect/>
          </a:stretch>
        </p:blipFill>
        <p:spPr>
          <a:xfrm>
            <a:off x="10475650" y="64210"/>
            <a:ext cx="1686758" cy="764925"/>
          </a:xfrm>
          <a:prstGeom prst="rect">
            <a:avLst/>
          </a:prstGeom>
        </p:spPr>
      </p:pic>
    </p:spTree>
    <p:extLst>
      <p:ext uri="{BB962C8B-B14F-4D97-AF65-F5344CB8AC3E}">
        <p14:creationId xmlns:p14="http://schemas.microsoft.com/office/powerpoint/2010/main" val="41939419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ED0412-7F60-6A40-85FB-23FDC536F1A1}"/>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5516" y="6446647"/>
            <a:ext cx="2036947" cy="226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E9E644B3-0A85-9C4A-B333-93E9BF7135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56008" y="6503657"/>
            <a:ext cx="1312950" cy="226154"/>
          </a:xfrm>
          <a:prstGeom prst="rect">
            <a:avLst/>
          </a:prstGeom>
        </p:spPr>
      </p:pic>
      <p:grpSp>
        <p:nvGrpSpPr>
          <p:cNvPr id="7" name="Group 6">
            <a:extLst>
              <a:ext uri="{FF2B5EF4-FFF2-40B4-BE49-F238E27FC236}">
                <a16:creationId xmlns:a16="http://schemas.microsoft.com/office/drawing/2014/main" id="{964CBF91-3AF9-AA48-AEB1-A8512D31CECB}"/>
              </a:ext>
            </a:extLst>
          </p:cNvPr>
          <p:cNvGrpSpPr/>
          <p:nvPr/>
        </p:nvGrpSpPr>
        <p:grpSpPr>
          <a:xfrm>
            <a:off x="3762503" y="6458708"/>
            <a:ext cx="8760595" cy="292773"/>
            <a:chOff x="3762503" y="6458708"/>
            <a:chExt cx="8760595" cy="292773"/>
          </a:xfrm>
        </p:grpSpPr>
        <p:sp>
          <p:nvSpPr>
            <p:cNvPr id="8" name="Rectangle 1">
              <a:extLst>
                <a:ext uri="{FF2B5EF4-FFF2-40B4-BE49-F238E27FC236}">
                  <a16:creationId xmlns:a16="http://schemas.microsoft.com/office/drawing/2014/main" id="{5ABC2508-E8AA-274D-BF24-CB79C8144A82}"/>
                </a:ext>
              </a:extLst>
            </p:cNvPr>
            <p:cNvSpPr/>
            <p:nvPr/>
          </p:nvSpPr>
          <p:spPr>
            <a:xfrm>
              <a:off x="4309755" y="6458708"/>
              <a:ext cx="399874" cy="271103"/>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3954" h="748449">
                  <a:moveTo>
                    <a:pt x="466725" y="0"/>
                  </a:moveTo>
                  <a:lnTo>
                    <a:pt x="1103954" y="3175"/>
                  </a:lnTo>
                  <a:lnTo>
                    <a:pt x="643579" y="748449"/>
                  </a:lnTo>
                  <a:lnTo>
                    <a:pt x="0" y="748449"/>
                  </a:lnTo>
                  <a:lnTo>
                    <a:pt x="466725" y="0"/>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
              <a:extLst>
                <a:ext uri="{FF2B5EF4-FFF2-40B4-BE49-F238E27FC236}">
                  <a16:creationId xmlns:a16="http://schemas.microsoft.com/office/drawing/2014/main" id="{1456EE40-3B28-9A43-9575-D3F683518FE4}"/>
                </a:ext>
              </a:extLst>
            </p:cNvPr>
            <p:cNvSpPr/>
            <p:nvPr/>
          </p:nvSpPr>
          <p:spPr>
            <a:xfrm>
              <a:off x="4590366" y="6458708"/>
              <a:ext cx="430925" cy="269953"/>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466725 w 1189679"/>
                <a:gd name="connsiteY0" fmla="*/ 0 h 748449"/>
                <a:gd name="connsiteX1" fmla="*/ 1189679 w 1189679"/>
                <a:gd name="connsiteY1" fmla="*/ 6350 h 748449"/>
                <a:gd name="connsiteX2" fmla="*/ 643579 w 1189679"/>
                <a:gd name="connsiteY2" fmla="*/ 748449 h 748449"/>
                <a:gd name="connsiteX3" fmla="*/ 0 w 1189679"/>
                <a:gd name="connsiteY3" fmla="*/ 748449 h 748449"/>
                <a:gd name="connsiteX4" fmla="*/ 466725 w 1189679"/>
                <a:gd name="connsiteY4" fmla="*/ 0 h 748449"/>
                <a:gd name="connsiteX0" fmla="*/ 466725 w 1189679"/>
                <a:gd name="connsiteY0" fmla="*/ 0 h 748449"/>
                <a:gd name="connsiteX1" fmla="*/ 1189679 w 1189679"/>
                <a:gd name="connsiteY1" fmla="*/ 6350 h 748449"/>
                <a:gd name="connsiteX2" fmla="*/ 732479 w 1189679"/>
                <a:gd name="connsiteY2" fmla="*/ 745274 h 748449"/>
                <a:gd name="connsiteX3" fmla="*/ 0 w 1189679"/>
                <a:gd name="connsiteY3" fmla="*/ 748449 h 748449"/>
                <a:gd name="connsiteX4" fmla="*/ 466725 w 1189679"/>
                <a:gd name="connsiteY4" fmla="*/ 0 h 748449"/>
                <a:gd name="connsiteX0" fmla="*/ 466725 w 1189679"/>
                <a:gd name="connsiteY0" fmla="*/ 0 h 748449"/>
                <a:gd name="connsiteX1" fmla="*/ 1189679 w 1189679"/>
                <a:gd name="connsiteY1" fmla="*/ 6350 h 748449"/>
                <a:gd name="connsiteX2" fmla="*/ 697554 w 1189679"/>
                <a:gd name="connsiteY2" fmla="*/ 630974 h 748449"/>
                <a:gd name="connsiteX3" fmla="*/ 0 w 1189679"/>
                <a:gd name="connsiteY3" fmla="*/ 748449 h 748449"/>
                <a:gd name="connsiteX4" fmla="*/ 466725 w 1189679"/>
                <a:gd name="connsiteY4" fmla="*/ 0 h 748449"/>
                <a:gd name="connsiteX0" fmla="*/ 342900 w 1065854"/>
                <a:gd name="connsiteY0" fmla="*/ 0 h 656374"/>
                <a:gd name="connsiteX1" fmla="*/ 1065854 w 1065854"/>
                <a:gd name="connsiteY1" fmla="*/ 6350 h 656374"/>
                <a:gd name="connsiteX2" fmla="*/ 573729 w 1065854"/>
                <a:gd name="connsiteY2" fmla="*/ 630974 h 656374"/>
                <a:gd name="connsiteX3" fmla="*/ 0 w 1065854"/>
                <a:gd name="connsiteY3" fmla="*/ 656374 h 656374"/>
                <a:gd name="connsiteX4" fmla="*/ 342900 w 1065854"/>
                <a:gd name="connsiteY4" fmla="*/ 0 h 656374"/>
                <a:gd name="connsiteX0" fmla="*/ 342900 w 1065854"/>
                <a:gd name="connsiteY0" fmla="*/ 0 h 745274"/>
                <a:gd name="connsiteX1" fmla="*/ 1065854 w 1065854"/>
                <a:gd name="connsiteY1" fmla="*/ 6350 h 745274"/>
                <a:gd name="connsiteX2" fmla="*/ 602304 w 1065854"/>
                <a:gd name="connsiteY2" fmla="*/ 745274 h 745274"/>
                <a:gd name="connsiteX3" fmla="*/ 0 w 1065854"/>
                <a:gd name="connsiteY3" fmla="*/ 656374 h 745274"/>
                <a:gd name="connsiteX4" fmla="*/ 342900 w 1065854"/>
                <a:gd name="connsiteY4" fmla="*/ 0 h 745274"/>
                <a:gd name="connsiteX0" fmla="*/ 466725 w 1189679"/>
                <a:gd name="connsiteY0" fmla="*/ 0 h 745274"/>
                <a:gd name="connsiteX1" fmla="*/ 1189679 w 1189679"/>
                <a:gd name="connsiteY1" fmla="*/ 6350 h 745274"/>
                <a:gd name="connsiteX2" fmla="*/ 726129 w 1189679"/>
                <a:gd name="connsiteY2" fmla="*/ 745274 h 745274"/>
                <a:gd name="connsiteX3" fmla="*/ 0 w 1189679"/>
                <a:gd name="connsiteY3" fmla="*/ 745274 h 745274"/>
                <a:gd name="connsiteX4" fmla="*/ 466725 w 1189679"/>
                <a:gd name="connsiteY4" fmla="*/ 0 h 745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9679" h="745274">
                  <a:moveTo>
                    <a:pt x="466725" y="0"/>
                  </a:moveTo>
                  <a:lnTo>
                    <a:pt x="1189679" y="6350"/>
                  </a:lnTo>
                  <a:lnTo>
                    <a:pt x="726129" y="745274"/>
                  </a:lnTo>
                  <a:lnTo>
                    <a:pt x="0" y="745274"/>
                  </a:lnTo>
                  <a:lnTo>
                    <a:pt x="466725" y="0"/>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1">
              <a:extLst>
                <a:ext uri="{FF2B5EF4-FFF2-40B4-BE49-F238E27FC236}">
                  <a16:creationId xmlns:a16="http://schemas.microsoft.com/office/drawing/2014/main" id="{F3F019D8-9CE6-4B41-8432-FCFD18876A4D}"/>
                </a:ext>
              </a:extLst>
            </p:cNvPr>
            <p:cNvSpPr/>
            <p:nvPr/>
          </p:nvSpPr>
          <p:spPr>
            <a:xfrm>
              <a:off x="4898929" y="6460918"/>
              <a:ext cx="486331" cy="271103"/>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466725 w 1189679"/>
                <a:gd name="connsiteY0" fmla="*/ 0 h 748449"/>
                <a:gd name="connsiteX1" fmla="*/ 1189679 w 1189679"/>
                <a:gd name="connsiteY1" fmla="*/ 6350 h 748449"/>
                <a:gd name="connsiteX2" fmla="*/ 643579 w 1189679"/>
                <a:gd name="connsiteY2" fmla="*/ 748449 h 748449"/>
                <a:gd name="connsiteX3" fmla="*/ 0 w 1189679"/>
                <a:gd name="connsiteY3" fmla="*/ 748449 h 748449"/>
                <a:gd name="connsiteX4" fmla="*/ 466725 w 1189679"/>
                <a:gd name="connsiteY4" fmla="*/ 0 h 748449"/>
                <a:gd name="connsiteX0" fmla="*/ 466725 w 1189679"/>
                <a:gd name="connsiteY0" fmla="*/ 0 h 748449"/>
                <a:gd name="connsiteX1" fmla="*/ 1189679 w 1189679"/>
                <a:gd name="connsiteY1" fmla="*/ 6350 h 748449"/>
                <a:gd name="connsiteX2" fmla="*/ 732479 w 1189679"/>
                <a:gd name="connsiteY2" fmla="*/ 745274 h 748449"/>
                <a:gd name="connsiteX3" fmla="*/ 0 w 1189679"/>
                <a:gd name="connsiteY3" fmla="*/ 748449 h 748449"/>
                <a:gd name="connsiteX4" fmla="*/ 466725 w 1189679"/>
                <a:gd name="connsiteY4" fmla="*/ 0 h 748449"/>
                <a:gd name="connsiteX0" fmla="*/ 466725 w 1323029"/>
                <a:gd name="connsiteY0" fmla="*/ 0 h 748449"/>
                <a:gd name="connsiteX1" fmla="*/ 1323029 w 1323029"/>
                <a:gd name="connsiteY1" fmla="*/ 0 h 748449"/>
                <a:gd name="connsiteX2" fmla="*/ 732479 w 1323029"/>
                <a:gd name="connsiteY2" fmla="*/ 745274 h 748449"/>
                <a:gd name="connsiteX3" fmla="*/ 0 w 1323029"/>
                <a:gd name="connsiteY3" fmla="*/ 748449 h 748449"/>
                <a:gd name="connsiteX4" fmla="*/ 466725 w 1323029"/>
                <a:gd name="connsiteY4" fmla="*/ 0 h 748449"/>
                <a:gd name="connsiteX0" fmla="*/ 466725 w 1323029"/>
                <a:gd name="connsiteY0" fmla="*/ 0 h 748449"/>
                <a:gd name="connsiteX1" fmla="*/ 1323029 w 1323029"/>
                <a:gd name="connsiteY1" fmla="*/ 0 h 748449"/>
                <a:gd name="connsiteX2" fmla="*/ 862654 w 1323029"/>
                <a:gd name="connsiteY2" fmla="*/ 735749 h 748449"/>
                <a:gd name="connsiteX3" fmla="*/ 0 w 1323029"/>
                <a:gd name="connsiteY3" fmla="*/ 748449 h 748449"/>
                <a:gd name="connsiteX4" fmla="*/ 466725 w 1323029"/>
                <a:gd name="connsiteY4" fmla="*/ 0 h 748449"/>
                <a:gd name="connsiteX0" fmla="*/ 320675 w 1176979"/>
                <a:gd name="connsiteY0" fmla="*/ 0 h 735749"/>
                <a:gd name="connsiteX1" fmla="*/ 1176979 w 1176979"/>
                <a:gd name="connsiteY1" fmla="*/ 0 h 735749"/>
                <a:gd name="connsiteX2" fmla="*/ 716604 w 1176979"/>
                <a:gd name="connsiteY2" fmla="*/ 735749 h 735749"/>
                <a:gd name="connsiteX3" fmla="*/ 0 w 1176979"/>
                <a:gd name="connsiteY3" fmla="*/ 681774 h 735749"/>
                <a:gd name="connsiteX4" fmla="*/ 320675 w 1176979"/>
                <a:gd name="connsiteY4" fmla="*/ 0 h 735749"/>
                <a:gd name="connsiteX0" fmla="*/ 463550 w 1319854"/>
                <a:gd name="connsiteY0" fmla="*/ 0 h 735749"/>
                <a:gd name="connsiteX1" fmla="*/ 1319854 w 1319854"/>
                <a:gd name="connsiteY1" fmla="*/ 0 h 735749"/>
                <a:gd name="connsiteX2" fmla="*/ 859479 w 1319854"/>
                <a:gd name="connsiteY2" fmla="*/ 735749 h 735749"/>
                <a:gd name="connsiteX3" fmla="*/ 0 w 1319854"/>
                <a:gd name="connsiteY3" fmla="*/ 732574 h 735749"/>
                <a:gd name="connsiteX4" fmla="*/ 463550 w 1319854"/>
                <a:gd name="connsiteY4" fmla="*/ 0 h 735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854" h="735749">
                  <a:moveTo>
                    <a:pt x="463550" y="0"/>
                  </a:moveTo>
                  <a:lnTo>
                    <a:pt x="1319854" y="0"/>
                  </a:lnTo>
                  <a:lnTo>
                    <a:pt x="859479" y="735749"/>
                  </a:lnTo>
                  <a:lnTo>
                    <a:pt x="0" y="732574"/>
                  </a:lnTo>
                  <a:lnTo>
                    <a:pt x="463550" y="0"/>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
              <a:extLst>
                <a:ext uri="{FF2B5EF4-FFF2-40B4-BE49-F238E27FC236}">
                  <a16:creationId xmlns:a16="http://schemas.microsoft.com/office/drawing/2014/main" id="{F600A81E-1480-0D42-A930-B5DCF2CD54FE}"/>
                </a:ext>
              </a:extLst>
            </p:cNvPr>
            <p:cNvSpPr/>
            <p:nvPr/>
          </p:nvSpPr>
          <p:spPr>
            <a:xfrm>
              <a:off x="5275336" y="6460582"/>
              <a:ext cx="7247762" cy="290899"/>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466725 w 1189679"/>
                <a:gd name="connsiteY0" fmla="*/ 0 h 748449"/>
                <a:gd name="connsiteX1" fmla="*/ 1189679 w 1189679"/>
                <a:gd name="connsiteY1" fmla="*/ 6350 h 748449"/>
                <a:gd name="connsiteX2" fmla="*/ 643579 w 1189679"/>
                <a:gd name="connsiteY2" fmla="*/ 748449 h 748449"/>
                <a:gd name="connsiteX3" fmla="*/ 0 w 1189679"/>
                <a:gd name="connsiteY3" fmla="*/ 748449 h 748449"/>
                <a:gd name="connsiteX4" fmla="*/ 466725 w 1189679"/>
                <a:gd name="connsiteY4" fmla="*/ 0 h 748449"/>
                <a:gd name="connsiteX0" fmla="*/ 466725 w 1189679"/>
                <a:gd name="connsiteY0" fmla="*/ 0 h 748449"/>
                <a:gd name="connsiteX1" fmla="*/ 1189679 w 1189679"/>
                <a:gd name="connsiteY1" fmla="*/ 6350 h 748449"/>
                <a:gd name="connsiteX2" fmla="*/ 732479 w 1189679"/>
                <a:gd name="connsiteY2" fmla="*/ 745274 h 748449"/>
                <a:gd name="connsiteX3" fmla="*/ 0 w 1189679"/>
                <a:gd name="connsiteY3" fmla="*/ 748449 h 748449"/>
                <a:gd name="connsiteX4" fmla="*/ 466725 w 1189679"/>
                <a:gd name="connsiteY4" fmla="*/ 0 h 748449"/>
                <a:gd name="connsiteX0" fmla="*/ 466725 w 1323029"/>
                <a:gd name="connsiteY0" fmla="*/ 0 h 748449"/>
                <a:gd name="connsiteX1" fmla="*/ 1323029 w 1323029"/>
                <a:gd name="connsiteY1" fmla="*/ 0 h 748449"/>
                <a:gd name="connsiteX2" fmla="*/ 732479 w 1323029"/>
                <a:gd name="connsiteY2" fmla="*/ 745274 h 748449"/>
                <a:gd name="connsiteX3" fmla="*/ 0 w 1323029"/>
                <a:gd name="connsiteY3" fmla="*/ 748449 h 748449"/>
                <a:gd name="connsiteX4" fmla="*/ 466725 w 1323029"/>
                <a:gd name="connsiteY4" fmla="*/ 0 h 748449"/>
                <a:gd name="connsiteX0" fmla="*/ 466725 w 1323029"/>
                <a:gd name="connsiteY0" fmla="*/ 0 h 748449"/>
                <a:gd name="connsiteX1" fmla="*/ 1323029 w 1323029"/>
                <a:gd name="connsiteY1" fmla="*/ 0 h 748449"/>
                <a:gd name="connsiteX2" fmla="*/ 862654 w 1323029"/>
                <a:gd name="connsiteY2" fmla="*/ 735749 h 748449"/>
                <a:gd name="connsiteX3" fmla="*/ 0 w 1323029"/>
                <a:gd name="connsiteY3" fmla="*/ 748449 h 748449"/>
                <a:gd name="connsiteX4" fmla="*/ 466725 w 1323029"/>
                <a:gd name="connsiteY4" fmla="*/ 0 h 748449"/>
                <a:gd name="connsiteX0" fmla="*/ 320675 w 1176979"/>
                <a:gd name="connsiteY0" fmla="*/ 0 h 735749"/>
                <a:gd name="connsiteX1" fmla="*/ 1176979 w 1176979"/>
                <a:gd name="connsiteY1" fmla="*/ 0 h 735749"/>
                <a:gd name="connsiteX2" fmla="*/ 716604 w 1176979"/>
                <a:gd name="connsiteY2" fmla="*/ 735749 h 735749"/>
                <a:gd name="connsiteX3" fmla="*/ 0 w 1176979"/>
                <a:gd name="connsiteY3" fmla="*/ 681774 h 735749"/>
                <a:gd name="connsiteX4" fmla="*/ 320675 w 1176979"/>
                <a:gd name="connsiteY4" fmla="*/ 0 h 735749"/>
                <a:gd name="connsiteX0" fmla="*/ 463550 w 1319854"/>
                <a:gd name="connsiteY0" fmla="*/ 0 h 735749"/>
                <a:gd name="connsiteX1" fmla="*/ 1319854 w 1319854"/>
                <a:gd name="connsiteY1" fmla="*/ 0 h 735749"/>
                <a:gd name="connsiteX2" fmla="*/ 859479 w 1319854"/>
                <a:gd name="connsiteY2" fmla="*/ 735749 h 735749"/>
                <a:gd name="connsiteX3" fmla="*/ 0 w 1319854"/>
                <a:gd name="connsiteY3" fmla="*/ 732574 h 735749"/>
                <a:gd name="connsiteX4" fmla="*/ 463550 w 1319854"/>
                <a:gd name="connsiteY4" fmla="*/ 0 h 735749"/>
                <a:gd name="connsiteX0" fmla="*/ 463550 w 4117029"/>
                <a:gd name="connsiteY0" fmla="*/ 0 h 735749"/>
                <a:gd name="connsiteX1" fmla="*/ 4117029 w 4117029"/>
                <a:gd name="connsiteY1" fmla="*/ 6350 h 735749"/>
                <a:gd name="connsiteX2" fmla="*/ 859479 w 4117029"/>
                <a:gd name="connsiteY2" fmla="*/ 735749 h 735749"/>
                <a:gd name="connsiteX3" fmla="*/ 0 w 4117029"/>
                <a:gd name="connsiteY3" fmla="*/ 732574 h 735749"/>
                <a:gd name="connsiteX4" fmla="*/ 463550 w 4117029"/>
                <a:gd name="connsiteY4" fmla="*/ 0 h 735749"/>
                <a:gd name="connsiteX0" fmla="*/ 463550 w 4117029"/>
                <a:gd name="connsiteY0" fmla="*/ 0 h 735749"/>
                <a:gd name="connsiteX1" fmla="*/ 4117029 w 4117029"/>
                <a:gd name="connsiteY1" fmla="*/ 6350 h 735749"/>
                <a:gd name="connsiteX2" fmla="*/ 4117029 w 4117029"/>
                <a:gd name="connsiteY2" fmla="*/ 735749 h 735749"/>
                <a:gd name="connsiteX3" fmla="*/ 0 w 4117029"/>
                <a:gd name="connsiteY3" fmla="*/ 732574 h 735749"/>
                <a:gd name="connsiteX4" fmla="*/ 463550 w 4117029"/>
                <a:gd name="connsiteY4" fmla="*/ 0 h 735749"/>
                <a:gd name="connsiteX0" fmla="*/ 463550 w 6547191"/>
                <a:gd name="connsiteY0" fmla="*/ 0 h 743986"/>
                <a:gd name="connsiteX1" fmla="*/ 4117029 w 6547191"/>
                <a:gd name="connsiteY1" fmla="*/ 6350 h 743986"/>
                <a:gd name="connsiteX2" fmla="*/ 6547191 w 6547191"/>
                <a:gd name="connsiteY2" fmla="*/ 743986 h 743986"/>
                <a:gd name="connsiteX3" fmla="*/ 0 w 6547191"/>
                <a:gd name="connsiteY3" fmla="*/ 732574 h 743986"/>
                <a:gd name="connsiteX4" fmla="*/ 463550 w 6547191"/>
                <a:gd name="connsiteY4" fmla="*/ 0 h 743986"/>
                <a:gd name="connsiteX0" fmla="*/ 463550 w 6547191"/>
                <a:gd name="connsiteY0" fmla="*/ 0 h 743986"/>
                <a:gd name="connsiteX1" fmla="*/ 6547191 w 6547191"/>
                <a:gd name="connsiteY1" fmla="*/ 14587 h 743986"/>
                <a:gd name="connsiteX2" fmla="*/ 6547191 w 6547191"/>
                <a:gd name="connsiteY2" fmla="*/ 743986 h 743986"/>
                <a:gd name="connsiteX3" fmla="*/ 0 w 6547191"/>
                <a:gd name="connsiteY3" fmla="*/ 732574 h 743986"/>
                <a:gd name="connsiteX4" fmla="*/ 463550 w 6547191"/>
                <a:gd name="connsiteY4" fmla="*/ 0 h 743986"/>
                <a:gd name="connsiteX0" fmla="*/ 463550 w 19624211"/>
                <a:gd name="connsiteY0" fmla="*/ 0 h 743986"/>
                <a:gd name="connsiteX1" fmla="*/ 19624211 w 19624211"/>
                <a:gd name="connsiteY1" fmla="*/ 60074 h 743986"/>
                <a:gd name="connsiteX2" fmla="*/ 6547191 w 19624211"/>
                <a:gd name="connsiteY2" fmla="*/ 743986 h 743986"/>
                <a:gd name="connsiteX3" fmla="*/ 0 w 19624211"/>
                <a:gd name="connsiteY3" fmla="*/ 732574 h 743986"/>
                <a:gd name="connsiteX4" fmla="*/ 463550 w 19624211"/>
                <a:gd name="connsiteY4" fmla="*/ 0 h 743986"/>
                <a:gd name="connsiteX0" fmla="*/ 463550 w 19669697"/>
                <a:gd name="connsiteY0" fmla="*/ 0 h 789472"/>
                <a:gd name="connsiteX1" fmla="*/ 19624211 w 19669697"/>
                <a:gd name="connsiteY1" fmla="*/ 60074 h 789472"/>
                <a:gd name="connsiteX2" fmla="*/ 19669697 w 19669697"/>
                <a:gd name="connsiteY2" fmla="*/ 789472 h 789472"/>
                <a:gd name="connsiteX3" fmla="*/ 0 w 19669697"/>
                <a:gd name="connsiteY3" fmla="*/ 732574 h 789472"/>
                <a:gd name="connsiteX4" fmla="*/ 463550 w 19669697"/>
                <a:gd name="connsiteY4" fmla="*/ 0 h 789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69697" h="789472">
                  <a:moveTo>
                    <a:pt x="463550" y="0"/>
                  </a:moveTo>
                  <a:lnTo>
                    <a:pt x="19624211" y="60074"/>
                  </a:lnTo>
                  <a:lnTo>
                    <a:pt x="19669697" y="789472"/>
                  </a:lnTo>
                  <a:lnTo>
                    <a:pt x="0" y="732574"/>
                  </a:lnTo>
                  <a:lnTo>
                    <a:pt x="463550" y="0"/>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
              <a:extLst>
                <a:ext uri="{FF2B5EF4-FFF2-40B4-BE49-F238E27FC236}">
                  <a16:creationId xmlns:a16="http://schemas.microsoft.com/office/drawing/2014/main" id="{0391758D-BB58-5B4C-9110-7FA1D3983606}"/>
                </a:ext>
              </a:extLst>
            </p:cNvPr>
            <p:cNvSpPr/>
            <p:nvPr/>
          </p:nvSpPr>
          <p:spPr>
            <a:xfrm>
              <a:off x="4110968" y="6459858"/>
              <a:ext cx="330871" cy="269953"/>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774700 w 1103954"/>
                <a:gd name="connsiteY0" fmla="*/ 73025 h 745274"/>
                <a:gd name="connsiteX1" fmla="*/ 1103954 w 1103954"/>
                <a:gd name="connsiteY1" fmla="*/ 0 h 745274"/>
                <a:gd name="connsiteX2" fmla="*/ 643579 w 1103954"/>
                <a:gd name="connsiteY2" fmla="*/ 745274 h 745274"/>
                <a:gd name="connsiteX3" fmla="*/ 0 w 1103954"/>
                <a:gd name="connsiteY3" fmla="*/ 745274 h 745274"/>
                <a:gd name="connsiteX4" fmla="*/ 774700 w 1103954"/>
                <a:gd name="connsiteY4" fmla="*/ 73025 h 745274"/>
                <a:gd name="connsiteX0" fmla="*/ 377825 w 707079"/>
                <a:gd name="connsiteY0" fmla="*/ 73025 h 745274"/>
                <a:gd name="connsiteX1" fmla="*/ 707079 w 707079"/>
                <a:gd name="connsiteY1" fmla="*/ 0 h 745274"/>
                <a:gd name="connsiteX2" fmla="*/ 246704 w 707079"/>
                <a:gd name="connsiteY2" fmla="*/ 745274 h 745274"/>
                <a:gd name="connsiteX3" fmla="*/ 0 w 707079"/>
                <a:gd name="connsiteY3" fmla="*/ 646849 h 745274"/>
                <a:gd name="connsiteX4" fmla="*/ 377825 w 707079"/>
                <a:gd name="connsiteY4" fmla="*/ 73025 h 745274"/>
                <a:gd name="connsiteX0" fmla="*/ 584200 w 913454"/>
                <a:gd name="connsiteY0" fmla="*/ 73025 h 745274"/>
                <a:gd name="connsiteX1" fmla="*/ 913454 w 913454"/>
                <a:gd name="connsiteY1" fmla="*/ 0 h 745274"/>
                <a:gd name="connsiteX2" fmla="*/ 453079 w 913454"/>
                <a:gd name="connsiteY2" fmla="*/ 745274 h 745274"/>
                <a:gd name="connsiteX3" fmla="*/ 0 w 913454"/>
                <a:gd name="connsiteY3" fmla="*/ 745274 h 745274"/>
                <a:gd name="connsiteX4" fmla="*/ 584200 w 913454"/>
                <a:gd name="connsiteY4" fmla="*/ 73025 h 745274"/>
                <a:gd name="connsiteX0" fmla="*/ 469900 w 913454"/>
                <a:gd name="connsiteY0" fmla="*/ 3175 h 745274"/>
                <a:gd name="connsiteX1" fmla="*/ 913454 w 913454"/>
                <a:gd name="connsiteY1" fmla="*/ 0 h 745274"/>
                <a:gd name="connsiteX2" fmla="*/ 453079 w 913454"/>
                <a:gd name="connsiteY2" fmla="*/ 745274 h 745274"/>
                <a:gd name="connsiteX3" fmla="*/ 0 w 913454"/>
                <a:gd name="connsiteY3" fmla="*/ 745274 h 745274"/>
                <a:gd name="connsiteX4" fmla="*/ 469900 w 913454"/>
                <a:gd name="connsiteY4" fmla="*/ 3175 h 745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454" h="745274">
                  <a:moveTo>
                    <a:pt x="469900" y="3175"/>
                  </a:moveTo>
                  <a:lnTo>
                    <a:pt x="913454" y="0"/>
                  </a:lnTo>
                  <a:lnTo>
                    <a:pt x="453079" y="745274"/>
                  </a:lnTo>
                  <a:lnTo>
                    <a:pt x="0" y="745274"/>
                  </a:lnTo>
                  <a:lnTo>
                    <a:pt x="469900" y="3175"/>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
              <a:extLst>
                <a:ext uri="{FF2B5EF4-FFF2-40B4-BE49-F238E27FC236}">
                  <a16:creationId xmlns:a16="http://schemas.microsoft.com/office/drawing/2014/main" id="{0F76E70A-7A63-2B4E-8E51-B5329B32A965}"/>
                </a:ext>
              </a:extLst>
            </p:cNvPr>
            <p:cNvSpPr/>
            <p:nvPr/>
          </p:nvSpPr>
          <p:spPr>
            <a:xfrm>
              <a:off x="3958011" y="6459858"/>
              <a:ext cx="287169" cy="269953"/>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774700 w 1103954"/>
                <a:gd name="connsiteY0" fmla="*/ 73025 h 745274"/>
                <a:gd name="connsiteX1" fmla="*/ 1103954 w 1103954"/>
                <a:gd name="connsiteY1" fmla="*/ 0 h 745274"/>
                <a:gd name="connsiteX2" fmla="*/ 643579 w 1103954"/>
                <a:gd name="connsiteY2" fmla="*/ 745274 h 745274"/>
                <a:gd name="connsiteX3" fmla="*/ 0 w 1103954"/>
                <a:gd name="connsiteY3" fmla="*/ 745274 h 745274"/>
                <a:gd name="connsiteX4" fmla="*/ 774700 w 1103954"/>
                <a:gd name="connsiteY4" fmla="*/ 73025 h 745274"/>
                <a:gd name="connsiteX0" fmla="*/ 377825 w 707079"/>
                <a:gd name="connsiteY0" fmla="*/ 73025 h 745274"/>
                <a:gd name="connsiteX1" fmla="*/ 707079 w 707079"/>
                <a:gd name="connsiteY1" fmla="*/ 0 h 745274"/>
                <a:gd name="connsiteX2" fmla="*/ 246704 w 707079"/>
                <a:gd name="connsiteY2" fmla="*/ 745274 h 745274"/>
                <a:gd name="connsiteX3" fmla="*/ 0 w 707079"/>
                <a:gd name="connsiteY3" fmla="*/ 646849 h 745274"/>
                <a:gd name="connsiteX4" fmla="*/ 377825 w 707079"/>
                <a:gd name="connsiteY4" fmla="*/ 73025 h 745274"/>
                <a:gd name="connsiteX0" fmla="*/ 584200 w 913454"/>
                <a:gd name="connsiteY0" fmla="*/ 73025 h 745274"/>
                <a:gd name="connsiteX1" fmla="*/ 913454 w 913454"/>
                <a:gd name="connsiteY1" fmla="*/ 0 h 745274"/>
                <a:gd name="connsiteX2" fmla="*/ 453079 w 913454"/>
                <a:gd name="connsiteY2" fmla="*/ 745274 h 745274"/>
                <a:gd name="connsiteX3" fmla="*/ 0 w 913454"/>
                <a:gd name="connsiteY3" fmla="*/ 745274 h 745274"/>
                <a:gd name="connsiteX4" fmla="*/ 584200 w 913454"/>
                <a:gd name="connsiteY4" fmla="*/ 73025 h 745274"/>
                <a:gd name="connsiteX0" fmla="*/ 469900 w 913454"/>
                <a:gd name="connsiteY0" fmla="*/ 3175 h 745274"/>
                <a:gd name="connsiteX1" fmla="*/ 913454 w 913454"/>
                <a:gd name="connsiteY1" fmla="*/ 0 h 745274"/>
                <a:gd name="connsiteX2" fmla="*/ 453079 w 913454"/>
                <a:gd name="connsiteY2" fmla="*/ 745274 h 745274"/>
                <a:gd name="connsiteX3" fmla="*/ 0 w 913454"/>
                <a:gd name="connsiteY3" fmla="*/ 745274 h 745274"/>
                <a:gd name="connsiteX4" fmla="*/ 469900 w 913454"/>
                <a:gd name="connsiteY4" fmla="*/ 3175 h 745274"/>
                <a:gd name="connsiteX0" fmla="*/ 625475 w 913454"/>
                <a:gd name="connsiteY0" fmla="*/ 76200 h 745274"/>
                <a:gd name="connsiteX1" fmla="*/ 913454 w 913454"/>
                <a:gd name="connsiteY1" fmla="*/ 0 h 745274"/>
                <a:gd name="connsiteX2" fmla="*/ 453079 w 913454"/>
                <a:gd name="connsiteY2" fmla="*/ 745274 h 745274"/>
                <a:gd name="connsiteX3" fmla="*/ 0 w 913454"/>
                <a:gd name="connsiteY3" fmla="*/ 745274 h 745274"/>
                <a:gd name="connsiteX4" fmla="*/ 625475 w 913454"/>
                <a:gd name="connsiteY4" fmla="*/ 76200 h 745274"/>
                <a:gd name="connsiteX0" fmla="*/ 327025 w 615004"/>
                <a:gd name="connsiteY0" fmla="*/ 76200 h 745274"/>
                <a:gd name="connsiteX1" fmla="*/ 615004 w 615004"/>
                <a:gd name="connsiteY1" fmla="*/ 0 h 745274"/>
                <a:gd name="connsiteX2" fmla="*/ 154629 w 615004"/>
                <a:gd name="connsiteY2" fmla="*/ 745274 h 745274"/>
                <a:gd name="connsiteX3" fmla="*/ 0 w 615004"/>
                <a:gd name="connsiteY3" fmla="*/ 630974 h 745274"/>
                <a:gd name="connsiteX4" fmla="*/ 327025 w 615004"/>
                <a:gd name="connsiteY4" fmla="*/ 76200 h 745274"/>
                <a:gd name="connsiteX0" fmla="*/ 504825 w 792804"/>
                <a:gd name="connsiteY0" fmla="*/ 76200 h 745274"/>
                <a:gd name="connsiteX1" fmla="*/ 792804 w 792804"/>
                <a:gd name="connsiteY1" fmla="*/ 0 h 745274"/>
                <a:gd name="connsiteX2" fmla="*/ 332429 w 792804"/>
                <a:gd name="connsiteY2" fmla="*/ 745274 h 745274"/>
                <a:gd name="connsiteX3" fmla="*/ 0 w 792804"/>
                <a:gd name="connsiteY3" fmla="*/ 745274 h 745274"/>
                <a:gd name="connsiteX4" fmla="*/ 504825 w 792804"/>
                <a:gd name="connsiteY4" fmla="*/ 76200 h 745274"/>
                <a:gd name="connsiteX0" fmla="*/ 466725 w 792804"/>
                <a:gd name="connsiteY0" fmla="*/ 3175 h 745274"/>
                <a:gd name="connsiteX1" fmla="*/ 792804 w 792804"/>
                <a:gd name="connsiteY1" fmla="*/ 0 h 745274"/>
                <a:gd name="connsiteX2" fmla="*/ 332429 w 792804"/>
                <a:gd name="connsiteY2" fmla="*/ 745274 h 745274"/>
                <a:gd name="connsiteX3" fmla="*/ 0 w 792804"/>
                <a:gd name="connsiteY3" fmla="*/ 745274 h 745274"/>
                <a:gd name="connsiteX4" fmla="*/ 466725 w 792804"/>
                <a:gd name="connsiteY4" fmla="*/ 3175 h 745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804" h="745274">
                  <a:moveTo>
                    <a:pt x="466725" y="3175"/>
                  </a:moveTo>
                  <a:lnTo>
                    <a:pt x="792804" y="0"/>
                  </a:lnTo>
                  <a:lnTo>
                    <a:pt x="332429" y="745274"/>
                  </a:lnTo>
                  <a:lnTo>
                    <a:pt x="0" y="745274"/>
                  </a:lnTo>
                  <a:lnTo>
                    <a:pt x="466725" y="3175"/>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
              <a:extLst>
                <a:ext uri="{FF2B5EF4-FFF2-40B4-BE49-F238E27FC236}">
                  <a16:creationId xmlns:a16="http://schemas.microsoft.com/office/drawing/2014/main" id="{AF2B42FB-372A-D144-9616-250B2D74A4CA}"/>
                </a:ext>
              </a:extLst>
            </p:cNvPr>
            <p:cNvSpPr/>
            <p:nvPr/>
          </p:nvSpPr>
          <p:spPr>
            <a:xfrm>
              <a:off x="3836106" y="6459858"/>
              <a:ext cx="256118" cy="269953"/>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774700 w 1103954"/>
                <a:gd name="connsiteY0" fmla="*/ 73025 h 745274"/>
                <a:gd name="connsiteX1" fmla="*/ 1103954 w 1103954"/>
                <a:gd name="connsiteY1" fmla="*/ 0 h 745274"/>
                <a:gd name="connsiteX2" fmla="*/ 643579 w 1103954"/>
                <a:gd name="connsiteY2" fmla="*/ 745274 h 745274"/>
                <a:gd name="connsiteX3" fmla="*/ 0 w 1103954"/>
                <a:gd name="connsiteY3" fmla="*/ 745274 h 745274"/>
                <a:gd name="connsiteX4" fmla="*/ 774700 w 1103954"/>
                <a:gd name="connsiteY4" fmla="*/ 73025 h 745274"/>
                <a:gd name="connsiteX0" fmla="*/ 377825 w 707079"/>
                <a:gd name="connsiteY0" fmla="*/ 73025 h 745274"/>
                <a:gd name="connsiteX1" fmla="*/ 707079 w 707079"/>
                <a:gd name="connsiteY1" fmla="*/ 0 h 745274"/>
                <a:gd name="connsiteX2" fmla="*/ 246704 w 707079"/>
                <a:gd name="connsiteY2" fmla="*/ 745274 h 745274"/>
                <a:gd name="connsiteX3" fmla="*/ 0 w 707079"/>
                <a:gd name="connsiteY3" fmla="*/ 646849 h 745274"/>
                <a:gd name="connsiteX4" fmla="*/ 377825 w 707079"/>
                <a:gd name="connsiteY4" fmla="*/ 73025 h 745274"/>
                <a:gd name="connsiteX0" fmla="*/ 584200 w 913454"/>
                <a:gd name="connsiteY0" fmla="*/ 73025 h 745274"/>
                <a:gd name="connsiteX1" fmla="*/ 913454 w 913454"/>
                <a:gd name="connsiteY1" fmla="*/ 0 h 745274"/>
                <a:gd name="connsiteX2" fmla="*/ 453079 w 913454"/>
                <a:gd name="connsiteY2" fmla="*/ 745274 h 745274"/>
                <a:gd name="connsiteX3" fmla="*/ 0 w 913454"/>
                <a:gd name="connsiteY3" fmla="*/ 745274 h 745274"/>
                <a:gd name="connsiteX4" fmla="*/ 584200 w 913454"/>
                <a:gd name="connsiteY4" fmla="*/ 73025 h 745274"/>
                <a:gd name="connsiteX0" fmla="*/ 469900 w 913454"/>
                <a:gd name="connsiteY0" fmla="*/ 3175 h 745274"/>
                <a:gd name="connsiteX1" fmla="*/ 913454 w 913454"/>
                <a:gd name="connsiteY1" fmla="*/ 0 h 745274"/>
                <a:gd name="connsiteX2" fmla="*/ 453079 w 913454"/>
                <a:gd name="connsiteY2" fmla="*/ 745274 h 745274"/>
                <a:gd name="connsiteX3" fmla="*/ 0 w 913454"/>
                <a:gd name="connsiteY3" fmla="*/ 745274 h 745274"/>
                <a:gd name="connsiteX4" fmla="*/ 469900 w 913454"/>
                <a:gd name="connsiteY4" fmla="*/ 3175 h 745274"/>
                <a:gd name="connsiteX0" fmla="*/ 625475 w 913454"/>
                <a:gd name="connsiteY0" fmla="*/ 76200 h 745274"/>
                <a:gd name="connsiteX1" fmla="*/ 913454 w 913454"/>
                <a:gd name="connsiteY1" fmla="*/ 0 h 745274"/>
                <a:gd name="connsiteX2" fmla="*/ 453079 w 913454"/>
                <a:gd name="connsiteY2" fmla="*/ 745274 h 745274"/>
                <a:gd name="connsiteX3" fmla="*/ 0 w 913454"/>
                <a:gd name="connsiteY3" fmla="*/ 745274 h 745274"/>
                <a:gd name="connsiteX4" fmla="*/ 625475 w 913454"/>
                <a:gd name="connsiteY4" fmla="*/ 76200 h 745274"/>
                <a:gd name="connsiteX0" fmla="*/ 327025 w 615004"/>
                <a:gd name="connsiteY0" fmla="*/ 76200 h 745274"/>
                <a:gd name="connsiteX1" fmla="*/ 615004 w 615004"/>
                <a:gd name="connsiteY1" fmla="*/ 0 h 745274"/>
                <a:gd name="connsiteX2" fmla="*/ 154629 w 615004"/>
                <a:gd name="connsiteY2" fmla="*/ 745274 h 745274"/>
                <a:gd name="connsiteX3" fmla="*/ 0 w 615004"/>
                <a:gd name="connsiteY3" fmla="*/ 630974 h 745274"/>
                <a:gd name="connsiteX4" fmla="*/ 327025 w 615004"/>
                <a:gd name="connsiteY4" fmla="*/ 76200 h 745274"/>
                <a:gd name="connsiteX0" fmla="*/ 504825 w 792804"/>
                <a:gd name="connsiteY0" fmla="*/ 76200 h 745274"/>
                <a:gd name="connsiteX1" fmla="*/ 792804 w 792804"/>
                <a:gd name="connsiteY1" fmla="*/ 0 h 745274"/>
                <a:gd name="connsiteX2" fmla="*/ 332429 w 792804"/>
                <a:gd name="connsiteY2" fmla="*/ 745274 h 745274"/>
                <a:gd name="connsiteX3" fmla="*/ 0 w 792804"/>
                <a:gd name="connsiteY3" fmla="*/ 745274 h 745274"/>
                <a:gd name="connsiteX4" fmla="*/ 504825 w 792804"/>
                <a:gd name="connsiteY4" fmla="*/ 76200 h 745274"/>
                <a:gd name="connsiteX0" fmla="*/ 466725 w 792804"/>
                <a:gd name="connsiteY0" fmla="*/ 3175 h 745274"/>
                <a:gd name="connsiteX1" fmla="*/ 792804 w 792804"/>
                <a:gd name="connsiteY1" fmla="*/ 0 h 745274"/>
                <a:gd name="connsiteX2" fmla="*/ 332429 w 792804"/>
                <a:gd name="connsiteY2" fmla="*/ 745274 h 745274"/>
                <a:gd name="connsiteX3" fmla="*/ 0 w 792804"/>
                <a:gd name="connsiteY3" fmla="*/ 745274 h 745274"/>
                <a:gd name="connsiteX4" fmla="*/ 466725 w 792804"/>
                <a:gd name="connsiteY4" fmla="*/ 3175 h 745274"/>
                <a:gd name="connsiteX0" fmla="*/ 587375 w 792804"/>
                <a:gd name="connsiteY0" fmla="*/ 95250 h 745274"/>
                <a:gd name="connsiteX1" fmla="*/ 792804 w 792804"/>
                <a:gd name="connsiteY1" fmla="*/ 0 h 745274"/>
                <a:gd name="connsiteX2" fmla="*/ 332429 w 792804"/>
                <a:gd name="connsiteY2" fmla="*/ 745274 h 745274"/>
                <a:gd name="connsiteX3" fmla="*/ 0 w 792804"/>
                <a:gd name="connsiteY3" fmla="*/ 745274 h 745274"/>
                <a:gd name="connsiteX4" fmla="*/ 587375 w 792804"/>
                <a:gd name="connsiteY4" fmla="*/ 95250 h 745274"/>
                <a:gd name="connsiteX0" fmla="*/ 431800 w 637229"/>
                <a:gd name="connsiteY0" fmla="*/ 95250 h 745274"/>
                <a:gd name="connsiteX1" fmla="*/ 637229 w 637229"/>
                <a:gd name="connsiteY1" fmla="*/ 0 h 745274"/>
                <a:gd name="connsiteX2" fmla="*/ 176854 w 637229"/>
                <a:gd name="connsiteY2" fmla="*/ 745274 h 745274"/>
                <a:gd name="connsiteX3" fmla="*/ 0 w 637229"/>
                <a:gd name="connsiteY3" fmla="*/ 719874 h 745274"/>
                <a:gd name="connsiteX4" fmla="*/ 431800 w 637229"/>
                <a:gd name="connsiteY4" fmla="*/ 95250 h 745274"/>
                <a:gd name="connsiteX0" fmla="*/ 504825 w 710254"/>
                <a:gd name="connsiteY0" fmla="*/ 95250 h 745274"/>
                <a:gd name="connsiteX1" fmla="*/ 710254 w 710254"/>
                <a:gd name="connsiteY1" fmla="*/ 0 h 745274"/>
                <a:gd name="connsiteX2" fmla="*/ 249879 w 710254"/>
                <a:gd name="connsiteY2" fmla="*/ 745274 h 745274"/>
                <a:gd name="connsiteX3" fmla="*/ 0 w 710254"/>
                <a:gd name="connsiteY3" fmla="*/ 742099 h 745274"/>
                <a:gd name="connsiteX4" fmla="*/ 504825 w 710254"/>
                <a:gd name="connsiteY4" fmla="*/ 95250 h 745274"/>
                <a:gd name="connsiteX0" fmla="*/ 504825 w 710254"/>
                <a:gd name="connsiteY0" fmla="*/ 95250 h 748449"/>
                <a:gd name="connsiteX1" fmla="*/ 710254 w 710254"/>
                <a:gd name="connsiteY1" fmla="*/ 0 h 748449"/>
                <a:gd name="connsiteX2" fmla="*/ 249879 w 710254"/>
                <a:gd name="connsiteY2" fmla="*/ 745274 h 748449"/>
                <a:gd name="connsiteX3" fmla="*/ 0 w 710254"/>
                <a:gd name="connsiteY3" fmla="*/ 748449 h 748449"/>
                <a:gd name="connsiteX4" fmla="*/ 504825 w 710254"/>
                <a:gd name="connsiteY4" fmla="*/ 95250 h 748449"/>
                <a:gd name="connsiteX0" fmla="*/ 463550 w 710254"/>
                <a:gd name="connsiteY0" fmla="*/ 3175 h 748449"/>
                <a:gd name="connsiteX1" fmla="*/ 710254 w 710254"/>
                <a:gd name="connsiteY1" fmla="*/ 0 h 748449"/>
                <a:gd name="connsiteX2" fmla="*/ 249879 w 710254"/>
                <a:gd name="connsiteY2" fmla="*/ 745274 h 748449"/>
                <a:gd name="connsiteX3" fmla="*/ 0 w 710254"/>
                <a:gd name="connsiteY3" fmla="*/ 748449 h 748449"/>
                <a:gd name="connsiteX4" fmla="*/ 463550 w 710254"/>
                <a:gd name="connsiteY4" fmla="*/ 3175 h 748449"/>
                <a:gd name="connsiteX0" fmla="*/ 387350 w 634054"/>
                <a:gd name="connsiteY0" fmla="*/ 3175 h 745274"/>
                <a:gd name="connsiteX1" fmla="*/ 634054 w 634054"/>
                <a:gd name="connsiteY1" fmla="*/ 0 h 745274"/>
                <a:gd name="connsiteX2" fmla="*/ 173679 w 634054"/>
                <a:gd name="connsiteY2" fmla="*/ 745274 h 745274"/>
                <a:gd name="connsiteX3" fmla="*/ 0 w 634054"/>
                <a:gd name="connsiteY3" fmla="*/ 713524 h 745274"/>
                <a:gd name="connsiteX4" fmla="*/ 387350 w 634054"/>
                <a:gd name="connsiteY4" fmla="*/ 3175 h 745274"/>
                <a:gd name="connsiteX0" fmla="*/ 460375 w 707079"/>
                <a:gd name="connsiteY0" fmla="*/ 3175 h 745274"/>
                <a:gd name="connsiteX1" fmla="*/ 707079 w 707079"/>
                <a:gd name="connsiteY1" fmla="*/ 0 h 745274"/>
                <a:gd name="connsiteX2" fmla="*/ 246704 w 707079"/>
                <a:gd name="connsiteY2" fmla="*/ 745274 h 745274"/>
                <a:gd name="connsiteX3" fmla="*/ 0 w 707079"/>
                <a:gd name="connsiteY3" fmla="*/ 738924 h 745274"/>
                <a:gd name="connsiteX4" fmla="*/ 460375 w 707079"/>
                <a:gd name="connsiteY4" fmla="*/ 3175 h 745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079" h="745274">
                  <a:moveTo>
                    <a:pt x="460375" y="3175"/>
                  </a:moveTo>
                  <a:lnTo>
                    <a:pt x="707079" y="0"/>
                  </a:lnTo>
                  <a:lnTo>
                    <a:pt x="246704" y="745274"/>
                  </a:lnTo>
                  <a:lnTo>
                    <a:pt x="0" y="738924"/>
                  </a:lnTo>
                  <a:lnTo>
                    <a:pt x="460375" y="3175"/>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
              <a:extLst>
                <a:ext uri="{FF2B5EF4-FFF2-40B4-BE49-F238E27FC236}">
                  <a16:creationId xmlns:a16="http://schemas.microsoft.com/office/drawing/2014/main" id="{D8F25C22-7670-604E-9A8E-7981124609EC}"/>
                </a:ext>
              </a:extLst>
            </p:cNvPr>
            <p:cNvSpPr/>
            <p:nvPr/>
          </p:nvSpPr>
          <p:spPr>
            <a:xfrm>
              <a:off x="3762503" y="6459858"/>
              <a:ext cx="202066" cy="268803"/>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774700 w 1103954"/>
                <a:gd name="connsiteY0" fmla="*/ 73025 h 745274"/>
                <a:gd name="connsiteX1" fmla="*/ 1103954 w 1103954"/>
                <a:gd name="connsiteY1" fmla="*/ 0 h 745274"/>
                <a:gd name="connsiteX2" fmla="*/ 643579 w 1103954"/>
                <a:gd name="connsiteY2" fmla="*/ 745274 h 745274"/>
                <a:gd name="connsiteX3" fmla="*/ 0 w 1103954"/>
                <a:gd name="connsiteY3" fmla="*/ 745274 h 745274"/>
                <a:gd name="connsiteX4" fmla="*/ 774700 w 1103954"/>
                <a:gd name="connsiteY4" fmla="*/ 73025 h 745274"/>
                <a:gd name="connsiteX0" fmla="*/ 377825 w 707079"/>
                <a:gd name="connsiteY0" fmla="*/ 73025 h 745274"/>
                <a:gd name="connsiteX1" fmla="*/ 707079 w 707079"/>
                <a:gd name="connsiteY1" fmla="*/ 0 h 745274"/>
                <a:gd name="connsiteX2" fmla="*/ 246704 w 707079"/>
                <a:gd name="connsiteY2" fmla="*/ 745274 h 745274"/>
                <a:gd name="connsiteX3" fmla="*/ 0 w 707079"/>
                <a:gd name="connsiteY3" fmla="*/ 646849 h 745274"/>
                <a:gd name="connsiteX4" fmla="*/ 377825 w 707079"/>
                <a:gd name="connsiteY4" fmla="*/ 73025 h 745274"/>
                <a:gd name="connsiteX0" fmla="*/ 584200 w 913454"/>
                <a:gd name="connsiteY0" fmla="*/ 73025 h 745274"/>
                <a:gd name="connsiteX1" fmla="*/ 913454 w 913454"/>
                <a:gd name="connsiteY1" fmla="*/ 0 h 745274"/>
                <a:gd name="connsiteX2" fmla="*/ 453079 w 913454"/>
                <a:gd name="connsiteY2" fmla="*/ 745274 h 745274"/>
                <a:gd name="connsiteX3" fmla="*/ 0 w 913454"/>
                <a:gd name="connsiteY3" fmla="*/ 745274 h 745274"/>
                <a:gd name="connsiteX4" fmla="*/ 584200 w 913454"/>
                <a:gd name="connsiteY4" fmla="*/ 73025 h 745274"/>
                <a:gd name="connsiteX0" fmla="*/ 469900 w 913454"/>
                <a:gd name="connsiteY0" fmla="*/ 3175 h 745274"/>
                <a:gd name="connsiteX1" fmla="*/ 913454 w 913454"/>
                <a:gd name="connsiteY1" fmla="*/ 0 h 745274"/>
                <a:gd name="connsiteX2" fmla="*/ 453079 w 913454"/>
                <a:gd name="connsiteY2" fmla="*/ 745274 h 745274"/>
                <a:gd name="connsiteX3" fmla="*/ 0 w 913454"/>
                <a:gd name="connsiteY3" fmla="*/ 745274 h 745274"/>
                <a:gd name="connsiteX4" fmla="*/ 469900 w 913454"/>
                <a:gd name="connsiteY4" fmla="*/ 3175 h 745274"/>
                <a:gd name="connsiteX0" fmla="*/ 625475 w 913454"/>
                <a:gd name="connsiteY0" fmla="*/ 76200 h 745274"/>
                <a:gd name="connsiteX1" fmla="*/ 913454 w 913454"/>
                <a:gd name="connsiteY1" fmla="*/ 0 h 745274"/>
                <a:gd name="connsiteX2" fmla="*/ 453079 w 913454"/>
                <a:gd name="connsiteY2" fmla="*/ 745274 h 745274"/>
                <a:gd name="connsiteX3" fmla="*/ 0 w 913454"/>
                <a:gd name="connsiteY3" fmla="*/ 745274 h 745274"/>
                <a:gd name="connsiteX4" fmla="*/ 625475 w 913454"/>
                <a:gd name="connsiteY4" fmla="*/ 76200 h 745274"/>
                <a:gd name="connsiteX0" fmla="*/ 327025 w 615004"/>
                <a:gd name="connsiteY0" fmla="*/ 76200 h 745274"/>
                <a:gd name="connsiteX1" fmla="*/ 615004 w 615004"/>
                <a:gd name="connsiteY1" fmla="*/ 0 h 745274"/>
                <a:gd name="connsiteX2" fmla="*/ 154629 w 615004"/>
                <a:gd name="connsiteY2" fmla="*/ 745274 h 745274"/>
                <a:gd name="connsiteX3" fmla="*/ 0 w 615004"/>
                <a:gd name="connsiteY3" fmla="*/ 630974 h 745274"/>
                <a:gd name="connsiteX4" fmla="*/ 327025 w 615004"/>
                <a:gd name="connsiteY4" fmla="*/ 76200 h 745274"/>
                <a:gd name="connsiteX0" fmla="*/ 504825 w 792804"/>
                <a:gd name="connsiteY0" fmla="*/ 76200 h 745274"/>
                <a:gd name="connsiteX1" fmla="*/ 792804 w 792804"/>
                <a:gd name="connsiteY1" fmla="*/ 0 h 745274"/>
                <a:gd name="connsiteX2" fmla="*/ 332429 w 792804"/>
                <a:gd name="connsiteY2" fmla="*/ 745274 h 745274"/>
                <a:gd name="connsiteX3" fmla="*/ 0 w 792804"/>
                <a:gd name="connsiteY3" fmla="*/ 745274 h 745274"/>
                <a:gd name="connsiteX4" fmla="*/ 504825 w 792804"/>
                <a:gd name="connsiteY4" fmla="*/ 76200 h 745274"/>
                <a:gd name="connsiteX0" fmla="*/ 466725 w 792804"/>
                <a:gd name="connsiteY0" fmla="*/ 3175 h 745274"/>
                <a:gd name="connsiteX1" fmla="*/ 792804 w 792804"/>
                <a:gd name="connsiteY1" fmla="*/ 0 h 745274"/>
                <a:gd name="connsiteX2" fmla="*/ 332429 w 792804"/>
                <a:gd name="connsiteY2" fmla="*/ 745274 h 745274"/>
                <a:gd name="connsiteX3" fmla="*/ 0 w 792804"/>
                <a:gd name="connsiteY3" fmla="*/ 745274 h 745274"/>
                <a:gd name="connsiteX4" fmla="*/ 466725 w 792804"/>
                <a:gd name="connsiteY4" fmla="*/ 3175 h 745274"/>
                <a:gd name="connsiteX0" fmla="*/ 587375 w 792804"/>
                <a:gd name="connsiteY0" fmla="*/ 95250 h 745274"/>
                <a:gd name="connsiteX1" fmla="*/ 792804 w 792804"/>
                <a:gd name="connsiteY1" fmla="*/ 0 h 745274"/>
                <a:gd name="connsiteX2" fmla="*/ 332429 w 792804"/>
                <a:gd name="connsiteY2" fmla="*/ 745274 h 745274"/>
                <a:gd name="connsiteX3" fmla="*/ 0 w 792804"/>
                <a:gd name="connsiteY3" fmla="*/ 745274 h 745274"/>
                <a:gd name="connsiteX4" fmla="*/ 587375 w 792804"/>
                <a:gd name="connsiteY4" fmla="*/ 95250 h 745274"/>
                <a:gd name="connsiteX0" fmla="*/ 431800 w 637229"/>
                <a:gd name="connsiteY0" fmla="*/ 95250 h 745274"/>
                <a:gd name="connsiteX1" fmla="*/ 637229 w 637229"/>
                <a:gd name="connsiteY1" fmla="*/ 0 h 745274"/>
                <a:gd name="connsiteX2" fmla="*/ 176854 w 637229"/>
                <a:gd name="connsiteY2" fmla="*/ 745274 h 745274"/>
                <a:gd name="connsiteX3" fmla="*/ 0 w 637229"/>
                <a:gd name="connsiteY3" fmla="*/ 719874 h 745274"/>
                <a:gd name="connsiteX4" fmla="*/ 431800 w 637229"/>
                <a:gd name="connsiteY4" fmla="*/ 95250 h 745274"/>
                <a:gd name="connsiteX0" fmla="*/ 504825 w 710254"/>
                <a:gd name="connsiteY0" fmla="*/ 95250 h 745274"/>
                <a:gd name="connsiteX1" fmla="*/ 710254 w 710254"/>
                <a:gd name="connsiteY1" fmla="*/ 0 h 745274"/>
                <a:gd name="connsiteX2" fmla="*/ 249879 w 710254"/>
                <a:gd name="connsiteY2" fmla="*/ 745274 h 745274"/>
                <a:gd name="connsiteX3" fmla="*/ 0 w 710254"/>
                <a:gd name="connsiteY3" fmla="*/ 742099 h 745274"/>
                <a:gd name="connsiteX4" fmla="*/ 504825 w 710254"/>
                <a:gd name="connsiteY4" fmla="*/ 95250 h 745274"/>
                <a:gd name="connsiteX0" fmla="*/ 504825 w 710254"/>
                <a:gd name="connsiteY0" fmla="*/ 95250 h 748449"/>
                <a:gd name="connsiteX1" fmla="*/ 710254 w 710254"/>
                <a:gd name="connsiteY1" fmla="*/ 0 h 748449"/>
                <a:gd name="connsiteX2" fmla="*/ 249879 w 710254"/>
                <a:gd name="connsiteY2" fmla="*/ 745274 h 748449"/>
                <a:gd name="connsiteX3" fmla="*/ 0 w 710254"/>
                <a:gd name="connsiteY3" fmla="*/ 748449 h 748449"/>
                <a:gd name="connsiteX4" fmla="*/ 504825 w 710254"/>
                <a:gd name="connsiteY4" fmla="*/ 95250 h 748449"/>
                <a:gd name="connsiteX0" fmla="*/ 463550 w 710254"/>
                <a:gd name="connsiteY0" fmla="*/ 3175 h 748449"/>
                <a:gd name="connsiteX1" fmla="*/ 710254 w 710254"/>
                <a:gd name="connsiteY1" fmla="*/ 0 h 748449"/>
                <a:gd name="connsiteX2" fmla="*/ 249879 w 710254"/>
                <a:gd name="connsiteY2" fmla="*/ 745274 h 748449"/>
                <a:gd name="connsiteX3" fmla="*/ 0 w 710254"/>
                <a:gd name="connsiteY3" fmla="*/ 748449 h 748449"/>
                <a:gd name="connsiteX4" fmla="*/ 463550 w 710254"/>
                <a:gd name="connsiteY4" fmla="*/ 3175 h 748449"/>
                <a:gd name="connsiteX0" fmla="*/ 387350 w 634054"/>
                <a:gd name="connsiteY0" fmla="*/ 3175 h 745274"/>
                <a:gd name="connsiteX1" fmla="*/ 634054 w 634054"/>
                <a:gd name="connsiteY1" fmla="*/ 0 h 745274"/>
                <a:gd name="connsiteX2" fmla="*/ 173679 w 634054"/>
                <a:gd name="connsiteY2" fmla="*/ 745274 h 745274"/>
                <a:gd name="connsiteX3" fmla="*/ 0 w 634054"/>
                <a:gd name="connsiteY3" fmla="*/ 713524 h 745274"/>
                <a:gd name="connsiteX4" fmla="*/ 387350 w 634054"/>
                <a:gd name="connsiteY4" fmla="*/ 3175 h 745274"/>
                <a:gd name="connsiteX0" fmla="*/ 460375 w 707079"/>
                <a:gd name="connsiteY0" fmla="*/ 3175 h 745274"/>
                <a:gd name="connsiteX1" fmla="*/ 707079 w 707079"/>
                <a:gd name="connsiteY1" fmla="*/ 0 h 745274"/>
                <a:gd name="connsiteX2" fmla="*/ 246704 w 707079"/>
                <a:gd name="connsiteY2" fmla="*/ 745274 h 745274"/>
                <a:gd name="connsiteX3" fmla="*/ 0 w 707079"/>
                <a:gd name="connsiteY3" fmla="*/ 738924 h 745274"/>
                <a:gd name="connsiteX4" fmla="*/ 460375 w 707079"/>
                <a:gd name="connsiteY4" fmla="*/ 3175 h 745274"/>
                <a:gd name="connsiteX0" fmla="*/ 587375 w 707079"/>
                <a:gd name="connsiteY0" fmla="*/ 47625 h 745274"/>
                <a:gd name="connsiteX1" fmla="*/ 707079 w 707079"/>
                <a:gd name="connsiteY1" fmla="*/ 0 h 745274"/>
                <a:gd name="connsiteX2" fmla="*/ 246704 w 707079"/>
                <a:gd name="connsiteY2" fmla="*/ 745274 h 745274"/>
                <a:gd name="connsiteX3" fmla="*/ 0 w 707079"/>
                <a:gd name="connsiteY3" fmla="*/ 738924 h 745274"/>
                <a:gd name="connsiteX4" fmla="*/ 587375 w 707079"/>
                <a:gd name="connsiteY4" fmla="*/ 47625 h 745274"/>
                <a:gd name="connsiteX0" fmla="*/ 361950 w 481654"/>
                <a:gd name="connsiteY0" fmla="*/ 47625 h 745274"/>
                <a:gd name="connsiteX1" fmla="*/ 481654 w 481654"/>
                <a:gd name="connsiteY1" fmla="*/ 0 h 745274"/>
                <a:gd name="connsiteX2" fmla="*/ 21279 w 481654"/>
                <a:gd name="connsiteY2" fmla="*/ 745274 h 745274"/>
                <a:gd name="connsiteX3" fmla="*/ 0 w 481654"/>
                <a:gd name="connsiteY3" fmla="*/ 630974 h 745274"/>
                <a:gd name="connsiteX4" fmla="*/ 361950 w 481654"/>
                <a:gd name="connsiteY4" fmla="*/ 47625 h 745274"/>
                <a:gd name="connsiteX0" fmla="*/ 438150 w 557854"/>
                <a:gd name="connsiteY0" fmla="*/ 47625 h 745274"/>
                <a:gd name="connsiteX1" fmla="*/ 557854 w 557854"/>
                <a:gd name="connsiteY1" fmla="*/ 0 h 745274"/>
                <a:gd name="connsiteX2" fmla="*/ 97479 w 557854"/>
                <a:gd name="connsiteY2" fmla="*/ 745274 h 745274"/>
                <a:gd name="connsiteX3" fmla="*/ 0 w 557854"/>
                <a:gd name="connsiteY3" fmla="*/ 742099 h 745274"/>
                <a:gd name="connsiteX4" fmla="*/ 438150 w 557854"/>
                <a:gd name="connsiteY4" fmla="*/ 47625 h 745274"/>
                <a:gd name="connsiteX0" fmla="*/ 438150 w 557854"/>
                <a:gd name="connsiteY0" fmla="*/ 47625 h 742099"/>
                <a:gd name="connsiteX1" fmla="*/ 557854 w 557854"/>
                <a:gd name="connsiteY1" fmla="*/ 0 h 742099"/>
                <a:gd name="connsiteX2" fmla="*/ 103829 w 557854"/>
                <a:gd name="connsiteY2" fmla="*/ 684949 h 742099"/>
                <a:gd name="connsiteX3" fmla="*/ 0 w 557854"/>
                <a:gd name="connsiteY3" fmla="*/ 742099 h 742099"/>
                <a:gd name="connsiteX4" fmla="*/ 438150 w 557854"/>
                <a:gd name="connsiteY4" fmla="*/ 47625 h 742099"/>
                <a:gd name="connsiteX0" fmla="*/ 438150 w 557854"/>
                <a:gd name="connsiteY0" fmla="*/ 47625 h 742099"/>
                <a:gd name="connsiteX1" fmla="*/ 557854 w 557854"/>
                <a:gd name="connsiteY1" fmla="*/ 0 h 742099"/>
                <a:gd name="connsiteX2" fmla="*/ 81604 w 557854"/>
                <a:gd name="connsiteY2" fmla="*/ 742099 h 742099"/>
                <a:gd name="connsiteX3" fmla="*/ 0 w 557854"/>
                <a:gd name="connsiteY3" fmla="*/ 742099 h 742099"/>
                <a:gd name="connsiteX4" fmla="*/ 438150 w 557854"/>
                <a:gd name="connsiteY4" fmla="*/ 47625 h 742099"/>
                <a:gd name="connsiteX0" fmla="*/ 473075 w 557854"/>
                <a:gd name="connsiteY0" fmla="*/ 3175 h 742099"/>
                <a:gd name="connsiteX1" fmla="*/ 557854 w 557854"/>
                <a:gd name="connsiteY1" fmla="*/ 0 h 742099"/>
                <a:gd name="connsiteX2" fmla="*/ 81604 w 557854"/>
                <a:gd name="connsiteY2" fmla="*/ 742099 h 742099"/>
                <a:gd name="connsiteX3" fmla="*/ 0 w 557854"/>
                <a:gd name="connsiteY3" fmla="*/ 742099 h 742099"/>
                <a:gd name="connsiteX4" fmla="*/ 473075 w 557854"/>
                <a:gd name="connsiteY4" fmla="*/ 3175 h 742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854" h="742099">
                  <a:moveTo>
                    <a:pt x="473075" y="3175"/>
                  </a:moveTo>
                  <a:lnTo>
                    <a:pt x="557854" y="0"/>
                  </a:lnTo>
                  <a:lnTo>
                    <a:pt x="81604" y="742099"/>
                  </a:lnTo>
                  <a:lnTo>
                    <a:pt x="0" y="742099"/>
                  </a:lnTo>
                  <a:lnTo>
                    <a:pt x="473075" y="3175"/>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FB636AB4-D8B9-CB4C-85AB-CF1DA2600F02}"/>
              </a:ext>
            </a:extLst>
          </p:cNvPr>
          <p:cNvSpPr/>
          <p:nvPr/>
        </p:nvSpPr>
        <p:spPr>
          <a:xfrm>
            <a:off x="9431658" y="6514448"/>
            <a:ext cx="1584088" cy="20005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a:solidFill>
                  <a:schemeClr val="bg1"/>
                </a:solidFill>
                <a:latin typeface="Arial Narrow" charset="0"/>
                <a:ea typeface="Arial Narrow" charset="0"/>
                <a:cs typeface="Arial Narrow" charset="0"/>
              </a:rPr>
              <a:t>©2021 AutoZone Inc. All Rights Reserved.</a:t>
            </a:r>
          </a:p>
        </p:txBody>
      </p:sp>
      <p:sp>
        <p:nvSpPr>
          <p:cNvPr id="18" name="Slide Number Placeholder 5">
            <a:extLst>
              <a:ext uri="{FF2B5EF4-FFF2-40B4-BE49-F238E27FC236}">
                <a16:creationId xmlns:a16="http://schemas.microsoft.com/office/drawing/2014/main" id="{7C1A7F04-D641-2743-A565-46C40518E52F}"/>
              </a:ext>
            </a:extLst>
          </p:cNvPr>
          <p:cNvSpPr txBox="1">
            <a:spLocks/>
          </p:cNvSpPr>
          <p:nvPr/>
        </p:nvSpPr>
        <p:spPr>
          <a:xfrm>
            <a:off x="10772159" y="6493754"/>
            <a:ext cx="1077084" cy="241441"/>
          </a:xfrm>
          <a:prstGeom prst="rect">
            <a:avLst/>
          </a:prstGeom>
        </p:spPr>
        <p:txBody>
          <a:bodyPr anchor="ctr"/>
          <a:lstStyle>
            <a:defPPr>
              <a:defRPr lang="en-US"/>
            </a:defPPr>
            <a:lvl1pPr marL="0" algn="r" defTabSz="914400" rtl="0" eaLnBrk="1" latinLnBrk="0" hangingPunct="1">
              <a:defRPr sz="1800" kern="1200">
                <a:solidFill>
                  <a:srgbClr val="EB6D1C"/>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7DF7CC6-845F-F044-B362-03D41345844B}" type="slidenum">
              <a:rPr lang="en-US" sz="1400" smtClean="0">
                <a:solidFill>
                  <a:schemeClr val="bg1"/>
                </a:solidFill>
              </a:rPr>
              <a:pPr/>
              <a:t>‹#›</a:t>
            </a:fld>
            <a:endParaRPr lang="en-US" sz="1400">
              <a:solidFill>
                <a:schemeClr val="bg1"/>
              </a:solidFill>
            </a:endParaRPr>
          </a:p>
        </p:txBody>
      </p:sp>
      <p:pic>
        <p:nvPicPr>
          <p:cNvPr id="3" name="Picture 2" descr="A yellow sign with black text&#10;&#10;Description automatically generated">
            <a:extLst>
              <a:ext uri="{FF2B5EF4-FFF2-40B4-BE49-F238E27FC236}">
                <a16:creationId xmlns:a16="http://schemas.microsoft.com/office/drawing/2014/main" id="{83CD1289-8EE3-9C13-EE4A-202FDB83FA99}"/>
              </a:ext>
            </a:extLst>
          </p:cNvPr>
          <p:cNvPicPr>
            <a:picLocks noChangeAspect="1"/>
          </p:cNvPicPr>
          <p:nvPr userDrawn="1"/>
        </p:nvPicPr>
        <p:blipFill>
          <a:blip r:embed="rId4"/>
          <a:stretch>
            <a:fillRect/>
          </a:stretch>
        </p:blipFill>
        <p:spPr>
          <a:xfrm>
            <a:off x="10475650" y="64210"/>
            <a:ext cx="1686758" cy="764925"/>
          </a:xfrm>
          <a:prstGeom prst="rect">
            <a:avLst/>
          </a:prstGeom>
        </p:spPr>
      </p:pic>
    </p:spTree>
    <p:extLst>
      <p:ext uri="{BB962C8B-B14F-4D97-AF65-F5344CB8AC3E}">
        <p14:creationId xmlns:p14="http://schemas.microsoft.com/office/powerpoint/2010/main" val="943138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10" name="Picture 4">
            <a:extLst>
              <a:ext uri="{FF2B5EF4-FFF2-40B4-BE49-F238E27FC236}">
                <a16:creationId xmlns:a16="http://schemas.microsoft.com/office/drawing/2014/main" id="{0EDCD2E8-7DB6-794D-992C-DB4543EF0CE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15599" y="6446647"/>
            <a:ext cx="2036947" cy="226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FA0CC1A2-2FD4-A545-BA57-6713DA8F3544}"/>
              </a:ext>
            </a:extLst>
          </p:cNvPr>
          <p:cNvSpPr/>
          <p:nvPr userDrawn="1"/>
        </p:nvSpPr>
        <p:spPr>
          <a:xfrm>
            <a:off x="2252546" y="6509436"/>
            <a:ext cx="1584088" cy="20005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a:solidFill>
                  <a:schemeClr val="bg1">
                    <a:lumMod val="65000"/>
                  </a:schemeClr>
                </a:solidFill>
                <a:latin typeface="Arial Narrow" charset="0"/>
                <a:ea typeface="Arial Narrow" charset="0"/>
                <a:cs typeface="Arial Narrow" charset="0"/>
              </a:rPr>
              <a:t>©2020 AutoZone Inc. All Rights Reserved.</a:t>
            </a:r>
          </a:p>
        </p:txBody>
      </p:sp>
      <p:sp>
        <p:nvSpPr>
          <p:cNvPr id="20" name="Slide Number Placeholder 5">
            <a:extLst>
              <a:ext uri="{FF2B5EF4-FFF2-40B4-BE49-F238E27FC236}">
                <a16:creationId xmlns:a16="http://schemas.microsoft.com/office/drawing/2014/main" id="{BB6A3613-46A7-C44E-9ED1-9C88A4B00DC6}"/>
              </a:ext>
            </a:extLst>
          </p:cNvPr>
          <p:cNvSpPr txBox="1">
            <a:spLocks/>
          </p:cNvSpPr>
          <p:nvPr userDrawn="1"/>
        </p:nvSpPr>
        <p:spPr>
          <a:xfrm>
            <a:off x="10815258" y="6418191"/>
            <a:ext cx="1077084" cy="241441"/>
          </a:xfrm>
          <a:prstGeom prst="rect">
            <a:avLst/>
          </a:prstGeom>
        </p:spPr>
        <p:txBody>
          <a:bodyPr/>
          <a:lstStyle>
            <a:defPPr>
              <a:defRPr lang="en-US"/>
            </a:defPPr>
            <a:lvl1pPr marL="0" algn="r" defTabSz="914400" rtl="0" eaLnBrk="1" latinLnBrk="0" hangingPunct="1">
              <a:defRPr sz="1800" kern="1200">
                <a:solidFill>
                  <a:srgbClr val="EB6D1C"/>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7DF7CC6-845F-F044-B362-03D41345844B}" type="slidenum">
              <a:rPr lang="en-US" smtClean="0"/>
              <a:pPr/>
              <a:t>‹#›</a:t>
            </a:fld>
            <a:endParaRPr lang="en-US"/>
          </a:p>
        </p:txBody>
      </p:sp>
      <p:sp>
        <p:nvSpPr>
          <p:cNvPr id="8" name="Text Placeholder 10">
            <a:extLst>
              <a:ext uri="{FF2B5EF4-FFF2-40B4-BE49-F238E27FC236}">
                <a16:creationId xmlns:a16="http://schemas.microsoft.com/office/drawing/2014/main" id="{27B1EF3D-8881-D54F-9C30-438F86982E36}"/>
              </a:ext>
            </a:extLst>
          </p:cNvPr>
          <p:cNvSpPr>
            <a:spLocks noGrp="1"/>
          </p:cNvSpPr>
          <p:nvPr>
            <p:ph type="body" sz="quarter" idx="13"/>
          </p:nvPr>
        </p:nvSpPr>
        <p:spPr>
          <a:xfrm>
            <a:off x="592268" y="425517"/>
            <a:ext cx="11071908" cy="503751"/>
          </a:xfrm>
          <a:prstGeom prst="rect">
            <a:avLst/>
          </a:prstGeom>
        </p:spPr>
        <p:txBody>
          <a:bodyPr vert="horz" lIns="0" tIns="0" rIns="0" bIns="0"/>
          <a:lstStyle>
            <a:lvl1pPr marL="0" indent="0" algn="l">
              <a:spcBef>
                <a:spcPts val="0"/>
              </a:spcBef>
              <a:buNone/>
              <a:defRPr sz="2800" b="1" cap="all">
                <a:solidFill>
                  <a:schemeClr val="tx1"/>
                </a:solidFill>
                <a:latin typeface="Arial" charset="0"/>
                <a:ea typeface="Arial" charset="0"/>
                <a:cs typeface="Arial" charset="0"/>
              </a:defRPr>
            </a:lvl1pPr>
            <a:lvl2pPr marL="457200" indent="0" algn="l">
              <a:buNone/>
              <a:defRPr sz="2000" cap="all">
                <a:solidFill>
                  <a:schemeClr val="bg1"/>
                </a:solidFill>
              </a:defRPr>
            </a:lvl2pPr>
            <a:lvl3pPr marL="914400" indent="0" algn="l">
              <a:buNone/>
              <a:defRPr sz="1800" cap="all">
                <a:solidFill>
                  <a:schemeClr val="bg1"/>
                </a:solidFill>
              </a:defRPr>
            </a:lvl3pPr>
            <a:lvl4pPr marL="1371600" indent="0" algn="l">
              <a:buNone/>
              <a:defRPr sz="1600" cap="all">
                <a:solidFill>
                  <a:schemeClr val="bg1"/>
                </a:solidFill>
              </a:defRPr>
            </a:lvl4pPr>
            <a:lvl5pPr marL="1828800" indent="0" algn="l">
              <a:buNone/>
              <a:defRPr sz="1600" cap="all">
                <a:solidFill>
                  <a:schemeClr val="bg1"/>
                </a:solidFill>
              </a:defRPr>
            </a:lvl5pPr>
          </a:lstStyle>
          <a:p>
            <a:pPr lvl="0"/>
            <a:r>
              <a:rPr lang="en-US"/>
              <a:t>Click to edit Master text styles</a:t>
            </a:r>
          </a:p>
        </p:txBody>
      </p:sp>
      <p:sp>
        <p:nvSpPr>
          <p:cNvPr id="9" name="Text Placeholder 10">
            <a:extLst>
              <a:ext uri="{FF2B5EF4-FFF2-40B4-BE49-F238E27FC236}">
                <a16:creationId xmlns:a16="http://schemas.microsoft.com/office/drawing/2014/main" id="{62E5F8F3-ACAC-3A4E-A0C2-5E82CD34AABB}"/>
              </a:ext>
            </a:extLst>
          </p:cNvPr>
          <p:cNvSpPr>
            <a:spLocks noGrp="1"/>
          </p:cNvSpPr>
          <p:nvPr>
            <p:ph type="body" sz="quarter" idx="15" hasCustomPrompt="1"/>
          </p:nvPr>
        </p:nvSpPr>
        <p:spPr>
          <a:xfrm>
            <a:off x="592268" y="945909"/>
            <a:ext cx="11071908" cy="526276"/>
          </a:xfrm>
          <a:prstGeom prst="rect">
            <a:avLst/>
          </a:prstGeom>
        </p:spPr>
        <p:txBody>
          <a:bodyPr vert="horz" lIns="0" tIns="0" rIns="0" bIns="0"/>
          <a:lstStyle>
            <a:lvl1pPr marL="0" marR="0" indent="0" algn="l" defTabSz="914400" rtl="0" eaLnBrk="1" fontAlgn="auto" latinLnBrk="0" hangingPunct="1">
              <a:lnSpc>
                <a:spcPct val="100000"/>
              </a:lnSpc>
              <a:spcBef>
                <a:spcPts val="400"/>
              </a:spcBef>
              <a:spcAft>
                <a:spcPts val="400"/>
              </a:spcAft>
              <a:buClr>
                <a:srgbClr val="ED7D31"/>
              </a:buClr>
              <a:buSzPct val="125000"/>
              <a:buFont typeface="Arial" panose="020B0604020202020204" pitchFamily="34" charset="0"/>
              <a:buNone/>
              <a:tabLst/>
              <a:defRPr kumimoji="0" lang="en-US" sz="2000" b="0" i="0" u="none" strike="noStrike" kern="120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00000"/>
              </a:lnSpc>
              <a:spcBef>
                <a:spcPts val="400"/>
              </a:spcBef>
              <a:spcAft>
                <a:spcPts val="400"/>
              </a:spcAft>
              <a:buClr>
                <a:srgbClr val="ED7D31"/>
              </a:buClr>
              <a:buSzPct val="125000"/>
              <a:buFont typeface="Arial" panose="020B0604020202020204" pitchFamily="34" charset="0"/>
              <a:buNone/>
              <a:tabLst/>
              <a:defRPr sz="1200" cap="all">
                <a:solidFill>
                  <a:schemeClr val="bg1"/>
                </a:solidFill>
              </a:defRPr>
            </a:lvl2pPr>
            <a:lvl3pPr marL="914400" indent="0" algn="l">
              <a:buNone/>
              <a:defRPr sz="1800" cap="all">
                <a:solidFill>
                  <a:schemeClr val="bg1"/>
                </a:solidFill>
              </a:defRPr>
            </a:lvl3pPr>
            <a:lvl4pPr marL="1371600" indent="0" algn="l">
              <a:buNone/>
              <a:defRPr sz="1600" cap="all">
                <a:solidFill>
                  <a:schemeClr val="bg1"/>
                </a:solidFill>
              </a:defRPr>
            </a:lvl4pPr>
            <a:lvl5pPr marL="1828800" indent="0" algn="l">
              <a:buNone/>
              <a:defRPr sz="1600" cap="all">
                <a:solidFill>
                  <a:schemeClr val="bg1"/>
                </a:solidFill>
              </a:defRPr>
            </a:lvl5pPr>
          </a:lstStyle>
          <a:p>
            <a:pPr lvl="0"/>
            <a:r>
              <a:rPr lang="en-US"/>
              <a:t>Click To Edit Sub Header</a:t>
            </a:r>
          </a:p>
          <a:p>
            <a:pPr marL="685800" marR="0" lvl="1" indent="-228600" algn="l" defTabSz="914400" rtl="0" eaLnBrk="1" fontAlgn="auto" latinLnBrk="0" hangingPunct="1">
              <a:lnSpc>
                <a:spcPct val="100000"/>
              </a:lnSpc>
              <a:spcBef>
                <a:spcPts val="400"/>
              </a:spcBef>
              <a:spcAft>
                <a:spcPts val="400"/>
              </a:spcAft>
              <a:buClr>
                <a:srgbClr val="ED7D31"/>
              </a:buClr>
              <a:buSzPct val="125000"/>
              <a:buFont typeface="Arial" panose="020B0604020202020204" pitchFamily="34" charset="0"/>
              <a:buChar char="•"/>
              <a:tabLst/>
              <a:defRPr/>
            </a:pPr>
            <a:endParaRPr kumimoji="0" lang="en-US" sz="16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12" name="Text Placeholder 10">
            <a:extLst>
              <a:ext uri="{FF2B5EF4-FFF2-40B4-BE49-F238E27FC236}">
                <a16:creationId xmlns:a16="http://schemas.microsoft.com/office/drawing/2014/main" id="{4C0BBBF7-45BC-2D49-A94A-EB019DD03F9A}"/>
              </a:ext>
            </a:extLst>
          </p:cNvPr>
          <p:cNvSpPr>
            <a:spLocks noGrp="1"/>
          </p:cNvSpPr>
          <p:nvPr>
            <p:ph type="body" sz="quarter" idx="16" hasCustomPrompt="1"/>
          </p:nvPr>
        </p:nvSpPr>
        <p:spPr>
          <a:xfrm>
            <a:off x="592268" y="1412252"/>
            <a:ext cx="11071908" cy="2181339"/>
          </a:xfrm>
          <a:prstGeom prst="rect">
            <a:avLst/>
          </a:prstGeom>
        </p:spPr>
        <p:txBody>
          <a:bodyPr vert="horz" lIns="0" tIns="0" rIns="0" bIns="0"/>
          <a:lstStyle>
            <a:lvl1pPr marL="228600" marR="0" indent="-228600" algn="l" defTabSz="914400" rtl="0" eaLnBrk="1" fontAlgn="auto" latinLnBrk="0" hangingPunct="1">
              <a:lnSpc>
                <a:spcPct val="100000"/>
              </a:lnSpc>
              <a:spcBef>
                <a:spcPts val="400"/>
              </a:spcBef>
              <a:spcAft>
                <a:spcPts val="400"/>
              </a:spcAft>
              <a:buClr>
                <a:srgbClr val="ED7D31"/>
              </a:buClr>
              <a:buSzPct val="125000"/>
              <a:buFont typeface="Arial" panose="020B0604020202020204" pitchFamily="34" charset="0"/>
              <a:buChar char="•"/>
              <a:tabLst/>
              <a:defRPr kumimoji="0" lang="en-US" sz="1600" b="0" i="0" u="none" strike="noStrike" kern="120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defRPr>
            </a:lvl1pPr>
            <a:lvl2pPr marL="685800" marR="0" indent="-228600" algn="l" defTabSz="914400" rtl="0" eaLnBrk="1" fontAlgn="auto" latinLnBrk="0" hangingPunct="1">
              <a:lnSpc>
                <a:spcPct val="100000"/>
              </a:lnSpc>
              <a:spcBef>
                <a:spcPts val="400"/>
              </a:spcBef>
              <a:spcAft>
                <a:spcPts val="400"/>
              </a:spcAft>
              <a:buClr>
                <a:srgbClr val="ED7D31"/>
              </a:buClr>
              <a:buSzPct val="125000"/>
              <a:buFont typeface="Arial" panose="020B0604020202020204" pitchFamily="34" charset="0"/>
              <a:buChar char="•"/>
              <a:tabLst/>
              <a:defRPr sz="1200" cap="all">
                <a:solidFill>
                  <a:schemeClr val="bg1"/>
                </a:solidFill>
              </a:defRPr>
            </a:lvl2pPr>
            <a:lvl3pPr marL="914400" indent="0" algn="l">
              <a:buNone/>
              <a:defRPr sz="1800" cap="all">
                <a:solidFill>
                  <a:schemeClr val="bg1"/>
                </a:solidFill>
              </a:defRPr>
            </a:lvl3pPr>
            <a:lvl4pPr marL="1371600" indent="0" algn="l">
              <a:buNone/>
              <a:defRPr sz="1600" cap="all">
                <a:solidFill>
                  <a:schemeClr val="bg1"/>
                </a:solidFill>
              </a:defRPr>
            </a:lvl4pPr>
            <a:lvl5pPr marL="1828800" indent="0" algn="l">
              <a:buNone/>
              <a:defRPr sz="1600" cap="all">
                <a:solidFill>
                  <a:schemeClr val="bg1"/>
                </a:solidFill>
              </a:defRPr>
            </a:lvl5pPr>
          </a:lstStyle>
          <a:p>
            <a:pPr marL="228600" marR="0" lvl="0" indent="-228600" algn="l" defTabSz="914400" rtl="0" eaLnBrk="1" fontAlgn="auto" latinLnBrk="0" hangingPunct="1">
              <a:lnSpc>
                <a:spcPct val="100000"/>
              </a:lnSpc>
              <a:spcBef>
                <a:spcPts val="400"/>
              </a:spcBef>
              <a:spcAft>
                <a:spcPts val="400"/>
              </a:spcAft>
              <a:buClr>
                <a:srgbClr val="ED7D31"/>
              </a:buClr>
              <a:buSzPct val="125000"/>
              <a:buFont typeface="Arial" panose="020B0604020202020204" pitchFamily="34" charset="0"/>
              <a:buChar char="•"/>
              <a:tabLst/>
              <a:defRPr/>
            </a:pPr>
            <a:r>
              <a:rPr kumimoji="0" lang="en-US" sz="16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Click to edit first-level bullet point</a:t>
            </a:r>
          </a:p>
          <a:p>
            <a:pPr marL="685800" marR="0" lvl="1" indent="-228600" algn="l" defTabSz="914400" rtl="0" eaLnBrk="1" fontAlgn="auto" latinLnBrk="0" hangingPunct="1">
              <a:lnSpc>
                <a:spcPct val="100000"/>
              </a:lnSpc>
              <a:spcBef>
                <a:spcPts val="400"/>
              </a:spcBef>
              <a:spcAft>
                <a:spcPts val="400"/>
              </a:spcAft>
              <a:buClr>
                <a:srgbClr val="ED7D31"/>
              </a:buClr>
              <a:buSzPct val="125000"/>
              <a:buFont typeface="Arial" panose="020B0604020202020204" pitchFamily="34" charset="0"/>
              <a:buChar char="•"/>
              <a:tabLst/>
              <a:defRPr/>
            </a:pPr>
            <a:r>
              <a:rPr kumimoji="0" lang="en-US" sz="16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Click to edit second-level bullet point</a:t>
            </a:r>
          </a:p>
          <a:p>
            <a:pPr marL="685800" marR="0" lvl="1" indent="-228600" algn="l" defTabSz="914400" rtl="0" eaLnBrk="1" fontAlgn="auto" latinLnBrk="0" hangingPunct="1">
              <a:lnSpc>
                <a:spcPct val="100000"/>
              </a:lnSpc>
              <a:spcBef>
                <a:spcPts val="400"/>
              </a:spcBef>
              <a:spcAft>
                <a:spcPts val="400"/>
              </a:spcAft>
              <a:buClr>
                <a:srgbClr val="ED7D31"/>
              </a:buClr>
              <a:buSzPct val="125000"/>
              <a:buFont typeface="Arial" panose="020B0604020202020204" pitchFamily="34" charset="0"/>
              <a:buChar char="•"/>
              <a:tabLst/>
              <a:defRPr/>
            </a:pPr>
            <a:endParaRPr kumimoji="0" lang="en-US" sz="16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20057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5120" y="240840"/>
            <a:ext cx="11588205" cy="788971"/>
          </a:xfrm>
        </p:spPr>
        <p:txBody>
          <a:bodyPr/>
          <a:lstStyle/>
          <a:p>
            <a:r>
              <a:rPr lang="en-US"/>
              <a:t>Click to edit Master title style</a:t>
            </a:r>
          </a:p>
        </p:txBody>
      </p:sp>
      <p:sp>
        <p:nvSpPr>
          <p:cNvPr id="3" name="Content Placeholder 2"/>
          <p:cNvSpPr>
            <a:spLocks noGrp="1"/>
          </p:cNvSpPr>
          <p:nvPr>
            <p:ph idx="1"/>
          </p:nvPr>
        </p:nvSpPr>
        <p:spPr>
          <a:xfrm>
            <a:off x="325120" y="1058655"/>
            <a:ext cx="11588205" cy="5326541"/>
          </a:xfrm>
        </p:spPr>
        <p:txBody>
          <a:bodyPr/>
          <a:lstStyle>
            <a:lvl2pPr>
              <a:lnSpc>
                <a:spcPct val="100000"/>
              </a:lnSpc>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p:cNvSpPr>
            <a:spLocks noGrp="1"/>
          </p:cNvSpPr>
          <p:nvPr>
            <p:ph type="sldNum" sz="quarter" idx="12"/>
          </p:nvPr>
        </p:nvSpPr>
        <p:spPr>
          <a:xfrm>
            <a:off x="9335545" y="6550963"/>
            <a:ext cx="2743200" cy="365125"/>
          </a:xfrm>
        </p:spPr>
        <p:txBody>
          <a:bodyPr/>
          <a:lstStyle>
            <a:lvl1pPr>
              <a:defRPr sz="1200" b="0">
                <a:solidFill>
                  <a:schemeClr val="tx1">
                    <a:lumMod val="50000"/>
                    <a:lumOff val="50000"/>
                  </a:schemeClr>
                </a:solidFill>
              </a:defRPr>
            </a:lvl1pPr>
          </a:lstStyle>
          <a:p>
            <a:fld id="{52621EC3-890F-44AA-AFE1-C36EE7DDA9C2}" type="slidenum">
              <a:rPr lang="en-US" smtClean="0"/>
              <a:pPr/>
              <a:t>‹#›</a:t>
            </a:fld>
            <a:endParaRPr lang="en-US" dirty="0"/>
          </a:p>
        </p:txBody>
      </p:sp>
      <p:sp>
        <p:nvSpPr>
          <p:cNvPr id="10" name="Footer Placeholder 4"/>
          <p:cNvSpPr txBox="1">
            <a:spLocks/>
          </p:cNvSpPr>
          <p:nvPr userDrawn="1"/>
        </p:nvSpPr>
        <p:spPr>
          <a:xfrm>
            <a:off x="340799" y="6575101"/>
            <a:ext cx="6446175" cy="208215"/>
          </a:xfrm>
          <a:prstGeom prst="rect">
            <a:avLst/>
          </a:prstGeom>
        </p:spPr>
        <p:txBody>
          <a:bodyPr vert="horz" lIns="68580" tIns="34290" rIns="68580" bIns="34290" rtlCol="0" anchor="ctr"/>
          <a:lstStyle>
            <a:defPPr>
              <a:defRPr lang="en-US"/>
            </a:defPPr>
            <a:lvl1pPr marL="0" algn="l" defTabSz="914400" rtl="0" eaLnBrk="1" latinLnBrk="0" hangingPunct="1">
              <a:defRPr sz="8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dirty="0"/>
              <a:t>AUTOZONE, INC., © 2023 ALL RIGHTS RESERVED.</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63132" y="6552253"/>
            <a:ext cx="2476939" cy="231062"/>
          </a:xfrm>
          <a:prstGeom prst="rect">
            <a:avLst/>
          </a:prstGeom>
        </p:spPr>
      </p:pic>
    </p:spTree>
    <p:extLst>
      <p:ext uri="{BB962C8B-B14F-4D97-AF65-F5344CB8AC3E}">
        <p14:creationId xmlns:p14="http://schemas.microsoft.com/office/powerpoint/2010/main" val="906442239"/>
      </p:ext>
    </p:extLst>
  </p:cSld>
  <p:clrMapOvr>
    <a:masterClrMapping/>
  </p:clrMapOvr>
  <p:extLst>
    <p:ext uri="{DCECCB84-F9BA-43D5-87BE-67443E8EF086}">
      <p15:sldGuideLst xmlns:p15="http://schemas.microsoft.com/office/powerpoint/2012/main">
        <p15:guide id="1" orient="horz" pos="422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679705"/>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53" r:id="rId6"/>
    <p:sldLayoutId id="2147483662"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ustomXml" Target="../ink/ink1.xml"/><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0.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png"/><Relationship Id="rId9"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50.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53.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8.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image" Target="../media/image28.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jpeg"/><Relationship Id="rId2" Type="http://schemas.openxmlformats.org/officeDocument/2006/relationships/notesSlide" Target="../notesSlides/notesSlide5.xml"/><Relationship Id="rId16" Type="http://schemas.openxmlformats.org/officeDocument/2006/relationships/image" Target="../media/image26.jpeg"/><Relationship Id="rId1" Type="http://schemas.openxmlformats.org/officeDocument/2006/relationships/slideLayout" Target="../slideLayouts/slideLayout4.xml"/><Relationship Id="rId6" Type="http://schemas.openxmlformats.org/officeDocument/2006/relationships/image" Target="../media/image16.png"/><Relationship Id="rId11" Type="http://schemas.openxmlformats.org/officeDocument/2006/relationships/image" Target="../media/image21.jpeg"/><Relationship Id="rId5" Type="http://schemas.openxmlformats.org/officeDocument/2006/relationships/image" Target="../media/image15.png"/><Relationship Id="rId15" Type="http://schemas.openxmlformats.org/officeDocument/2006/relationships/image" Target="../media/image25.jpeg"/><Relationship Id="rId10" Type="http://schemas.openxmlformats.org/officeDocument/2006/relationships/image" Target="../media/image20.png"/><Relationship Id="rId19" Type="http://schemas.openxmlformats.org/officeDocument/2006/relationships/image" Target="../media/image29.png"/><Relationship Id="rId4" Type="http://schemas.openxmlformats.org/officeDocument/2006/relationships/image" Target="../media/image14.png"/><Relationship Id="rId9" Type="http://schemas.openxmlformats.org/officeDocument/2006/relationships/image" Target="../media/image19.jpeg"/><Relationship Id="rId14" Type="http://schemas.openxmlformats.org/officeDocument/2006/relationships/image" Target="../media/image24.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FC8D70F-D371-4139-AF37-2823673E89B7}"/>
              </a:ext>
            </a:extLst>
          </p:cNvPr>
          <p:cNvSpPr>
            <a:spLocks noGrp="1"/>
          </p:cNvSpPr>
          <p:nvPr>
            <p:ph type="body" sz="quarter" idx="13"/>
          </p:nvPr>
        </p:nvSpPr>
        <p:spPr/>
        <p:txBody>
          <a:bodyPr lIns="91440" tIns="45720" rIns="91440" bIns="45720" anchor="t"/>
          <a:lstStyle/>
          <a:p>
            <a:endParaRPr lang="en-US"/>
          </a:p>
        </p:txBody>
      </p:sp>
    </p:spTree>
    <p:extLst>
      <p:ext uri="{BB962C8B-B14F-4D97-AF65-F5344CB8AC3E}">
        <p14:creationId xmlns:p14="http://schemas.microsoft.com/office/powerpoint/2010/main" val="13685411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EF083F0-02F0-C24F-9A75-A6F731BE251B}"/>
              </a:ext>
            </a:extLst>
          </p:cNvPr>
          <p:cNvSpPr>
            <a:spLocks noGrp="1"/>
          </p:cNvSpPr>
          <p:nvPr>
            <p:ph type="body" sz="quarter" idx="13"/>
          </p:nvPr>
        </p:nvSpPr>
        <p:spPr/>
        <p:txBody>
          <a:bodyPr/>
          <a:lstStyle/>
          <a:p>
            <a:r>
              <a:rPr lang="en-US" dirty="0"/>
              <a:t>OUR Differentiators</a:t>
            </a:r>
          </a:p>
        </p:txBody>
      </p:sp>
    </p:spTree>
    <p:extLst>
      <p:ext uri="{BB962C8B-B14F-4D97-AF65-F5344CB8AC3E}">
        <p14:creationId xmlns:p14="http://schemas.microsoft.com/office/powerpoint/2010/main" val="15767054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8C1DD6-F0E8-7F44-87F2-F9A473828FA4}"/>
              </a:ext>
            </a:extLst>
          </p:cNvPr>
          <p:cNvSpPr txBox="1">
            <a:spLocks/>
          </p:cNvSpPr>
          <p:nvPr/>
        </p:nvSpPr>
        <p:spPr>
          <a:xfrm>
            <a:off x="502920" y="414994"/>
            <a:ext cx="11274552" cy="5937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2800" b="1">
                <a:solidFill>
                  <a:sysClr val="windowText" lastClr="000000"/>
                </a:solidFill>
              </a:rPr>
              <a:t>GET THE </a:t>
            </a:r>
            <a:r>
              <a:rPr kumimoji="0" lang="en-US" sz="2800" b="1" i="0" u="none" strike="noStrike" kern="1200" cap="none" spc="0" normalizeH="0" baseline="0" noProof="0">
                <a:ln>
                  <a:noFill/>
                </a:ln>
                <a:solidFill>
                  <a:sysClr val="windowText" lastClr="000000"/>
                </a:solidFill>
                <a:effectLst/>
                <a:uLnTx/>
                <a:uFillTx/>
                <a:latin typeface="Arial" panose="020B0604020202020204" pitchFamily="34" charset="0"/>
                <a:ea typeface="+mj-ea"/>
                <a:cs typeface="Arial" panose="020B0604020202020204" pitchFamily="34" charset="0"/>
              </a:rPr>
              <a:t>PROFESSIONAL EDGE</a:t>
            </a:r>
            <a:endParaRPr kumimoji="0" lang="en-US" sz="2800" b="1" i="1" u="none" strike="noStrike" kern="1200" cap="none" spc="0" normalizeH="0" baseline="0" noProof="0">
              <a:ln>
                <a:noFill/>
              </a:ln>
              <a:solidFill>
                <a:sysClr val="windowText" lastClr="000000"/>
              </a:solidFill>
              <a:effectLst/>
              <a:uLnTx/>
              <a:uFillTx/>
              <a:latin typeface="Arial" panose="020B0604020202020204" pitchFamily="34" charset="0"/>
              <a:ea typeface="+mj-ea"/>
              <a:cs typeface="Arial" panose="020B0604020202020204" pitchFamily="34" charset="0"/>
            </a:endParaRPr>
          </a:p>
        </p:txBody>
      </p:sp>
      <p:sp>
        <p:nvSpPr>
          <p:cNvPr id="5" name="Text Placeholder 2">
            <a:extLst>
              <a:ext uri="{FF2B5EF4-FFF2-40B4-BE49-F238E27FC236}">
                <a16:creationId xmlns:a16="http://schemas.microsoft.com/office/drawing/2014/main" id="{72A95378-1078-D542-8A43-4AA79F176A32}"/>
              </a:ext>
            </a:extLst>
          </p:cNvPr>
          <p:cNvSpPr txBox="1">
            <a:spLocks/>
          </p:cNvSpPr>
          <p:nvPr/>
        </p:nvSpPr>
        <p:spPr>
          <a:xfrm>
            <a:off x="502920" y="949083"/>
            <a:ext cx="11439144" cy="542162"/>
          </a:xfrm>
          <a:prstGeom prst="rect">
            <a:avLst/>
          </a:prstGeom>
        </p:spPr>
        <p:txBody>
          <a:bodyPr vert="horz">
            <a:normAutofit/>
          </a:bodyPr>
          <a:lstStyle>
            <a:lvl1pPr marL="228600" indent="-228600" algn="l" defTabSz="914400" rtl="0" eaLnBrk="1" latinLnBrk="0" hangingPunct="1">
              <a:lnSpc>
                <a:spcPct val="90000"/>
              </a:lnSpc>
              <a:spcBef>
                <a:spcPts val="1000"/>
              </a:spcBef>
              <a:buClr>
                <a:srgbClr val="EB6D1C"/>
              </a:buClr>
              <a:buFont typeface="Arial" panose="020B0604020202020204" pitchFamily="34" charset="0"/>
              <a:buChar char="•"/>
              <a:defRPr sz="1600" b="0" kern="1200">
                <a:solidFill>
                  <a:schemeClr val="tx1"/>
                </a:solidFill>
                <a:latin typeface="Arial"/>
                <a:ea typeface="+mn-ea"/>
                <a:cs typeface="Arial"/>
              </a:defRPr>
            </a:lvl1pPr>
            <a:lvl2pPr marL="685800" indent="-228600" algn="l" defTabSz="914400" rtl="0" eaLnBrk="1" latinLnBrk="0" hangingPunct="1">
              <a:lnSpc>
                <a:spcPct val="90000"/>
              </a:lnSpc>
              <a:spcBef>
                <a:spcPts val="500"/>
              </a:spcBef>
              <a:buClr>
                <a:srgbClr val="EB6D1C"/>
              </a:buClr>
              <a:buFont typeface="Arial" panose="020B0604020202020204" pitchFamily="34" charset="0"/>
              <a:buChar char="•"/>
              <a:defRPr sz="1600" b="0" kern="1200">
                <a:solidFill>
                  <a:schemeClr val="tx1"/>
                </a:solidFill>
                <a:latin typeface="Arial"/>
                <a:ea typeface="+mn-ea"/>
                <a:cs typeface="Arial"/>
              </a:defRPr>
            </a:lvl2pPr>
            <a:lvl3pPr marL="1143000" indent="-228600" algn="l" defTabSz="914400" rtl="0" eaLnBrk="1" latinLnBrk="0" hangingPunct="1">
              <a:lnSpc>
                <a:spcPct val="90000"/>
              </a:lnSpc>
              <a:spcBef>
                <a:spcPts val="500"/>
              </a:spcBef>
              <a:buClr>
                <a:srgbClr val="EB6D1C"/>
              </a:buClr>
              <a:buFont typeface="Arial" panose="020B0604020202020204" pitchFamily="34" charset="0"/>
              <a:buChar char="•"/>
              <a:defRPr sz="1600" b="0" kern="1200">
                <a:solidFill>
                  <a:schemeClr val="tx1"/>
                </a:solidFill>
                <a:latin typeface="Arial"/>
                <a:ea typeface="+mn-ea"/>
                <a:cs typeface="Arial"/>
              </a:defRPr>
            </a:lvl3pPr>
            <a:lvl4pPr marL="1600200" indent="-228600" algn="l" defTabSz="914400" rtl="0" eaLnBrk="1" latinLnBrk="0" hangingPunct="1">
              <a:lnSpc>
                <a:spcPct val="90000"/>
              </a:lnSpc>
              <a:spcBef>
                <a:spcPts val="500"/>
              </a:spcBef>
              <a:buClr>
                <a:srgbClr val="EB6D1C"/>
              </a:buClr>
              <a:buFont typeface="Arial" panose="020B0604020202020204" pitchFamily="34" charset="0"/>
              <a:buChar char="•"/>
              <a:defRPr sz="1600" b="0" kern="1200">
                <a:solidFill>
                  <a:schemeClr val="tx1"/>
                </a:solidFill>
                <a:latin typeface="Arial"/>
                <a:ea typeface="+mn-ea"/>
                <a:cs typeface="Arial"/>
              </a:defRPr>
            </a:lvl4pPr>
            <a:lvl5pPr marL="2057400" indent="-228600" algn="l" defTabSz="914400" rtl="0" eaLnBrk="1" latinLnBrk="0" hangingPunct="1">
              <a:lnSpc>
                <a:spcPct val="90000"/>
              </a:lnSpc>
              <a:spcBef>
                <a:spcPts val="500"/>
              </a:spcBef>
              <a:buClr>
                <a:srgbClr val="EB6D1C"/>
              </a:buClr>
              <a:buFont typeface="Arial" panose="020B0604020202020204" pitchFamily="34" charset="0"/>
              <a:buChar char="•"/>
              <a:defRPr sz="1600" b="0" kern="1200">
                <a:solidFill>
                  <a:schemeClr val="tx1"/>
                </a:solidFill>
                <a:latin typeface="Arial"/>
                <a:ea typeface="+mn-ea"/>
                <a:cs typeface="Aria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cap="all">
                <a:solidFill>
                  <a:srgbClr val="EB6D1C"/>
                </a:solidFill>
                <a:latin typeface="Arial"/>
                <a:cs typeface="Arial"/>
              </a:rPr>
              <a:t>Parts buying innovation geared toward your success</a:t>
            </a:r>
            <a:endParaRPr lang="en-US" sz="1800" cap="all">
              <a:solidFill>
                <a:srgbClr val="FF6500"/>
              </a:solidFill>
            </a:endParaRPr>
          </a:p>
        </p:txBody>
      </p:sp>
      <p:sp>
        <p:nvSpPr>
          <p:cNvPr id="2" name="Rectangle 1"/>
          <p:cNvSpPr/>
          <p:nvPr/>
        </p:nvSpPr>
        <p:spPr>
          <a:xfrm>
            <a:off x="584563" y="1413334"/>
            <a:ext cx="7115821" cy="4801314"/>
          </a:xfrm>
          <a:prstGeom prst="rect">
            <a:avLst/>
          </a:prstGeom>
        </p:spPr>
        <p:txBody>
          <a:bodyPr wrap="square" anchor="t">
            <a:spAutoFit/>
          </a:bodyPr>
          <a:lstStyle/>
          <a:p>
            <a:pPr>
              <a:buClr>
                <a:srgbClr val="FF6500"/>
              </a:buClr>
            </a:pPr>
            <a:r>
              <a:rPr lang="en-US" sz="1400" b="1">
                <a:latin typeface="Arial" panose="020B0604020202020204" pitchFamily="34" charset="0"/>
                <a:cs typeface="Arial" panose="020B0604020202020204" pitchFamily="34" charset="0"/>
              </a:rPr>
              <a:t>Easier Parts Ordering</a:t>
            </a:r>
          </a:p>
          <a:p>
            <a:pPr marL="285750" indent="-285750">
              <a:buClr>
                <a:srgbClr val="FF6500"/>
              </a:buClr>
              <a:buFont typeface="Arial" panose="020B0604020202020204" pitchFamily="34" charset="0"/>
              <a:buChar char="•"/>
            </a:pPr>
            <a:r>
              <a:rPr lang="en-US" sz="1400">
                <a:latin typeface="Arial" panose="020B0604020202020204" pitchFamily="34" charset="0"/>
                <a:cs typeface="Arial" panose="020B0604020202020204" pitchFamily="34" charset="0"/>
              </a:rPr>
              <a:t>Cutting edge search functionalities</a:t>
            </a:r>
          </a:p>
          <a:p>
            <a:pPr marL="285750" indent="-285750">
              <a:buClr>
                <a:srgbClr val="FF6500"/>
              </a:buClr>
              <a:buFont typeface="Arial" panose="020B0604020202020204" pitchFamily="34" charset="0"/>
              <a:buChar char="•"/>
            </a:pPr>
            <a:r>
              <a:rPr lang="en-US" sz="1400">
                <a:latin typeface="Arial" panose="020B0604020202020204" pitchFamily="34" charset="0"/>
                <a:cs typeface="Arial" panose="020B0604020202020204" pitchFamily="34" charset="0"/>
              </a:rPr>
              <a:t>Search extended parts catalog</a:t>
            </a:r>
          </a:p>
          <a:p>
            <a:pPr marL="285750" indent="-285750">
              <a:buClr>
                <a:srgbClr val="FF6500"/>
              </a:buClr>
              <a:buFont typeface="Arial" panose="020B0604020202020204" pitchFamily="34" charset="0"/>
              <a:buChar char="•"/>
            </a:pPr>
            <a:r>
              <a:rPr lang="en-US" sz="1400">
                <a:latin typeface="Arial" panose="020B0604020202020204" pitchFamily="34" charset="0"/>
                <a:cs typeface="Arial" panose="020B0604020202020204" pitchFamily="34" charset="0"/>
              </a:rPr>
              <a:t>Upgraded mobile app allows you to order parts from anywhere with real-time availability</a:t>
            </a:r>
          </a:p>
          <a:p>
            <a:pPr marL="285750" indent="-285750">
              <a:buClr>
                <a:srgbClr val="FF6500"/>
              </a:buClr>
              <a:buFont typeface="Arial" panose="020B0604020202020204" pitchFamily="34" charset="0"/>
              <a:buChar char="•"/>
            </a:pPr>
            <a:endParaRPr lang="en-US" sz="1400">
              <a:latin typeface="Arial" panose="020B0604020202020204" pitchFamily="34" charset="0"/>
              <a:cs typeface="Arial" panose="020B0604020202020204" pitchFamily="34" charset="0"/>
            </a:endParaRPr>
          </a:p>
          <a:p>
            <a:pPr>
              <a:buClr>
                <a:srgbClr val="FF6500"/>
              </a:buClr>
            </a:pPr>
            <a:r>
              <a:rPr lang="en-US" sz="1400" b="1">
                <a:latin typeface="Arial" panose="020B0604020202020204" pitchFamily="34" charset="0"/>
                <a:cs typeface="Arial" panose="020B0604020202020204" pitchFamily="34" charset="0"/>
              </a:rPr>
              <a:t>Streamlined Account Management</a:t>
            </a:r>
          </a:p>
          <a:p>
            <a:pPr marL="285750" indent="-285750">
              <a:buClr>
                <a:srgbClr val="FF6500"/>
              </a:buClr>
              <a:buFont typeface="Arial" panose="020B0604020202020204" pitchFamily="34" charset="0"/>
              <a:buChar char="•"/>
            </a:pPr>
            <a:r>
              <a:rPr lang="en-US" sz="1400">
                <a:latin typeface="Arial" panose="020B0604020202020204" pitchFamily="34" charset="0"/>
                <a:cs typeface="Arial" panose="020B0604020202020204" pitchFamily="34" charset="0"/>
              </a:rPr>
              <a:t>“Dashboard” view of account vitals (credit, transactions, etc.)</a:t>
            </a:r>
          </a:p>
          <a:p>
            <a:pPr marL="285750" indent="-285750">
              <a:buClr>
                <a:srgbClr val="FF6500"/>
              </a:buClr>
              <a:buFont typeface="Arial" panose="020B0604020202020204" pitchFamily="34" charset="0"/>
              <a:buChar char="•"/>
            </a:pPr>
            <a:r>
              <a:rPr lang="en-US" sz="1400">
                <a:latin typeface="Arial" panose="020B0604020202020204" pitchFamily="34" charset="0"/>
                <a:cs typeface="Arial" panose="020B0604020202020204" pitchFamily="34" charset="0"/>
              </a:rPr>
              <a:t>Access, download and search all transactions </a:t>
            </a:r>
          </a:p>
          <a:p>
            <a:pPr marL="285750" indent="-285750">
              <a:buClr>
                <a:srgbClr val="FF6500"/>
              </a:buClr>
              <a:buFont typeface="Arial" panose="020B0604020202020204" pitchFamily="34" charset="0"/>
              <a:buChar char="•"/>
            </a:pPr>
            <a:r>
              <a:rPr lang="en-US" sz="1400">
                <a:latin typeface="Arial" panose="020B0604020202020204" pitchFamily="34" charset="0"/>
                <a:cs typeface="Arial" panose="020B0604020202020204" pitchFamily="34" charset="0"/>
              </a:rPr>
              <a:t>Paperless deliveries and instant returns </a:t>
            </a:r>
          </a:p>
          <a:p>
            <a:pPr marL="285750" indent="-285750">
              <a:buClr>
                <a:srgbClr val="FF6500"/>
              </a:buClr>
              <a:buFont typeface="Arial" panose="020B0604020202020204" pitchFamily="34" charset="0"/>
              <a:buChar char="•"/>
            </a:pPr>
            <a:r>
              <a:rPr lang="en-US" sz="1400">
                <a:latin typeface="Arial" panose="020B0604020202020204" pitchFamily="34" charset="0"/>
                <a:cs typeface="Arial" panose="020B0604020202020204" pitchFamily="34" charset="0"/>
              </a:rPr>
              <a:t>Securely pay bills online</a:t>
            </a:r>
          </a:p>
          <a:p>
            <a:pPr>
              <a:buClr>
                <a:srgbClr val="FF6500"/>
              </a:buClr>
            </a:pPr>
            <a:endParaRPr lang="en-US" sz="1400" b="1">
              <a:latin typeface="Arial" panose="020B0604020202020204" pitchFamily="34" charset="0"/>
              <a:cs typeface="Arial" panose="020B0604020202020204" pitchFamily="34" charset="0"/>
            </a:endParaRPr>
          </a:p>
          <a:p>
            <a:pPr>
              <a:buClr>
                <a:srgbClr val="FF6500"/>
              </a:buClr>
            </a:pPr>
            <a:r>
              <a:rPr lang="en-US" sz="1400" b="1">
                <a:latin typeface="Arial" panose="020B0604020202020204" pitchFamily="34" charset="0"/>
                <a:cs typeface="Arial" panose="020B0604020202020204" pitchFamily="34" charset="0"/>
              </a:rPr>
              <a:t>Faster Delivery</a:t>
            </a:r>
          </a:p>
          <a:p>
            <a:pPr marL="285750" indent="-285750">
              <a:buClr>
                <a:srgbClr val="FF6500"/>
              </a:buClr>
              <a:buFont typeface="Arial" panose="020B0604020202020204" pitchFamily="34" charset="0"/>
              <a:buChar char="•"/>
            </a:pPr>
            <a:r>
              <a:rPr lang="en-US" sz="1400">
                <a:latin typeface="Arial" panose="020B0604020202020204" pitchFamily="34" charset="0"/>
                <a:cs typeface="Arial" panose="020B0604020202020204" pitchFamily="34" charset="0"/>
              </a:rPr>
              <a:t>Easily track orders online </a:t>
            </a:r>
          </a:p>
          <a:p>
            <a:pPr marL="285750" indent="-285750">
              <a:buClr>
                <a:srgbClr val="FF6500"/>
              </a:buClr>
              <a:buFont typeface="Arial" panose="020B0604020202020204" pitchFamily="34" charset="0"/>
              <a:buChar char="•"/>
            </a:pPr>
            <a:r>
              <a:rPr lang="en-US" sz="1400">
                <a:latin typeface="Arial" panose="020B0604020202020204" pitchFamily="34" charset="0"/>
                <a:cs typeface="Arial" panose="020B0604020202020204" pitchFamily="34" charset="0"/>
              </a:rPr>
              <a:t>Expanded late-model coverage available locally</a:t>
            </a:r>
          </a:p>
          <a:p>
            <a:pPr marL="285750" indent="-285750">
              <a:buClr>
                <a:srgbClr val="FF6500"/>
              </a:buClr>
              <a:buFont typeface="Arial" panose="020B0604020202020204" pitchFamily="34" charset="0"/>
              <a:buChar char="•"/>
            </a:pPr>
            <a:r>
              <a:rPr lang="en-US" sz="1400">
                <a:latin typeface="Arial" panose="020B0604020202020204" pitchFamily="34" charset="0"/>
                <a:cs typeface="Arial" panose="020B0604020202020204" pitchFamily="34" charset="0"/>
              </a:rPr>
              <a:t>GPS map technology for fastest routes to your shops </a:t>
            </a:r>
          </a:p>
          <a:p>
            <a:pPr>
              <a:buClr>
                <a:srgbClr val="FF6500"/>
              </a:buClr>
            </a:pPr>
            <a:endParaRPr lang="en-US" sz="1400">
              <a:latin typeface="Arial" panose="020B0604020202020204" pitchFamily="34" charset="0"/>
              <a:cs typeface="Arial" panose="020B0604020202020204" pitchFamily="34" charset="0"/>
            </a:endParaRPr>
          </a:p>
          <a:p>
            <a:pPr>
              <a:buClr>
                <a:srgbClr val="FF6500"/>
              </a:buClr>
            </a:pPr>
            <a:r>
              <a:rPr lang="en-US" sz="1400" b="1">
                <a:latin typeface="Arial" panose="020B0604020202020204" pitchFamily="34" charset="0"/>
                <a:cs typeface="Arial" panose="020B0604020202020204" pitchFamily="34" charset="0"/>
              </a:rPr>
              <a:t>Exclusive Pricing</a:t>
            </a:r>
          </a:p>
          <a:p>
            <a:pPr marL="285750" indent="-285750">
              <a:buClr>
                <a:srgbClr val="FF6500"/>
              </a:buClr>
              <a:buFont typeface="Arial" panose="020B0604020202020204" pitchFamily="34" charset="0"/>
              <a:buChar char="•"/>
            </a:pPr>
            <a:r>
              <a:rPr lang="en-US" sz="1400">
                <a:latin typeface="Arial" panose="020B0604020202020204" pitchFamily="34" charset="0"/>
                <a:cs typeface="Arial" panose="020B0604020202020204" pitchFamily="34" charset="0"/>
              </a:rPr>
              <a:t>Multi-sourced price matching intelligence </a:t>
            </a:r>
          </a:p>
          <a:p>
            <a:pPr marL="285750" indent="-285750">
              <a:buClr>
                <a:srgbClr val="FF6500"/>
              </a:buClr>
              <a:buFont typeface="Arial" panose="020B0604020202020204" pitchFamily="34" charset="0"/>
              <a:buChar char="•"/>
            </a:pPr>
            <a:r>
              <a:rPr lang="en-US" sz="1400">
                <a:latin typeface="Arial" panose="020B0604020202020204" pitchFamily="34" charset="0"/>
                <a:cs typeface="Arial" panose="020B0604020202020204" pitchFamily="34" charset="0"/>
              </a:rPr>
              <a:t>Custom competitive pricing </a:t>
            </a:r>
          </a:p>
          <a:p>
            <a:pPr marL="285750" indent="-285750">
              <a:buClr>
                <a:srgbClr val="FF6500"/>
              </a:buClr>
              <a:buFont typeface="Arial" panose="020B0604020202020204" pitchFamily="34" charset="0"/>
              <a:buChar char="•"/>
            </a:pPr>
            <a:r>
              <a:rPr lang="en-US" sz="1400">
                <a:latin typeface="Arial" panose="020B0604020202020204" pitchFamily="34" charset="0"/>
                <a:cs typeface="Arial" panose="020B0604020202020204" pitchFamily="34" charset="0"/>
              </a:rPr>
              <a:t>Priced to drive your success</a:t>
            </a:r>
          </a:p>
          <a:p>
            <a:pPr marL="285750" indent="-285750">
              <a:buClr>
                <a:srgbClr val="F18324"/>
              </a:buClr>
              <a:buFont typeface="Arial" panose="020B0604020202020204" pitchFamily="34" charset="0"/>
              <a:buChar char="•"/>
            </a:pPr>
            <a:endParaRPr lang="en-US" sz="1200">
              <a:latin typeface="Arial" panose="020B0604020202020204" pitchFamily="34" charset="0"/>
              <a:cs typeface="Arial" panose="020B0604020202020204" pitchFamily="34" charset="0"/>
            </a:endParaRPr>
          </a:p>
        </p:txBody>
      </p:sp>
      <mc:AlternateContent xmlns:mc="http://schemas.openxmlformats.org/markup-compatibility/2006" xmlns:p14="http://schemas.microsoft.com/office/powerpoint/2010/main" xmlns:aink="http://schemas.microsoft.com/office/drawing/2016/ink">
        <mc:Choice Requires="p14 aink">
          <p:contentPart p14:bwMode="auto" r:id="rId3">
            <p14:nvContentPartPr>
              <p14:cNvPr id="10" name="Ink 9">
                <a:extLst>
                  <a:ext uri="{FF2B5EF4-FFF2-40B4-BE49-F238E27FC236}">
                    <a16:creationId xmlns:a16="http://schemas.microsoft.com/office/drawing/2014/main" id="{D9B1390B-C7B2-41B9-ADD4-5989EB3680D4}"/>
                  </a:ext>
                </a:extLst>
              </p14:cNvPr>
              <p14:cNvContentPartPr/>
              <p14:nvPr/>
            </p14:nvContentPartPr>
            <p14:xfrm>
              <a:off x="5825560" y="4082095"/>
              <a:ext cx="24480" cy="15120"/>
            </p14:xfrm>
          </p:contentPart>
        </mc:Choice>
        <mc:Fallback xmlns="">
          <p:pic>
            <p:nvPicPr>
              <p:cNvPr id="10" name="Ink 9">
                <a:extLst>
                  <a:ext uri="{FF2B5EF4-FFF2-40B4-BE49-F238E27FC236}">
                    <a16:creationId xmlns:a16="http://schemas.microsoft.com/office/drawing/2014/main" id="{D9B1390B-C7B2-41B9-ADD4-5989EB3680D4}"/>
                  </a:ext>
                </a:extLst>
              </p:cNvPr>
              <p:cNvPicPr/>
              <p:nvPr/>
            </p:nvPicPr>
            <p:blipFill>
              <a:blip r:embed="rId4"/>
              <a:stretch>
                <a:fillRect/>
              </a:stretch>
            </p:blipFill>
            <p:spPr>
              <a:xfrm>
                <a:off x="5816690" y="4073095"/>
                <a:ext cx="41864" cy="32760"/>
              </a:xfrm>
              <a:prstGeom prst="rect">
                <a:avLst/>
              </a:prstGeom>
            </p:spPr>
          </p:pic>
        </mc:Fallback>
      </mc:AlternateContent>
      <p:pic>
        <p:nvPicPr>
          <p:cNvPr id="6" name="Picture 5">
            <a:extLst>
              <a:ext uri="{FF2B5EF4-FFF2-40B4-BE49-F238E27FC236}">
                <a16:creationId xmlns:a16="http://schemas.microsoft.com/office/drawing/2014/main" id="{E4FB938D-56ED-43BD-8378-A2D6CDFB459C}"/>
              </a:ext>
            </a:extLst>
          </p:cNvPr>
          <p:cNvPicPr>
            <a:picLocks noChangeAspect="1"/>
          </p:cNvPicPr>
          <p:nvPr/>
        </p:nvPicPr>
        <p:blipFill>
          <a:blip r:embed="rId5"/>
          <a:stretch>
            <a:fillRect/>
          </a:stretch>
        </p:blipFill>
        <p:spPr>
          <a:xfrm>
            <a:off x="8554396" y="965095"/>
            <a:ext cx="2452012" cy="1495246"/>
          </a:xfrm>
          <a:prstGeom prst="rect">
            <a:avLst/>
          </a:prstGeom>
          <a:ln>
            <a:solidFill>
              <a:schemeClr val="bg1"/>
            </a:solidFill>
          </a:ln>
        </p:spPr>
      </p:pic>
      <p:pic>
        <p:nvPicPr>
          <p:cNvPr id="8" name="Picture 7">
            <a:extLst>
              <a:ext uri="{FF2B5EF4-FFF2-40B4-BE49-F238E27FC236}">
                <a16:creationId xmlns:a16="http://schemas.microsoft.com/office/drawing/2014/main" id="{2D733C4F-7152-4E11-89C6-77D02E765AA9}"/>
              </a:ext>
            </a:extLst>
          </p:cNvPr>
          <p:cNvPicPr>
            <a:picLocks noChangeAspect="1"/>
          </p:cNvPicPr>
          <p:nvPr/>
        </p:nvPicPr>
        <p:blipFill>
          <a:blip r:embed="rId6"/>
          <a:stretch>
            <a:fillRect/>
          </a:stretch>
        </p:blipFill>
        <p:spPr>
          <a:xfrm>
            <a:off x="8554395" y="2600222"/>
            <a:ext cx="2452013" cy="1636294"/>
          </a:xfrm>
          <a:prstGeom prst="rect">
            <a:avLst/>
          </a:prstGeom>
          <a:ln>
            <a:solidFill>
              <a:schemeClr val="bg1"/>
            </a:solidFill>
          </a:ln>
        </p:spPr>
      </p:pic>
      <p:pic>
        <p:nvPicPr>
          <p:cNvPr id="18" name="Picture 17">
            <a:extLst>
              <a:ext uri="{FF2B5EF4-FFF2-40B4-BE49-F238E27FC236}">
                <a16:creationId xmlns:a16="http://schemas.microsoft.com/office/drawing/2014/main" id="{1FC68E5F-7B1F-4F2F-A900-8193908518CF}"/>
              </a:ext>
            </a:extLst>
          </p:cNvPr>
          <p:cNvPicPr>
            <a:picLocks noChangeAspect="1"/>
          </p:cNvPicPr>
          <p:nvPr/>
        </p:nvPicPr>
        <p:blipFill>
          <a:blip r:embed="rId7"/>
          <a:stretch>
            <a:fillRect/>
          </a:stretch>
        </p:blipFill>
        <p:spPr>
          <a:xfrm>
            <a:off x="8554396" y="4376397"/>
            <a:ext cx="2452012" cy="1832965"/>
          </a:xfrm>
          <a:prstGeom prst="rect">
            <a:avLst/>
          </a:prstGeom>
          <a:ln>
            <a:solidFill>
              <a:schemeClr val="bg1"/>
            </a:solidFill>
          </a:ln>
        </p:spPr>
      </p:pic>
    </p:spTree>
    <p:extLst>
      <p:ext uri="{BB962C8B-B14F-4D97-AF65-F5344CB8AC3E}">
        <p14:creationId xmlns:p14="http://schemas.microsoft.com/office/powerpoint/2010/main" val="634855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EE39D63-4D66-2749-A5CA-CDAE09C66A5F}"/>
              </a:ext>
            </a:extLst>
          </p:cNvPr>
          <p:cNvPicPr>
            <a:picLocks noChangeAspect="1"/>
          </p:cNvPicPr>
          <p:nvPr/>
        </p:nvPicPr>
        <p:blipFill>
          <a:blip r:embed="rId3"/>
          <a:stretch>
            <a:fillRect/>
          </a:stretch>
        </p:blipFill>
        <p:spPr>
          <a:xfrm>
            <a:off x="6096000" y="839614"/>
            <a:ext cx="5421923" cy="5501920"/>
          </a:xfrm>
          <a:prstGeom prst="rect">
            <a:avLst/>
          </a:prstGeom>
        </p:spPr>
      </p:pic>
      <p:sp>
        <p:nvSpPr>
          <p:cNvPr id="3" name="Title 2">
            <a:extLst>
              <a:ext uri="{FF2B5EF4-FFF2-40B4-BE49-F238E27FC236}">
                <a16:creationId xmlns:a16="http://schemas.microsoft.com/office/drawing/2014/main" id="{B48C1DD6-F0E8-7F44-87F2-F9A473828FA4}"/>
              </a:ext>
            </a:extLst>
          </p:cNvPr>
          <p:cNvSpPr txBox="1">
            <a:spLocks/>
          </p:cNvSpPr>
          <p:nvPr/>
        </p:nvSpPr>
        <p:spPr>
          <a:xfrm>
            <a:off x="502920" y="374904"/>
            <a:ext cx="11274552" cy="5937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2800" b="1">
                <a:solidFill>
                  <a:sysClr val="windowText" lastClr="000000"/>
                </a:solidFill>
              </a:rPr>
              <a:t>A DEDICATED COMMERCIAL SERVICE TEAM</a:t>
            </a:r>
            <a:endParaRPr kumimoji="0" lang="en-US" sz="2800" b="1" i="0" u="none" strike="noStrike" kern="1200" cap="none" spc="0" normalizeH="0" baseline="0" noProof="0">
              <a:ln>
                <a:noFill/>
              </a:ln>
              <a:solidFill>
                <a:sysClr val="windowText" lastClr="000000"/>
              </a:solidFill>
              <a:effectLst/>
              <a:uLnTx/>
              <a:uFillTx/>
              <a:latin typeface="Arial" panose="020B0604020202020204" pitchFamily="34" charset="0"/>
              <a:ea typeface="+mj-ea"/>
              <a:cs typeface="Arial" panose="020B0604020202020204" pitchFamily="34" charset="0"/>
            </a:endParaRPr>
          </a:p>
        </p:txBody>
      </p:sp>
      <p:sp>
        <p:nvSpPr>
          <p:cNvPr id="6" name="TextBox 5">
            <a:extLst>
              <a:ext uri="{FF2B5EF4-FFF2-40B4-BE49-F238E27FC236}">
                <a16:creationId xmlns:a16="http://schemas.microsoft.com/office/drawing/2014/main" id="{AFFB0968-27E6-4195-B2BD-4B1C5A60A03D}"/>
              </a:ext>
            </a:extLst>
          </p:cNvPr>
          <p:cNvSpPr txBox="1"/>
          <p:nvPr/>
        </p:nvSpPr>
        <p:spPr>
          <a:xfrm>
            <a:off x="502919" y="1371599"/>
            <a:ext cx="5247250"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l">
              <a:buFont typeface="Arial" panose="020B0604020202020204" pitchFamily="34" charset="0"/>
              <a:buChar char="•"/>
            </a:pPr>
            <a:r>
              <a:rPr lang="en-US" dirty="0">
                <a:latin typeface="Arial"/>
                <a:cs typeface="Arial"/>
              </a:rPr>
              <a:t>7,000+ AutoZone Stores</a:t>
            </a:r>
          </a:p>
          <a:p>
            <a:pPr marL="285750" indent="-285750" algn="l">
              <a:buFont typeface="Arial" panose="020B0604020202020204" pitchFamily="34" charset="0"/>
              <a:buChar char="•"/>
            </a:pPr>
            <a:r>
              <a:rPr lang="en-US" dirty="0">
                <a:latin typeface="Arial"/>
                <a:cs typeface="Arial"/>
              </a:rPr>
              <a:t>5,200+ Commercial Programs</a:t>
            </a:r>
          </a:p>
          <a:p>
            <a:pPr marL="285750" indent="-285750" algn="l">
              <a:buFont typeface="Arial" panose="020B0604020202020204" pitchFamily="34" charset="0"/>
              <a:buChar char="•"/>
            </a:pPr>
            <a:r>
              <a:rPr lang="en-US" dirty="0">
                <a:latin typeface="Arial"/>
                <a:cs typeface="Arial"/>
              </a:rPr>
              <a:t>5,400+ Dedicated Commercial Team Members</a:t>
            </a:r>
          </a:p>
          <a:p>
            <a:pPr marL="742950" lvl="1" indent="-285750">
              <a:buFont typeface="Arial" panose="020B0604020202020204" pitchFamily="34" charset="0"/>
              <a:buChar char="•"/>
            </a:pPr>
            <a:r>
              <a:rPr lang="en-US" dirty="0">
                <a:latin typeface="Arial"/>
                <a:cs typeface="Arial"/>
              </a:rPr>
              <a:t>4,900+ Commercial Sales Managers</a:t>
            </a:r>
          </a:p>
          <a:p>
            <a:pPr marL="742950" lvl="1" indent="-285750">
              <a:buFont typeface="Arial" panose="020B0604020202020204" pitchFamily="34" charset="0"/>
              <a:buChar char="•"/>
            </a:pPr>
            <a:r>
              <a:rPr lang="en-US" dirty="0">
                <a:latin typeface="Arial"/>
                <a:cs typeface="Arial"/>
              </a:rPr>
              <a:t>460+ Territory Sales Managers</a:t>
            </a:r>
          </a:p>
          <a:p>
            <a:pPr marL="742950" lvl="1" indent="-285750">
              <a:buFont typeface="Arial" panose="020B0604020202020204" pitchFamily="34" charset="0"/>
              <a:buChar char="•"/>
            </a:pPr>
            <a:r>
              <a:rPr lang="en-US" dirty="0">
                <a:latin typeface="Arial"/>
                <a:cs typeface="Arial"/>
              </a:rPr>
              <a:t>220+ Corporate Support </a:t>
            </a:r>
            <a:r>
              <a:rPr lang="en-US" dirty="0" err="1">
                <a:latin typeface="Arial"/>
                <a:cs typeface="Arial"/>
              </a:rPr>
              <a:t>AutoZoners</a:t>
            </a:r>
            <a:endParaRPr lang="en-US" dirty="0">
              <a:latin typeface="Arial"/>
              <a:cs typeface="Arial"/>
            </a:endParaRPr>
          </a:p>
          <a:p>
            <a:pPr marL="742950" lvl="1" indent="-285750">
              <a:buFont typeface="Arial" panose="020B0604020202020204" pitchFamily="34" charset="0"/>
              <a:buChar char="•"/>
            </a:pPr>
            <a:r>
              <a:rPr lang="en-US" dirty="0">
                <a:latin typeface="Arial"/>
                <a:cs typeface="Arial"/>
              </a:rPr>
              <a:t>60 Regional Commercial Sales Managers</a:t>
            </a:r>
          </a:p>
          <a:p>
            <a:pPr marL="742950" lvl="1" indent="-285750">
              <a:buFont typeface="Arial" panose="020B0604020202020204" pitchFamily="34" charset="0"/>
              <a:buChar char="•"/>
            </a:pPr>
            <a:r>
              <a:rPr lang="en-US" dirty="0">
                <a:latin typeface="Arial"/>
                <a:cs typeface="Arial"/>
              </a:rPr>
              <a:t>7 Divisional Commercial Sales Managers</a:t>
            </a:r>
          </a:p>
          <a:p>
            <a:pPr marL="742950" lvl="1" indent="-285750">
              <a:buFont typeface="Arial" panose="020B0604020202020204" pitchFamily="34" charset="0"/>
              <a:buChar char="•"/>
            </a:pPr>
            <a:r>
              <a:rPr lang="en-US" dirty="0">
                <a:latin typeface="Arial"/>
                <a:cs typeface="Arial"/>
              </a:rPr>
              <a:t>30+ National Account Mangers</a:t>
            </a:r>
          </a:p>
          <a:p>
            <a:pPr marL="742950" lvl="1" indent="-285750">
              <a:buFont typeface="Arial" panose="020B0604020202020204" pitchFamily="34" charset="0"/>
              <a:buChar char="•"/>
            </a:pPr>
            <a:endParaRPr lang="en-US" dirty="0">
              <a:latin typeface="+mj-lt"/>
            </a:endParaRPr>
          </a:p>
          <a:p>
            <a:pPr marL="742950" lvl="1" indent="-285750">
              <a:buFont typeface="Arial" panose="020B0604020202020204" pitchFamily="34" charset="0"/>
              <a:buChar char="•"/>
            </a:pPr>
            <a:endParaRPr lang="en-US" dirty="0">
              <a:latin typeface="+mj-lt"/>
            </a:endParaRPr>
          </a:p>
          <a:p>
            <a:pPr marL="285750" indent="-285750" algn="l">
              <a:buFont typeface="Arial" panose="020B0604020202020204" pitchFamily="34" charset="0"/>
              <a:buChar char="•"/>
            </a:pPr>
            <a:endParaRPr lang="en-US" dirty="0">
              <a:latin typeface="+mj-lt"/>
            </a:endParaRPr>
          </a:p>
        </p:txBody>
      </p:sp>
    </p:spTree>
    <p:extLst>
      <p:ext uri="{BB962C8B-B14F-4D97-AF65-F5344CB8AC3E}">
        <p14:creationId xmlns:p14="http://schemas.microsoft.com/office/powerpoint/2010/main" val="6616907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C0E0DC-D59C-40E7-9FA1-A1013124AE3E}"/>
              </a:ext>
            </a:extLst>
          </p:cNvPr>
          <p:cNvSpPr>
            <a:spLocks noGrp="1"/>
          </p:cNvSpPr>
          <p:nvPr>
            <p:ph type="body" sz="quarter" idx="13"/>
          </p:nvPr>
        </p:nvSpPr>
        <p:spPr/>
        <p:txBody>
          <a:bodyPr/>
          <a:lstStyle/>
          <a:p>
            <a:r>
              <a:rPr kumimoji="0" lang="en-US" sz="2800" b="1" i="0" u="none" strike="noStrike" kern="1200" cap="none" spc="0" normalizeH="0" baseline="0" noProof="0">
                <a:ln>
                  <a:noFill/>
                </a:ln>
                <a:solidFill>
                  <a:sysClr val="windowText" lastClr="000000"/>
                </a:solidFill>
                <a:effectLst/>
                <a:uLnTx/>
                <a:uFillTx/>
                <a:latin typeface="Arial" panose="020B0604020202020204" pitchFamily="34" charset="0"/>
                <a:ea typeface="+mj-ea"/>
                <a:cs typeface="Arial" panose="020B0604020202020204" pitchFamily="34" charset="0"/>
              </a:rPr>
              <a:t>MORE PARTS, AVAILABLE </a:t>
            </a:r>
            <a:r>
              <a:rPr kumimoji="0" lang="en-US" sz="2800" b="1" i="1" u="none" strike="noStrike" kern="1200" cap="none" spc="0" normalizeH="0" baseline="0" noProof="0">
                <a:ln>
                  <a:noFill/>
                </a:ln>
                <a:solidFill>
                  <a:sysClr val="windowText" lastClr="000000"/>
                </a:solidFill>
                <a:effectLst/>
                <a:uLnTx/>
                <a:uFillTx/>
                <a:latin typeface="Arial" panose="020B0604020202020204" pitchFamily="34" charset="0"/>
                <a:ea typeface="+mj-ea"/>
                <a:cs typeface="Arial" panose="020B0604020202020204" pitchFamily="34" charset="0"/>
              </a:rPr>
              <a:t>FASTER</a:t>
            </a:r>
          </a:p>
          <a:p>
            <a:endParaRPr lang="en-US"/>
          </a:p>
        </p:txBody>
      </p:sp>
      <p:sp>
        <p:nvSpPr>
          <p:cNvPr id="3" name="Text Placeholder 2">
            <a:extLst>
              <a:ext uri="{FF2B5EF4-FFF2-40B4-BE49-F238E27FC236}">
                <a16:creationId xmlns:a16="http://schemas.microsoft.com/office/drawing/2014/main" id="{14B604D1-89FC-42D0-AFCA-4BE209CB34DC}"/>
              </a:ext>
            </a:extLst>
          </p:cNvPr>
          <p:cNvSpPr>
            <a:spLocks noGrp="1"/>
          </p:cNvSpPr>
          <p:nvPr>
            <p:ph type="body" sz="quarter" idx="15"/>
          </p:nvPr>
        </p:nvSpPr>
        <p:spPr/>
        <p:txBody>
          <a:bodyPr/>
          <a:lstStyle/>
          <a:p>
            <a:r>
              <a:rPr lang="en-US" sz="2000" cap="all" dirty="0">
                <a:solidFill>
                  <a:srgbClr val="EB6D1C"/>
                </a:solidFill>
                <a:latin typeface="Arial"/>
                <a:cs typeface="Arial"/>
              </a:rPr>
              <a:t>OUR Company-Owned Distribution Network Delivers Parts More Efficiently</a:t>
            </a:r>
          </a:p>
          <a:p>
            <a:endParaRPr lang="en-US" dirty="0"/>
          </a:p>
        </p:txBody>
      </p:sp>
      <p:pic>
        <p:nvPicPr>
          <p:cNvPr id="5" name="Picture 4">
            <a:extLst>
              <a:ext uri="{FF2B5EF4-FFF2-40B4-BE49-F238E27FC236}">
                <a16:creationId xmlns:a16="http://schemas.microsoft.com/office/drawing/2014/main" id="{83F8F9CF-7F65-4F76-9B23-DA04F471FA54}"/>
              </a:ext>
            </a:extLst>
          </p:cNvPr>
          <p:cNvPicPr>
            <a:picLocks noChangeAspect="1"/>
          </p:cNvPicPr>
          <p:nvPr/>
        </p:nvPicPr>
        <p:blipFill>
          <a:blip r:embed="rId3"/>
          <a:stretch>
            <a:fillRect/>
          </a:stretch>
        </p:blipFill>
        <p:spPr>
          <a:xfrm>
            <a:off x="2228330" y="1589103"/>
            <a:ext cx="7240751" cy="4262700"/>
          </a:xfrm>
          <a:prstGeom prst="rect">
            <a:avLst/>
          </a:prstGeom>
        </p:spPr>
      </p:pic>
      <p:sp>
        <p:nvSpPr>
          <p:cNvPr id="7" name="Oval 6">
            <a:extLst>
              <a:ext uri="{FF2B5EF4-FFF2-40B4-BE49-F238E27FC236}">
                <a16:creationId xmlns:a16="http://schemas.microsoft.com/office/drawing/2014/main" id="{49F2368E-E9EA-4B1C-B988-8CC7570B7C8D}"/>
              </a:ext>
            </a:extLst>
          </p:cNvPr>
          <p:cNvSpPr/>
          <p:nvPr/>
        </p:nvSpPr>
        <p:spPr>
          <a:xfrm>
            <a:off x="3327400" y="4699000"/>
            <a:ext cx="1155700" cy="4699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C8CB48B-F0D9-40A8-8E9D-0AE6D825DB7B}"/>
              </a:ext>
            </a:extLst>
          </p:cNvPr>
          <p:cNvSpPr txBox="1"/>
          <p:nvPr/>
        </p:nvSpPr>
        <p:spPr>
          <a:xfrm>
            <a:off x="3238500" y="4757220"/>
            <a:ext cx="1333500" cy="553998"/>
          </a:xfrm>
          <a:prstGeom prst="rect">
            <a:avLst/>
          </a:prstGeom>
          <a:noFill/>
        </p:spPr>
        <p:txBody>
          <a:bodyPr wrap="square" rtlCol="0">
            <a:spAutoFit/>
          </a:bodyPr>
          <a:lstStyle/>
          <a:p>
            <a:pPr algn="ctr"/>
            <a:r>
              <a:rPr lang="en-US" sz="3000" b="1">
                <a:solidFill>
                  <a:srgbClr val="CF3024"/>
                </a:solidFill>
              </a:rPr>
              <a:t>6,800+</a:t>
            </a:r>
          </a:p>
        </p:txBody>
      </p:sp>
    </p:spTree>
    <p:extLst>
      <p:ext uri="{BB962C8B-B14F-4D97-AF65-F5344CB8AC3E}">
        <p14:creationId xmlns:p14="http://schemas.microsoft.com/office/powerpoint/2010/main" val="38195659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5CA84-AD0F-9BEB-BE6C-CC503D81E432}"/>
              </a:ext>
            </a:extLst>
          </p:cNvPr>
          <p:cNvSpPr>
            <a:spLocks noGrp="1"/>
          </p:cNvSpPr>
          <p:nvPr>
            <p:ph type="title" idx="4294967295"/>
          </p:nvPr>
        </p:nvSpPr>
        <p:spPr>
          <a:xfrm>
            <a:off x="604838" y="241300"/>
            <a:ext cx="11587162" cy="788988"/>
          </a:xfrm>
        </p:spPr>
        <p:txBody>
          <a:bodyPr/>
          <a:lstStyle/>
          <a:p>
            <a:r>
              <a:rPr lang="en-US" dirty="0"/>
              <a:t>Using the Fulfillment Model</a:t>
            </a:r>
          </a:p>
        </p:txBody>
      </p:sp>
      <p:sp>
        <p:nvSpPr>
          <p:cNvPr id="4" name="Slide Number Placeholder 3">
            <a:extLst>
              <a:ext uri="{FF2B5EF4-FFF2-40B4-BE49-F238E27FC236}">
                <a16:creationId xmlns:a16="http://schemas.microsoft.com/office/drawing/2014/main" id="{16B87098-9A33-0FE7-161F-5F232B9F0266}"/>
              </a:ext>
            </a:extLst>
          </p:cNvPr>
          <p:cNvSpPr>
            <a:spLocks noGrp="1"/>
          </p:cNvSpPr>
          <p:nvPr>
            <p:ph type="sldNum" sz="quarter" idx="4294967295"/>
          </p:nvPr>
        </p:nvSpPr>
        <p:spPr>
          <a:xfrm>
            <a:off x="9448800" y="6551613"/>
            <a:ext cx="2743200" cy="365125"/>
          </a:xfrm>
        </p:spPr>
        <p:txBody>
          <a:bodyPr/>
          <a:lstStyle/>
          <a:p>
            <a:fld id="{52621EC3-890F-44AA-AFE1-C36EE7DDA9C2}" type="slidenum">
              <a:rPr lang="en-US" smtClean="0"/>
              <a:pPr/>
              <a:t>14</a:t>
            </a:fld>
            <a:endParaRPr lang="en-US" dirty="0"/>
          </a:p>
        </p:txBody>
      </p:sp>
      <p:pic>
        <p:nvPicPr>
          <p:cNvPr id="6" name="Picture 5">
            <a:extLst>
              <a:ext uri="{FF2B5EF4-FFF2-40B4-BE49-F238E27FC236}">
                <a16:creationId xmlns:a16="http://schemas.microsoft.com/office/drawing/2014/main" id="{666AA28B-77B3-CBCD-E9DF-2FD11DF42AFC}"/>
              </a:ext>
            </a:extLst>
          </p:cNvPr>
          <p:cNvPicPr>
            <a:picLocks noChangeAspect="1"/>
          </p:cNvPicPr>
          <p:nvPr/>
        </p:nvPicPr>
        <p:blipFill>
          <a:blip r:embed="rId3"/>
          <a:stretch>
            <a:fillRect/>
          </a:stretch>
        </p:blipFill>
        <p:spPr>
          <a:xfrm>
            <a:off x="1767841" y="1029810"/>
            <a:ext cx="7517047" cy="5117866"/>
          </a:xfrm>
          <a:prstGeom prst="rect">
            <a:avLst/>
          </a:prstGeom>
          <a:ln>
            <a:noFill/>
          </a:ln>
          <a:effectLst>
            <a:outerShdw blurRad="292100" dist="139700" dir="2700000" algn="tl" rotWithShape="0">
              <a:srgbClr val="333333">
                <a:alpha val="65000"/>
              </a:srgbClr>
            </a:outerShdw>
          </a:effectLst>
        </p:spPr>
      </p:pic>
      <p:pic>
        <p:nvPicPr>
          <p:cNvPr id="8" name="Picture 7" descr="A picture containing box, container, design, LEGO&#10;&#10;Description automatically generated">
            <a:extLst>
              <a:ext uri="{FF2B5EF4-FFF2-40B4-BE49-F238E27FC236}">
                <a16:creationId xmlns:a16="http://schemas.microsoft.com/office/drawing/2014/main" id="{25A77D79-3FED-032C-2A75-ABC880866D2A}"/>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2648848" y="2924997"/>
            <a:ext cx="424817" cy="235605"/>
          </a:xfrm>
          <a:prstGeom prst="rect">
            <a:avLst/>
          </a:prstGeom>
        </p:spPr>
      </p:pic>
      <p:pic>
        <p:nvPicPr>
          <p:cNvPr id="9" name="Picture 8" descr="A picture containing box, container, design, LEGO&#10;&#10;Description automatically generated">
            <a:extLst>
              <a:ext uri="{FF2B5EF4-FFF2-40B4-BE49-F238E27FC236}">
                <a16:creationId xmlns:a16="http://schemas.microsoft.com/office/drawing/2014/main" id="{5DE70CBE-72E6-818D-A2D5-E3278FE0E4D8}"/>
              </a:ext>
            </a:extLst>
          </p:cNvPr>
          <p:cNvPicPr>
            <a:picLocks noChangeAspect="1"/>
          </p:cNvPicPr>
          <p:nvPr/>
        </p:nvPicPr>
        <p:blipFill>
          <a:blip r:embed="rId5" cstate="print">
            <a:alphaModFix amt="85000"/>
            <a:extLst>
              <a:ext uri="{28A0092B-C50C-407E-A947-70E740481C1C}">
                <a14:useLocalDpi xmlns:a14="http://schemas.microsoft.com/office/drawing/2010/main" val="0"/>
              </a:ext>
            </a:extLst>
          </a:blip>
          <a:stretch>
            <a:fillRect/>
          </a:stretch>
        </p:blipFill>
        <p:spPr>
          <a:xfrm>
            <a:off x="5707856" y="2386574"/>
            <a:ext cx="1151086" cy="638396"/>
          </a:xfrm>
          <a:prstGeom prst="rect">
            <a:avLst/>
          </a:prstGeom>
        </p:spPr>
      </p:pic>
      <p:pic>
        <p:nvPicPr>
          <p:cNvPr id="7" name="Picture 6" descr="A picture containing box, container, design, LEGO&#10;&#10;Description automatically generated">
            <a:extLst>
              <a:ext uri="{FF2B5EF4-FFF2-40B4-BE49-F238E27FC236}">
                <a16:creationId xmlns:a16="http://schemas.microsoft.com/office/drawing/2014/main" id="{D76CA024-47D4-B2E1-16FE-29960505AB52}"/>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2648848" y="4704720"/>
            <a:ext cx="424817" cy="235605"/>
          </a:xfrm>
          <a:prstGeom prst="rect">
            <a:avLst/>
          </a:prstGeom>
        </p:spPr>
      </p:pic>
      <p:pic>
        <p:nvPicPr>
          <p:cNvPr id="10" name="Picture 9" descr="A picture containing box, container, design, LEGO&#10;&#10;Description automatically generated">
            <a:extLst>
              <a:ext uri="{FF2B5EF4-FFF2-40B4-BE49-F238E27FC236}">
                <a16:creationId xmlns:a16="http://schemas.microsoft.com/office/drawing/2014/main" id="{D82631D6-ED79-749B-E02C-01E8A20A8E5D}"/>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4529309" y="4731842"/>
            <a:ext cx="424817" cy="235605"/>
          </a:xfrm>
          <a:prstGeom prst="rect">
            <a:avLst/>
          </a:prstGeom>
        </p:spPr>
      </p:pic>
      <p:pic>
        <p:nvPicPr>
          <p:cNvPr id="11" name="Picture 10" descr="A picture containing box, container, design, LEGO&#10;&#10;Description automatically generated">
            <a:extLst>
              <a:ext uri="{FF2B5EF4-FFF2-40B4-BE49-F238E27FC236}">
                <a16:creationId xmlns:a16="http://schemas.microsoft.com/office/drawing/2014/main" id="{CC606A4C-4EB7-8929-629F-02575AD90C9E}"/>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8566618" y="4731842"/>
            <a:ext cx="424817" cy="235605"/>
          </a:xfrm>
          <a:prstGeom prst="rect">
            <a:avLst/>
          </a:prstGeom>
        </p:spPr>
      </p:pic>
      <p:pic>
        <p:nvPicPr>
          <p:cNvPr id="12" name="Picture 11" descr="A picture containing box, container, design, LEGO&#10;&#10;Description automatically generated">
            <a:extLst>
              <a:ext uri="{FF2B5EF4-FFF2-40B4-BE49-F238E27FC236}">
                <a16:creationId xmlns:a16="http://schemas.microsoft.com/office/drawing/2014/main" id="{CEDD5448-18AC-EBB6-79BC-5515976781BD}"/>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4817595" y="2525122"/>
            <a:ext cx="424817" cy="235605"/>
          </a:xfrm>
          <a:prstGeom prst="rect">
            <a:avLst/>
          </a:prstGeom>
        </p:spPr>
      </p:pic>
      <p:pic>
        <p:nvPicPr>
          <p:cNvPr id="13" name="Picture 12" descr="A picture containing box, container, design, LEGO&#10;&#10;Description automatically generated">
            <a:extLst>
              <a:ext uri="{FF2B5EF4-FFF2-40B4-BE49-F238E27FC236}">
                <a16:creationId xmlns:a16="http://schemas.microsoft.com/office/drawing/2014/main" id="{BFEB27A8-3D7C-2D46-0415-94ECA9D1CBD8}"/>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7233763" y="1934133"/>
            <a:ext cx="424817" cy="235605"/>
          </a:xfrm>
          <a:prstGeom prst="rect">
            <a:avLst/>
          </a:prstGeom>
        </p:spPr>
      </p:pic>
      <p:pic>
        <p:nvPicPr>
          <p:cNvPr id="15" name="Picture 14">
            <a:extLst>
              <a:ext uri="{FF2B5EF4-FFF2-40B4-BE49-F238E27FC236}">
                <a16:creationId xmlns:a16="http://schemas.microsoft.com/office/drawing/2014/main" id="{E1C9AB1B-AF1E-A093-C71C-C69CB9CA56FF}"/>
              </a:ext>
            </a:extLst>
          </p:cNvPr>
          <p:cNvPicPr>
            <a:picLocks noChangeAspect="1"/>
          </p:cNvPicPr>
          <p:nvPr/>
        </p:nvPicPr>
        <p:blipFill>
          <a:blip r:embed="rId6"/>
          <a:stretch>
            <a:fillRect/>
          </a:stretch>
        </p:blipFill>
        <p:spPr>
          <a:xfrm>
            <a:off x="2112493" y="1805389"/>
            <a:ext cx="996306" cy="446620"/>
          </a:xfrm>
          <a:prstGeom prst="rect">
            <a:avLst/>
          </a:prstGeom>
        </p:spPr>
      </p:pic>
      <p:sp>
        <p:nvSpPr>
          <p:cNvPr id="3" name="Arrow: Curved Right 2">
            <a:extLst>
              <a:ext uri="{FF2B5EF4-FFF2-40B4-BE49-F238E27FC236}">
                <a16:creationId xmlns:a16="http://schemas.microsoft.com/office/drawing/2014/main" id="{535EDCF9-A656-A43C-E6AF-62D6900B2110}"/>
              </a:ext>
            </a:extLst>
          </p:cNvPr>
          <p:cNvSpPr/>
          <p:nvPr/>
        </p:nvSpPr>
        <p:spPr>
          <a:xfrm>
            <a:off x="2171489" y="2099855"/>
            <a:ext cx="424817" cy="1060746"/>
          </a:xfrm>
          <a:prstGeom prst="curved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5" name="&quot;Not Allowed&quot; Symbol 4">
            <a:extLst>
              <a:ext uri="{FF2B5EF4-FFF2-40B4-BE49-F238E27FC236}">
                <a16:creationId xmlns:a16="http://schemas.microsoft.com/office/drawing/2014/main" id="{FEE65842-66CD-5667-D039-A4D25EFF7135}"/>
              </a:ext>
            </a:extLst>
          </p:cNvPr>
          <p:cNvSpPr/>
          <p:nvPr/>
        </p:nvSpPr>
        <p:spPr>
          <a:xfrm>
            <a:off x="2509749" y="2738573"/>
            <a:ext cx="685606" cy="601518"/>
          </a:xfrm>
          <a:prstGeom prst="noSmoking">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 name="&quot;Not Allowed&quot; Symbol 22">
            <a:extLst>
              <a:ext uri="{FF2B5EF4-FFF2-40B4-BE49-F238E27FC236}">
                <a16:creationId xmlns:a16="http://schemas.microsoft.com/office/drawing/2014/main" id="{6BCBC2FA-8BB0-A6AB-A88F-7830D320F0D4}"/>
              </a:ext>
            </a:extLst>
          </p:cNvPr>
          <p:cNvSpPr/>
          <p:nvPr/>
        </p:nvSpPr>
        <p:spPr>
          <a:xfrm>
            <a:off x="2536020" y="4540838"/>
            <a:ext cx="685606" cy="578975"/>
          </a:xfrm>
          <a:prstGeom prst="noSmoking">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quot;Not Allowed&quot; Symbol 23">
            <a:extLst>
              <a:ext uri="{FF2B5EF4-FFF2-40B4-BE49-F238E27FC236}">
                <a16:creationId xmlns:a16="http://schemas.microsoft.com/office/drawing/2014/main" id="{09052516-8DB2-A73D-5B09-9CA7EFEAD378}"/>
              </a:ext>
            </a:extLst>
          </p:cNvPr>
          <p:cNvSpPr/>
          <p:nvPr/>
        </p:nvSpPr>
        <p:spPr>
          <a:xfrm>
            <a:off x="4363279" y="4556111"/>
            <a:ext cx="685606" cy="578975"/>
          </a:xfrm>
          <a:prstGeom prst="noSmoking">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 name="&quot;Not Allowed&quot; Symbol 24">
            <a:extLst>
              <a:ext uri="{FF2B5EF4-FFF2-40B4-BE49-F238E27FC236}">
                <a16:creationId xmlns:a16="http://schemas.microsoft.com/office/drawing/2014/main" id="{B6BCE8DD-5361-1889-A485-1D86DB31E0EB}"/>
              </a:ext>
            </a:extLst>
          </p:cNvPr>
          <p:cNvSpPr/>
          <p:nvPr/>
        </p:nvSpPr>
        <p:spPr>
          <a:xfrm>
            <a:off x="4657918" y="2353436"/>
            <a:ext cx="685606" cy="578975"/>
          </a:xfrm>
          <a:prstGeom prst="noSmoking">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29" name="Graphic 28" descr="Badge Tick1 outline">
            <a:extLst>
              <a:ext uri="{FF2B5EF4-FFF2-40B4-BE49-F238E27FC236}">
                <a16:creationId xmlns:a16="http://schemas.microsoft.com/office/drawing/2014/main" id="{7B97F581-952A-B508-28D9-36AA68A8BC6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707857" y="2155873"/>
            <a:ext cx="1099799" cy="1099799"/>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1" name="Graphic 30" descr="Car with solid fill">
            <a:extLst>
              <a:ext uri="{FF2B5EF4-FFF2-40B4-BE49-F238E27FC236}">
                <a16:creationId xmlns:a16="http://schemas.microsoft.com/office/drawing/2014/main" id="{016DE1F0-9C22-E6CF-7B91-D474492DEC23}"/>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flipH="1">
            <a:off x="6223030" y="1888336"/>
            <a:ext cx="636940" cy="636940"/>
          </a:xfrm>
          <a:prstGeom prst="rect">
            <a:avLst/>
          </a:prstGeom>
        </p:spPr>
      </p:pic>
      <p:sp>
        <p:nvSpPr>
          <p:cNvPr id="17" name="TextBox 16">
            <a:extLst>
              <a:ext uri="{FF2B5EF4-FFF2-40B4-BE49-F238E27FC236}">
                <a16:creationId xmlns:a16="http://schemas.microsoft.com/office/drawing/2014/main" id="{5AA89E5D-5793-C631-2C39-54DEF929D191}"/>
              </a:ext>
            </a:extLst>
          </p:cNvPr>
          <p:cNvSpPr txBox="1"/>
          <p:nvPr/>
        </p:nvSpPr>
        <p:spPr>
          <a:xfrm>
            <a:off x="6858942" y="1305930"/>
            <a:ext cx="3405752" cy="461665"/>
          </a:xfrm>
          <a:prstGeom prst="rect">
            <a:avLst/>
          </a:prstGeom>
          <a:solidFill>
            <a:srgbClr val="FF0000"/>
          </a:solidFill>
          <a:ln>
            <a:noFill/>
          </a:ln>
        </p:spPr>
        <p:style>
          <a:lnRef idx="2">
            <a:schemeClr val="accent4">
              <a:shade val="15000"/>
            </a:schemeClr>
          </a:lnRef>
          <a:fillRef idx="1">
            <a:schemeClr val="accent4"/>
          </a:fillRef>
          <a:effectRef idx="0">
            <a:schemeClr val="accent4"/>
          </a:effectRef>
          <a:fontRef idx="minor">
            <a:schemeClr val="lt1"/>
          </a:fontRef>
        </p:style>
        <p:txBody>
          <a:bodyPr wrap="square" rtlCol="0">
            <a:spAutoFit/>
          </a:bodyPr>
          <a:lstStyle/>
          <a:p>
            <a:r>
              <a:rPr lang="en-US" sz="2400" dirty="0">
                <a:latin typeface="Arial" panose="020B0604020202020204" pitchFamily="34" charset="0"/>
                <a:cs typeface="Arial" panose="020B0604020202020204" pitchFamily="34" charset="0"/>
              </a:rPr>
              <a:t>12 min trip to customer</a:t>
            </a:r>
          </a:p>
        </p:txBody>
      </p:sp>
      <p:sp>
        <p:nvSpPr>
          <p:cNvPr id="18" name="TextBox 17">
            <a:extLst>
              <a:ext uri="{FF2B5EF4-FFF2-40B4-BE49-F238E27FC236}">
                <a16:creationId xmlns:a16="http://schemas.microsoft.com/office/drawing/2014/main" id="{218D5FD5-8AB9-6417-ADDA-C3D3160D79EC}"/>
              </a:ext>
            </a:extLst>
          </p:cNvPr>
          <p:cNvSpPr txBox="1"/>
          <p:nvPr/>
        </p:nvSpPr>
        <p:spPr>
          <a:xfrm>
            <a:off x="5707856" y="3602330"/>
            <a:ext cx="4751138" cy="2785378"/>
          </a:xfrm>
          <a:prstGeom prst="rect">
            <a:avLst/>
          </a:prstGeom>
          <a:ln/>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sz="2000" dirty="0">
                <a:latin typeface="Arial" panose="020B0604020202020204" pitchFamily="34" charset="0"/>
                <a:cs typeface="Arial" panose="020B0604020202020204" pitchFamily="34" charset="0"/>
              </a:rPr>
              <a:t>New process for non-stock store items finds the closest fulfillment store that has all the parts, sends the order and has that store pick and make the delivery</a:t>
            </a:r>
          </a:p>
          <a:p>
            <a:pPr marL="285750" indent="-285750">
              <a:spcBef>
                <a:spcPts val="600"/>
              </a:spcBef>
              <a:buFont typeface="Arial" panose="020B0604020202020204" pitchFamily="34" charset="0"/>
              <a:buChar char="•"/>
            </a:pPr>
            <a:r>
              <a:rPr lang="en-US" sz="2000" dirty="0">
                <a:latin typeface="Arial" panose="020B0604020202020204" pitchFamily="34" charset="0"/>
                <a:cs typeface="Arial" panose="020B0604020202020204" pitchFamily="34" charset="0"/>
              </a:rPr>
              <a:t>Eliminates the back-and-forth drive from the Hub to sister store</a:t>
            </a:r>
          </a:p>
          <a:p>
            <a:pPr marL="285750" indent="-285750">
              <a:spcBef>
                <a:spcPts val="600"/>
              </a:spcBef>
              <a:buFont typeface="Arial" panose="020B0604020202020204" pitchFamily="34" charset="0"/>
              <a:buChar char="•"/>
            </a:pPr>
            <a:r>
              <a:rPr lang="en-US" sz="2000" dirty="0">
                <a:latin typeface="Arial" panose="020B0604020202020204" pitchFamily="34" charset="0"/>
                <a:cs typeface="Arial" panose="020B0604020202020204" pitchFamily="34" charset="0"/>
              </a:rPr>
              <a:t>Reduces total cost of delivery</a:t>
            </a:r>
          </a:p>
          <a:p>
            <a:pPr marL="285750" indent="-285750">
              <a:spcBef>
                <a:spcPts val="600"/>
              </a:spcBef>
              <a:buFont typeface="Arial" panose="020B0604020202020204" pitchFamily="34" charset="0"/>
              <a:buChar char="•"/>
            </a:pPr>
            <a:r>
              <a:rPr lang="en-US" sz="2000" dirty="0">
                <a:latin typeface="Arial" panose="020B0604020202020204" pitchFamily="34" charset="0"/>
                <a:cs typeface="Arial" panose="020B0604020202020204" pitchFamily="34" charset="0"/>
              </a:rPr>
              <a:t>More consistent delivery times</a:t>
            </a:r>
          </a:p>
        </p:txBody>
      </p:sp>
    </p:spTree>
    <p:extLst>
      <p:ext uri="{BB962C8B-B14F-4D97-AF65-F5344CB8AC3E}">
        <p14:creationId xmlns:p14="http://schemas.microsoft.com/office/powerpoint/2010/main" val="3586792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Effect transition="in" filter="fade">
                                      <p:cBhvr>
                                        <p:cTn id="27" dur="500"/>
                                        <p:tgtEl>
                                          <p:spTgt spid="23"/>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p:cTn id="30" dur="500" fill="hold"/>
                                        <p:tgtEl>
                                          <p:spTgt spid="24"/>
                                        </p:tgtEl>
                                        <p:attrNameLst>
                                          <p:attrName>ppt_w</p:attrName>
                                        </p:attrNameLst>
                                      </p:cBhvr>
                                      <p:tavLst>
                                        <p:tav tm="0">
                                          <p:val>
                                            <p:fltVal val="0"/>
                                          </p:val>
                                        </p:tav>
                                        <p:tav tm="100000">
                                          <p:val>
                                            <p:strVal val="#ppt_w"/>
                                          </p:val>
                                        </p:tav>
                                      </p:tavLst>
                                    </p:anim>
                                    <p:anim calcmode="lin" valueType="num">
                                      <p:cBhvr>
                                        <p:cTn id="31" dur="500" fill="hold"/>
                                        <p:tgtEl>
                                          <p:spTgt spid="24"/>
                                        </p:tgtEl>
                                        <p:attrNameLst>
                                          <p:attrName>ppt_h</p:attrName>
                                        </p:attrNameLst>
                                      </p:cBhvr>
                                      <p:tavLst>
                                        <p:tav tm="0">
                                          <p:val>
                                            <p:fltVal val="0"/>
                                          </p:val>
                                        </p:tav>
                                        <p:tav tm="100000">
                                          <p:val>
                                            <p:strVal val="#ppt_h"/>
                                          </p:val>
                                        </p:tav>
                                      </p:tavLst>
                                    </p:anim>
                                    <p:animEffect transition="in" filter="fade">
                                      <p:cBhvr>
                                        <p:cTn id="32" dur="500"/>
                                        <p:tgtEl>
                                          <p:spTgt spid="24"/>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p:cTn id="35" dur="500" fill="hold"/>
                                        <p:tgtEl>
                                          <p:spTgt spid="25"/>
                                        </p:tgtEl>
                                        <p:attrNameLst>
                                          <p:attrName>ppt_w</p:attrName>
                                        </p:attrNameLst>
                                      </p:cBhvr>
                                      <p:tavLst>
                                        <p:tav tm="0">
                                          <p:val>
                                            <p:fltVal val="0"/>
                                          </p:val>
                                        </p:tav>
                                        <p:tav tm="100000">
                                          <p:val>
                                            <p:strVal val="#ppt_w"/>
                                          </p:val>
                                        </p:tav>
                                      </p:tavLst>
                                    </p:anim>
                                    <p:anim calcmode="lin" valueType="num">
                                      <p:cBhvr>
                                        <p:cTn id="36" dur="500" fill="hold"/>
                                        <p:tgtEl>
                                          <p:spTgt spid="25"/>
                                        </p:tgtEl>
                                        <p:attrNameLst>
                                          <p:attrName>ppt_h</p:attrName>
                                        </p:attrNameLst>
                                      </p:cBhvr>
                                      <p:tavLst>
                                        <p:tav tm="0">
                                          <p:val>
                                            <p:fltVal val="0"/>
                                          </p:val>
                                        </p:tav>
                                        <p:tav tm="100000">
                                          <p:val>
                                            <p:strVal val="#ppt_h"/>
                                          </p:val>
                                        </p:tav>
                                      </p:tavLst>
                                    </p:anim>
                                    <p:animEffect transition="in" filter="fade">
                                      <p:cBhvr>
                                        <p:cTn id="37" dur="500"/>
                                        <p:tgtEl>
                                          <p:spTgt spid="25"/>
                                        </p:tgtEl>
                                      </p:cBhvr>
                                    </p:animEffect>
                                  </p:childTnLst>
                                </p:cTn>
                              </p:par>
                              <p:par>
                                <p:cTn id="38" presetID="53" presetClass="entr" presetSubtype="16"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 calcmode="lin" valueType="num">
                                      <p:cBhvr>
                                        <p:cTn id="40" dur="500" fill="hold"/>
                                        <p:tgtEl>
                                          <p:spTgt spid="29"/>
                                        </p:tgtEl>
                                        <p:attrNameLst>
                                          <p:attrName>ppt_w</p:attrName>
                                        </p:attrNameLst>
                                      </p:cBhvr>
                                      <p:tavLst>
                                        <p:tav tm="0">
                                          <p:val>
                                            <p:fltVal val="0"/>
                                          </p:val>
                                        </p:tav>
                                        <p:tav tm="100000">
                                          <p:val>
                                            <p:strVal val="#ppt_w"/>
                                          </p:val>
                                        </p:tav>
                                      </p:tavLst>
                                    </p:anim>
                                    <p:anim calcmode="lin" valueType="num">
                                      <p:cBhvr>
                                        <p:cTn id="41" dur="500" fill="hold"/>
                                        <p:tgtEl>
                                          <p:spTgt spid="29"/>
                                        </p:tgtEl>
                                        <p:attrNameLst>
                                          <p:attrName>ppt_h</p:attrName>
                                        </p:attrNameLst>
                                      </p:cBhvr>
                                      <p:tavLst>
                                        <p:tav tm="0">
                                          <p:val>
                                            <p:fltVal val="0"/>
                                          </p:val>
                                        </p:tav>
                                        <p:tav tm="100000">
                                          <p:val>
                                            <p:strVal val="#ppt_h"/>
                                          </p:val>
                                        </p:tav>
                                      </p:tavLst>
                                    </p:anim>
                                    <p:animEffect transition="in" filter="fade">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0" presetClass="path" presetSubtype="0" accel="50000" decel="50000" fill="hold" nodeType="clickEffect">
                                  <p:stCondLst>
                                    <p:cond delay="0"/>
                                  </p:stCondLst>
                                  <p:childTnLst>
                                    <p:animMotion origin="layout" path="M 0.00504 0.01597 L 0.00504 0.0162 C 0.00452 0.00787 0.00504 0.00046 0.00243 -0.00671 C 0.00104 -0.01019 0.00052 -0.01343 -0.00191 -0.01574 C -0.00538 -0.01898 -0.00538 -0.01875 -0.00868 -0.02014 C -0.01198 -0.01991 -0.01545 -0.01991 -0.01875 -0.01898 C -0.01996 -0.01875 -0.02101 -0.01736 -0.02222 -0.0169 C -0.02656 -0.01458 -0.02969 -0.0132 -0.03403 -0.01227 C -0.04653 -0.00972 -0.05451 -0.01065 -0.06962 -0.00995 C -0.07569 -0.01019 -0.11163 -0.01111 -0.12309 -0.01227 C -0.12465 -0.0125 -0.12778 -0.01505 -0.12899 -0.01574 C -0.13038 -0.01644 -0.13177 -0.01713 -0.13316 -0.01782 C -0.13489 -0.01875 -0.13663 -0.01945 -0.13819 -0.02014 L -0.1408 -0.0213 C -0.1467 -0.02083 -0.1526 -0.02083 -0.15868 -0.02014 C -0.16198 -0.01968 -0.16528 -0.01829 -0.16875 -0.01782 L -0.18403 -0.0169 C -0.1875 -0.01713 -0.1908 -0.01736 -0.19427 -0.01782 C -0.19531 -0.01806 -0.19635 -0.01875 -0.19757 -0.01898 C -0.19983 -0.01945 -0.20208 -0.01991 -0.20434 -0.02014 C -0.21423 -0.02454 -0.20486 -0.02083 -0.22986 -0.02245 C -0.23351 -0.02269 -0.23715 -0.02315 -0.2408 -0.02361 C -0.2467 -0.02662 -0.24358 -0.02523 -0.25017 -0.02801 C -0.25104 -0.02847 -0.25191 -0.02847 -0.2526 -0.02917 C -0.25399 -0.03032 -0.25555 -0.03148 -0.25694 -0.03264 C -0.25972 -0.03495 -0.25885 -0.03495 -0.26198 -0.03588 C -0.26337 -0.03634 -0.26476 -0.03657 -0.26614 -0.03704 C -0.26701 -0.03727 -0.26788 -0.03796 -0.26875 -0.0382 C -0.27153 -0.03889 -0.27448 -0.03889 -0.27726 -0.03935 C -0.27899 -0.03958 -0.28055 -0.04005 -0.28229 -0.04051 C -0.28437 -0.04097 -0.28628 -0.0412 -0.28819 -0.04167 C -0.29114 -0.04213 -0.29392 -0.04236 -0.2967 -0.04282 C -0.29757 -0.04306 -0.29844 -0.04375 -0.2993 -0.04375 C -0.31267 -0.04676 -0.32847 -0.04421 -0.3408 -0.04375 C -0.34271 -0.04352 -0.34479 -0.04282 -0.3467 -0.04282 C -0.35625 -0.04282 -0.36597 -0.04352 -0.37552 -0.04375 C -0.37691 -0.04398 -0.3783 -0.04375 -0.37969 -0.04375 " pathEditMode="relative" rAng="0" ptsTypes="AAAAAAAAAAAAAAAAAAAAAAAAAAAAAAAAAAAAA">
                                      <p:cBhvr>
                                        <p:cTn id="50" dur="2000" fill="hold"/>
                                        <p:tgtEl>
                                          <p:spTgt spid="31"/>
                                        </p:tgtEl>
                                        <p:attrNameLst>
                                          <p:attrName>ppt_x</p:attrName>
                                          <p:attrName>ppt_y</p:attrName>
                                        </p:attrNameLst>
                                      </p:cBhvr>
                                      <p:rCtr x="-19236" y="-30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23" grpId="0" animBg="1"/>
      <p:bldP spid="24" grpId="0" animBg="1"/>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8C1DD6-F0E8-7F44-87F2-F9A473828FA4}"/>
              </a:ext>
            </a:extLst>
          </p:cNvPr>
          <p:cNvSpPr txBox="1">
            <a:spLocks/>
          </p:cNvSpPr>
          <p:nvPr/>
        </p:nvSpPr>
        <p:spPr>
          <a:xfrm>
            <a:off x="502920" y="374904"/>
            <a:ext cx="11274552" cy="5937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2500" b="1">
                <a:solidFill>
                  <a:sysClr val="windowText" lastClr="000000"/>
                </a:solidFill>
              </a:rPr>
              <a:t>PROFESSIONAL SERVICES TAILORED TO YOUR BUSINESS</a:t>
            </a:r>
            <a:endParaRPr kumimoji="0" lang="en-US" sz="2500" b="1" i="0" u="none" strike="noStrike" kern="1200" cap="none" spc="0" normalizeH="0" baseline="0" noProof="0">
              <a:ln>
                <a:noFill/>
              </a:ln>
              <a:solidFill>
                <a:sysClr val="windowText" lastClr="000000"/>
              </a:solidFill>
              <a:effectLst/>
              <a:uLnTx/>
              <a:uFillTx/>
              <a:latin typeface="Arial" panose="020B0604020202020204" pitchFamily="34" charset="0"/>
              <a:ea typeface="+mj-ea"/>
              <a:cs typeface="Arial" panose="020B0604020202020204" pitchFamily="34" charset="0"/>
            </a:endParaRPr>
          </a:p>
        </p:txBody>
      </p:sp>
      <p:sp>
        <p:nvSpPr>
          <p:cNvPr id="8" name="TextBox 7">
            <a:extLst>
              <a:ext uri="{FF2B5EF4-FFF2-40B4-BE49-F238E27FC236}">
                <a16:creationId xmlns:a16="http://schemas.microsoft.com/office/drawing/2014/main" id="{BE1E57B0-4FAE-4A18-AD69-2DE5388E1F56}"/>
              </a:ext>
            </a:extLst>
          </p:cNvPr>
          <p:cNvSpPr txBox="1"/>
          <p:nvPr/>
        </p:nvSpPr>
        <p:spPr>
          <a:xfrm>
            <a:off x="2805814" y="3781633"/>
            <a:ext cx="2254719" cy="2539157"/>
          </a:xfrm>
          <a:prstGeom prst="rect">
            <a:avLst/>
          </a:prstGeom>
          <a:noFill/>
        </p:spPr>
        <p:txBody>
          <a:bodyPr wrap="square" rtlCol="0">
            <a:spAutoFit/>
          </a:bodyPr>
          <a:lstStyle/>
          <a:p>
            <a:pPr algn="ctr"/>
            <a:r>
              <a:rPr lang="en-US" sz="1200">
                <a:latin typeface="Arial" panose="020B0604020202020204" pitchFamily="34" charset="0"/>
                <a:cs typeface="Arial" panose="020B0604020202020204" pitchFamily="34" charset="0"/>
              </a:rPr>
              <a:t>No hassle with cores – we’ll come pick them up within 72 hours and you pay no core charge, so you can keep your money in the cash drawer.</a:t>
            </a:r>
          </a:p>
          <a:p>
            <a:endParaRPr lang="en-US" sz="1200">
              <a:latin typeface="Arial" panose="020B0604020202020204" pitchFamily="34" charset="0"/>
              <a:cs typeface="Arial" panose="020B0604020202020204" pitchFamily="34" charset="0"/>
            </a:endParaRPr>
          </a:p>
          <a:p>
            <a:endParaRPr lang="en-US" sz="1200">
              <a:latin typeface="Arial" panose="020B0604020202020204" pitchFamily="34" charset="0"/>
              <a:cs typeface="Arial" panose="020B0604020202020204" pitchFamily="34" charset="0"/>
            </a:endParaRPr>
          </a:p>
          <a:p>
            <a:endParaRPr lang="en-US" sz="1200">
              <a:latin typeface="Arial" panose="020B0604020202020204" pitchFamily="34" charset="0"/>
              <a:cs typeface="Arial" panose="020B0604020202020204" pitchFamily="34" charset="0"/>
            </a:endParaRPr>
          </a:p>
          <a:p>
            <a:r>
              <a:rPr lang="en-US" sz="1050" i="1">
                <a:latin typeface="Arial" panose="020B0604020202020204" pitchFamily="34" charset="0"/>
                <a:cs typeface="Arial" panose="020B0604020202020204" pitchFamily="34" charset="0"/>
              </a:rPr>
              <a:t>*72-hour core deferral does not apply to engines, heads, crankshafts, transmissions or outside buys.  Core charge deferral is available only to qualified delivery customers.</a:t>
            </a:r>
          </a:p>
        </p:txBody>
      </p:sp>
      <p:sp>
        <p:nvSpPr>
          <p:cNvPr id="11" name="TextBox 10">
            <a:extLst>
              <a:ext uri="{FF2B5EF4-FFF2-40B4-BE49-F238E27FC236}">
                <a16:creationId xmlns:a16="http://schemas.microsoft.com/office/drawing/2014/main" id="{3BCBDE01-3EE7-469B-90B3-159FC8CE31B3}"/>
              </a:ext>
            </a:extLst>
          </p:cNvPr>
          <p:cNvSpPr txBox="1"/>
          <p:nvPr/>
        </p:nvSpPr>
        <p:spPr>
          <a:xfrm>
            <a:off x="7470438" y="3781633"/>
            <a:ext cx="2254718" cy="1015663"/>
          </a:xfrm>
          <a:prstGeom prst="rect">
            <a:avLst/>
          </a:prstGeom>
          <a:noFill/>
        </p:spPr>
        <p:txBody>
          <a:bodyPr wrap="square" rtlCol="0">
            <a:spAutoFit/>
          </a:bodyPr>
          <a:lstStyle/>
          <a:p>
            <a:pPr algn="ctr"/>
            <a:r>
              <a:rPr lang="en-US" sz="1200">
                <a:latin typeface="Arial" panose="020B0604020202020204" pitchFamily="34" charset="0"/>
                <a:cs typeface="Arial" panose="020B0604020202020204" pitchFamily="34" charset="0"/>
              </a:rPr>
              <a:t>Bulk up and save or try a consignment program. You’ll have the parts and supplies you need on hand for fast installations.</a:t>
            </a:r>
            <a:endParaRPr lang="en-US" sz="1050" i="1">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B2D34496-68F7-491A-84D4-944909FAA76C}"/>
              </a:ext>
            </a:extLst>
          </p:cNvPr>
          <p:cNvSpPr txBox="1"/>
          <p:nvPr/>
        </p:nvSpPr>
        <p:spPr>
          <a:xfrm>
            <a:off x="5215720" y="3769516"/>
            <a:ext cx="2254718" cy="1754326"/>
          </a:xfrm>
          <a:prstGeom prst="rect">
            <a:avLst/>
          </a:prstGeom>
          <a:noFill/>
        </p:spPr>
        <p:txBody>
          <a:bodyPr wrap="square" rtlCol="0">
            <a:spAutoFit/>
          </a:bodyPr>
          <a:lstStyle/>
          <a:p>
            <a:pPr algn="ctr"/>
            <a:r>
              <a:rPr lang="en-US" sz="1200">
                <a:latin typeface="Arial" panose="020B0604020202020204" pitchFamily="34" charset="0"/>
                <a:cs typeface="Arial" panose="020B0604020202020204" pitchFamily="34" charset="0"/>
              </a:rPr>
              <a:t>Our Battery Testers can help your shop be the hero and prevent a breakdown before it occurs.  Plus, your shop can earn up to $16,000 per bay per year in increased revenue by testing every vehicles’ starting and charging system in just two minutes.</a:t>
            </a:r>
            <a:endParaRPr lang="en-US" sz="1050" i="1">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0F207E6C-142D-43E2-8376-DC888C99B639}"/>
              </a:ext>
            </a:extLst>
          </p:cNvPr>
          <p:cNvSpPr txBox="1"/>
          <p:nvPr/>
        </p:nvSpPr>
        <p:spPr>
          <a:xfrm>
            <a:off x="9725156" y="3781633"/>
            <a:ext cx="2381507" cy="1200329"/>
          </a:xfrm>
          <a:prstGeom prst="rect">
            <a:avLst/>
          </a:prstGeom>
          <a:noFill/>
        </p:spPr>
        <p:txBody>
          <a:bodyPr wrap="square" rtlCol="0">
            <a:spAutoFit/>
          </a:bodyPr>
          <a:lstStyle/>
          <a:p>
            <a:pPr algn="ctr"/>
            <a:r>
              <a:rPr lang="en-US" sz="1200">
                <a:latin typeface="Arial" panose="020B0604020202020204" pitchFamily="34" charset="0"/>
                <a:cs typeface="Arial" panose="020B0604020202020204" pitchFamily="34" charset="0"/>
              </a:rPr>
              <a:t>Take advantage of those specialty repairs with the tools you need for the job, then return them for a full refund, or keep them as part of your vehicle repair arsenal – it’s your choice.</a:t>
            </a:r>
            <a:endParaRPr lang="en-US" sz="1050" i="1">
              <a:latin typeface="Arial" panose="020B0604020202020204" pitchFamily="34" charset="0"/>
              <a:cs typeface="Arial" panose="020B0604020202020204" pitchFamily="34" charset="0"/>
            </a:endParaRPr>
          </a:p>
        </p:txBody>
      </p:sp>
      <p:pic>
        <p:nvPicPr>
          <p:cNvPr id="4" name="Picture 3" descr="Icon&#10;&#10;Description automatically generated">
            <a:extLst>
              <a:ext uri="{FF2B5EF4-FFF2-40B4-BE49-F238E27FC236}">
                <a16:creationId xmlns:a16="http://schemas.microsoft.com/office/drawing/2014/main" id="{E5CD67A9-821F-459E-8704-FEFD1FBE72AD}"/>
              </a:ext>
            </a:extLst>
          </p:cNvPr>
          <p:cNvPicPr>
            <a:picLocks noChangeAspect="1"/>
          </p:cNvPicPr>
          <p:nvPr/>
        </p:nvPicPr>
        <p:blipFill>
          <a:blip r:embed="rId3"/>
          <a:stretch>
            <a:fillRect/>
          </a:stretch>
        </p:blipFill>
        <p:spPr>
          <a:xfrm>
            <a:off x="10011756" y="1149329"/>
            <a:ext cx="1535627" cy="1071060"/>
          </a:xfrm>
          <a:prstGeom prst="rect">
            <a:avLst/>
          </a:prstGeom>
        </p:spPr>
      </p:pic>
      <p:pic>
        <p:nvPicPr>
          <p:cNvPr id="7" name="Picture 6" descr="Chart&#10;&#10;Description automatically generated">
            <a:extLst>
              <a:ext uri="{FF2B5EF4-FFF2-40B4-BE49-F238E27FC236}">
                <a16:creationId xmlns:a16="http://schemas.microsoft.com/office/drawing/2014/main" id="{B585A69D-9D72-441A-A41F-5465694936E8}"/>
              </a:ext>
            </a:extLst>
          </p:cNvPr>
          <p:cNvPicPr>
            <a:picLocks noChangeAspect="1"/>
          </p:cNvPicPr>
          <p:nvPr/>
        </p:nvPicPr>
        <p:blipFill>
          <a:blip r:embed="rId4"/>
          <a:stretch>
            <a:fillRect/>
          </a:stretch>
        </p:blipFill>
        <p:spPr>
          <a:xfrm>
            <a:off x="7892332" y="923895"/>
            <a:ext cx="1508324" cy="1818253"/>
          </a:xfrm>
          <a:prstGeom prst="rect">
            <a:avLst/>
          </a:prstGeom>
        </p:spPr>
      </p:pic>
      <p:sp>
        <p:nvSpPr>
          <p:cNvPr id="26" name="TextBox 25">
            <a:extLst>
              <a:ext uri="{FF2B5EF4-FFF2-40B4-BE49-F238E27FC236}">
                <a16:creationId xmlns:a16="http://schemas.microsoft.com/office/drawing/2014/main" id="{3FCA8DEB-F97D-456A-A3AF-29116ADA5AD4}"/>
              </a:ext>
            </a:extLst>
          </p:cNvPr>
          <p:cNvSpPr txBox="1"/>
          <p:nvPr/>
        </p:nvSpPr>
        <p:spPr>
          <a:xfrm>
            <a:off x="299168" y="3787117"/>
            <a:ext cx="2254719" cy="2516073"/>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Buying decisions have never been easier. Install parts with confidence and keep your</a:t>
            </a:r>
          </a:p>
          <a:p>
            <a:r>
              <a:rPr lang="en-US" sz="1200">
                <a:latin typeface="Arial" panose="020B0604020202020204" pitchFamily="34" charset="0"/>
                <a:cs typeface="Arial" panose="020B0604020202020204" pitchFamily="34" charset="0"/>
              </a:rPr>
              <a:t>bays turning at full speed with the industry’s only national 48 Hour* Labor Claim Policy.</a:t>
            </a:r>
            <a:endParaRPr lang="en-US" sz="1200" b="1" i="1">
              <a:latin typeface="Arial" panose="020B0604020202020204" pitchFamily="34" charset="0"/>
              <a:cs typeface="Arial" panose="020B0604020202020204" pitchFamily="34" charset="0"/>
            </a:endParaRPr>
          </a:p>
          <a:p>
            <a:endParaRPr lang="en-US" sz="1200" b="1" i="1">
              <a:latin typeface="Arial" panose="020B0604020202020204" pitchFamily="34" charset="0"/>
              <a:cs typeface="Arial" panose="020B0604020202020204" pitchFamily="34" charset="0"/>
            </a:endParaRPr>
          </a:p>
          <a:p>
            <a:endParaRPr lang="en-US" sz="1050" b="1" i="1">
              <a:latin typeface="Arial" panose="020B0604020202020204" pitchFamily="34" charset="0"/>
              <a:cs typeface="Arial" panose="020B0604020202020204" pitchFamily="34" charset="0"/>
            </a:endParaRPr>
          </a:p>
          <a:p>
            <a:r>
              <a:rPr lang="en-US" sz="1050" i="1">
                <a:latin typeface="Arial" panose="020B0604020202020204" pitchFamily="34" charset="0"/>
                <a:cs typeface="Arial" panose="020B0604020202020204" pitchFamily="34" charset="0"/>
              </a:rPr>
              <a:t>** 48-hour response guarantee does not apply to claims over $1,000 or claims requiring product testing. Contact your AutoZone Commercial Representative for details.</a:t>
            </a:r>
          </a:p>
        </p:txBody>
      </p:sp>
      <p:pic>
        <p:nvPicPr>
          <p:cNvPr id="28" name="Picture 27" descr="Logo&#10;&#10;Description automatically generated">
            <a:extLst>
              <a:ext uri="{FF2B5EF4-FFF2-40B4-BE49-F238E27FC236}">
                <a16:creationId xmlns:a16="http://schemas.microsoft.com/office/drawing/2014/main" id="{BC5599A4-E9FF-4251-8994-86DF84A3A701}"/>
              </a:ext>
            </a:extLst>
          </p:cNvPr>
          <p:cNvPicPr>
            <a:picLocks noChangeAspect="1"/>
          </p:cNvPicPr>
          <p:nvPr/>
        </p:nvPicPr>
        <p:blipFill>
          <a:blip r:embed="rId5"/>
          <a:stretch>
            <a:fillRect/>
          </a:stretch>
        </p:blipFill>
        <p:spPr>
          <a:xfrm>
            <a:off x="3006151" y="1031716"/>
            <a:ext cx="1945324" cy="1306286"/>
          </a:xfrm>
          <a:prstGeom prst="rect">
            <a:avLst/>
          </a:prstGeom>
        </p:spPr>
      </p:pic>
      <p:pic>
        <p:nvPicPr>
          <p:cNvPr id="29" name="Picture 28" descr="Logo&#10;&#10;Description automatically generated">
            <a:extLst>
              <a:ext uri="{FF2B5EF4-FFF2-40B4-BE49-F238E27FC236}">
                <a16:creationId xmlns:a16="http://schemas.microsoft.com/office/drawing/2014/main" id="{61B57161-84F3-41FE-8AF2-C1052E4923E1}"/>
              </a:ext>
            </a:extLst>
          </p:cNvPr>
          <p:cNvPicPr>
            <a:picLocks noChangeAspect="1"/>
          </p:cNvPicPr>
          <p:nvPr/>
        </p:nvPicPr>
        <p:blipFill>
          <a:blip r:embed="rId6"/>
          <a:stretch>
            <a:fillRect/>
          </a:stretch>
        </p:blipFill>
        <p:spPr>
          <a:xfrm>
            <a:off x="299168" y="968629"/>
            <a:ext cx="2052413" cy="1480099"/>
          </a:xfrm>
          <a:prstGeom prst="rect">
            <a:avLst/>
          </a:prstGeom>
        </p:spPr>
      </p:pic>
      <p:pic>
        <p:nvPicPr>
          <p:cNvPr id="5" name="Picture 4">
            <a:extLst>
              <a:ext uri="{FF2B5EF4-FFF2-40B4-BE49-F238E27FC236}">
                <a16:creationId xmlns:a16="http://schemas.microsoft.com/office/drawing/2014/main" id="{2F45D051-3079-400A-8E07-D77F7590CFC4}"/>
              </a:ext>
            </a:extLst>
          </p:cNvPr>
          <p:cNvPicPr>
            <a:picLocks noChangeAspect="1"/>
          </p:cNvPicPr>
          <p:nvPr/>
        </p:nvPicPr>
        <p:blipFill>
          <a:blip r:embed="rId7"/>
          <a:stretch>
            <a:fillRect/>
          </a:stretch>
        </p:blipFill>
        <p:spPr>
          <a:xfrm>
            <a:off x="5562575" y="1412658"/>
            <a:ext cx="1718657" cy="948549"/>
          </a:xfrm>
          <a:prstGeom prst="rect">
            <a:avLst/>
          </a:prstGeom>
        </p:spPr>
      </p:pic>
      <p:sp>
        <p:nvSpPr>
          <p:cNvPr id="6" name="TextBox 5">
            <a:extLst>
              <a:ext uri="{FF2B5EF4-FFF2-40B4-BE49-F238E27FC236}">
                <a16:creationId xmlns:a16="http://schemas.microsoft.com/office/drawing/2014/main" id="{6348C577-01B9-46E3-AD8C-5C9223A5663D}"/>
              </a:ext>
            </a:extLst>
          </p:cNvPr>
          <p:cNvSpPr txBox="1"/>
          <p:nvPr/>
        </p:nvSpPr>
        <p:spPr>
          <a:xfrm>
            <a:off x="412534" y="2602239"/>
            <a:ext cx="1912619" cy="923330"/>
          </a:xfrm>
          <a:prstGeom prst="rect">
            <a:avLst/>
          </a:prstGeom>
          <a:noFill/>
        </p:spPr>
        <p:txBody>
          <a:bodyPr wrap="square" rtlCol="0">
            <a:spAutoFit/>
          </a:bodyPr>
          <a:lstStyle/>
          <a:p>
            <a:pPr algn="ctr"/>
            <a:r>
              <a:rPr lang="en-US" b="1">
                <a:latin typeface="Arial" panose="020B0604020202020204" pitchFamily="34" charset="0"/>
                <a:cs typeface="Arial" panose="020B0604020202020204" pitchFamily="34" charset="0"/>
              </a:rPr>
              <a:t>48 HOUR LABOR CLAIM POLICY**</a:t>
            </a:r>
          </a:p>
        </p:txBody>
      </p:sp>
      <p:sp>
        <p:nvSpPr>
          <p:cNvPr id="17" name="TextBox 16">
            <a:extLst>
              <a:ext uri="{FF2B5EF4-FFF2-40B4-BE49-F238E27FC236}">
                <a16:creationId xmlns:a16="http://schemas.microsoft.com/office/drawing/2014/main" id="{9D5A80D6-AC90-4AB4-8B80-DDDCEB5B9AAD}"/>
              </a:ext>
            </a:extLst>
          </p:cNvPr>
          <p:cNvSpPr txBox="1"/>
          <p:nvPr/>
        </p:nvSpPr>
        <p:spPr>
          <a:xfrm>
            <a:off x="2740689" y="2609218"/>
            <a:ext cx="1912619" cy="646331"/>
          </a:xfrm>
          <a:prstGeom prst="rect">
            <a:avLst/>
          </a:prstGeom>
          <a:noFill/>
        </p:spPr>
        <p:txBody>
          <a:bodyPr wrap="square" rtlCol="0">
            <a:spAutoFit/>
          </a:bodyPr>
          <a:lstStyle/>
          <a:p>
            <a:pPr algn="ctr"/>
            <a:r>
              <a:rPr lang="en-US" b="1">
                <a:latin typeface="Arial" panose="020B0604020202020204" pitchFamily="34" charset="0"/>
                <a:cs typeface="Arial" panose="020B0604020202020204" pitchFamily="34" charset="0"/>
              </a:rPr>
              <a:t>72 HOUR NO CORE POLICY*</a:t>
            </a:r>
          </a:p>
        </p:txBody>
      </p:sp>
      <p:sp>
        <p:nvSpPr>
          <p:cNvPr id="20" name="TextBox 19">
            <a:extLst>
              <a:ext uri="{FF2B5EF4-FFF2-40B4-BE49-F238E27FC236}">
                <a16:creationId xmlns:a16="http://schemas.microsoft.com/office/drawing/2014/main" id="{A9746667-F028-4B10-B0A2-7E4DC7EAF05B}"/>
              </a:ext>
            </a:extLst>
          </p:cNvPr>
          <p:cNvSpPr txBox="1"/>
          <p:nvPr/>
        </p:nvSpPr>
        <p:spPr>
          <a:xfrm>
            <a:off x="5068844" y="2588283"/>
            <a:ext cx="1912619" cy="923330"/>
          </a:xfrm>
          <a:prstGeom prst="rect">
            <a:avLst/>
          </a:prstGeom>
          <a:noFill/>
        </p:spPr>
        <p:txBody>
          <a:bodyPr wrap="square" rtlCol="0">
            <a:spAutoFit/>
          </a:bodyPr>
          <a:lstStyle/>
          <a:p>
            <a:pPr algn="ctr"/>
            <a:r>
              <a:rPr lang="en-US" b="1">
                <a:latin typeface="Arial" panose="020B0604020202020204" pitchFamily="34" charset="0"/>
                <a:cs typeface="Arial" panose="020B0604020202020204" pitchFamily="34" charset="0"/>
              </a:rPr>
              <a:t>BATTERY TESTER PROGRAM</a:t>
            </a:r>
          </a:p>
        </p:txBody>
      </p:sp>
      <p:sp>
        <p:nvSpPr>
          <p:cNvPr id="21" name="TextBox 20">
            <a:extLst>
              <a:ext uri="{FF2B5EF4-FFF2-40B4-BE49-F238E27FC236}">
                <a16:creationId xmlns:a16="http://schemas.microsoft.com/office/drawing/2014/main" id="{DB237EBD-658E-4700-8CC8-AE92212C328C}"/>
              </a:ext>
            </a:extLst>
          </p:cNvPr>
          <p:cNvSpPr txBox="1"/>
          <p:nvPr/>
        </p:nvSpPr>
        <p:spPr>
          <a:xfrm>
            <a:off x="7396999" y="2581305"/>
            <a:ext cx="1912619" cy="923330"/>
          </a:xfrm>
          <a:prstGeom prst="rect">
            <a:avLst/>
          </a:prstGeom>
          <a:noFill/>
        </p:spPr>
        <p:txBody>
          <a:bodyPr wrap="square" rtlCol="0">
            <a:spAutoFit/>
          </a:bodyPr>
          <a:lstStyle/>
          <a:p>
            <a:pPr algn="ctr"/>
            <a:r>
              <a:rPr lang="en-US" b="1">
                <a:latin typeface="Arial" panose="020B0604020202020204" pitchFamily="34" charset="0"/>
                <a:cs typeface="Arial" panose="020B0604020202020204" pitchFamily="34" charset="0"/>
              </a:rPr>
              <a:t>CONSIGNMENT &amp; STOCKING PROGRAMS</a:t>
            </a:r>
          </a:p>
        </p:txBody>
      </p:sp>
      <p:sp>
        <p:nvSpPr>
          <p:cNvPr id="22" name="TextBox 21">
            <a:extLst>
              <a:ext uri="{FF2B5EF4-FFF2-40B4-BE49-F238E27FC236}">
                <a16:creationId xmlns:a16="http://schemas.microsoft.com/office/drawing/2014/main" id="{B2509AAC-5316-4BA4-BEC9-2739124217D8}"/>
              </a:ext>
            </a:extLst>
          </p:cNvPr>
          <p:cNvSpPr txBox="1"/>
          <p:nvPr/>
        </p:nvSpPr>
        <p:spPr>
          <a:xfrm>
            <a:off x="9725156" y="2595261"/>
            <a:ext cx="1912619" cy="923330"/>
          </a:xfrm>
          <a:prstGeom prst="rect">
            <a:avLst/>
          </a:prstGeom>
          <a:noFill/>
        </p:spPr>
        <p:txBody>
          <a:bodyPr wrap="square" rtlCol="0">
            <a:spAutoFit/>
          </a:bodyPr>
          <a:lstStyle/>
          <a:p>
            <a:pPr algn="ctr"/>
            <a:r>
              <a:rPr lang="en-US" b="1">
                <a:latin typeface="Arial" panose="020B0604020202020204" pitchFamily="34" charset="0"/>
                <a:cs typeface="Arial" panose="020B0604020202020204" pitchFamily="34" charset="0"/>
              </a:rPr>
              <a:t>SPECIALTY TOOL PROGRAM</a:t>
            </a:r>
          </a:p>
        </p:txBody>
      </p:sp>
    </p:spTree>
    <p:extLst>
      <p:ext uri="{BB962C8B-B14F-4D97-AF65-F5344CB8AC3E}">
        <p14:creationId xmlns:p14="http://schemas.microsoft.com/office/powerpoint/2010/main" val="4870757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8C1DD6-F0E8-7F44-87F2-F9A473828FA4}"/>
              </a:ext>
            </a:extLst>
          </p:cNvPr>
          <p:cNvSpPr txBox="1">
            <a:spLocks/>
          </p:cNvSpPr>
          <p:nvPr/>
        </p:nvSpPr>
        <p:spPr>
          <a:xfrm>
            <a:off x="502920" y="374904"/>
            <a:ext cx="11274552" cy="5937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2800" b="1">
                <a:solidFill>
                  <a:sysClr val="windowText" lastClr="000000"/>
                </a:solidFill>
              </a:rPr>
              <a:t>PROFESSIONAL BUSINESS &amp; TECHNICIAN TRAINING</a:t>
            </a:r>
            <a:endParaRPr kumimoji="0" lang="en-US" sz="2800" b="1" i="0" u="none" strike="noStrike" kern="1200" cap="none" spc="0" normalizeH="0" baseline="0" noProof="0">
              <a:ln>
                <a:noFill/>
              </a:ln>
              <a:solidFill>
                <a:sysClr val="windowText" lastClr="000000"/>
              </a:solidFill>
              <a:effectLst/>
              <a:uLnTx/>
              <a:uFillTx/>
              <a:latin typeface="Arial" panose="020B0604020202020204" pitchFamily="34" charset="0"/>
              <a:ea typeface="+mj-ea"/>
              <a:cs typeface="Arial" panose="020B0604020202020204" pitchFamily="34" charset="0"/>
            </a:endParaRPr>
          </a:p>
        </p:txBody>
      </p:sp>
      <p:grpSp>
        <p:nvGrpSpPr>
          <p:cNvPr id="2" name="Group 1">
            <a:extLst>
              <a:ext uri="{FF2B5EF4-FFF2-40B4-BE49-F238E27FC236}">
                <a16:creationId xmlns:a16="http://schemas.microsoft.com/office/drawing/2014/main" id="{F274AEC9-B55F-4FED-9EC1-E7BBC7224E71}"/>
              </a:ext>
            </a:extLst>
          </p:cNvPr>
          <p:cNvGrpSpPr/>
          <p:nvPr/>
        </p:nvGrpSpPr>
        <p:grpSpPr>
          <a:xfrm>
            <a:off x="3884932" y="4338219"/>
            <a:ext cx="4690648" cy="744892"/>
            <a:chOff x="3884932" y="4338219"/>
            <a:chExt cx="4690648" cy="744892"/>
          </a:xfrm>
        </p:grpSpPr>
        <p:pic>
          <p:nvPicPr>
            <p:cNvPr id="10" name="Content Placeholder 5">
              <a:extLst>
                <a:ext uri="{FF2B5EF4-FFF2-40B4-BE49-F238E27FC236}">
                  <a16:creationId xmlns:a16="http://schemas.microsoft.com/office/drawing/2014/main" id="{F81BD751-9B31-2040-88CB-DDB51267E7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84932" y="4338219"/>
              <a:ext cx="874815" cy="744892"/>
            </a:xfrm>
            <a:prstGeom prst="rect">
              <a:avLst/>
            </a:prstGeom>
          </p:spPr>
        </p:pic>
        <p:sp>
          <p:nvSpPr>
            <p:cNvPr id="12" name="TextBox 11">
              <a:extLst>
                <a:ext uri="{FF2B5EF4-FFF2-40B4-BE49-F238E27FC236}">
                  <a16:creationId xmlns:a16="http://schemas.microsoft.com/office/drawing/2014/main" id="{EB976BC3-A67C-7D49-BBAD-6FE6BF14B48F}"/>
                </a:ext>
              </a:extLst>
            </p:cNvPr>
            <p:cNvSpPr txBox="1"/>
            <p:nvPr/>
          </p:nvSpPr>
          <p:spPr>
            <a:xfrm>
              <a:off x="4759747" y="4464013"/>
              <a:ext cx="3815833" cy="461665"/>
            </a:xfrm>
            <a:prstGeom prst="rect">
              <a:avLst/>
            </a:prstGeom>
            <a:noFill/>
          </p:spPr>
          <p:txBody>
            <a:bodyPr wrap="square" rtlCol="0">
              <a:spAutoFit/>
            </a:bodyPr>
            <a:lstStyle/>
            <a:p>
              <a:r>
                <a:rPr lang="en-US" sz="2400" b="1">
                  <a:solidFill>
                    <a:srgbClr val="FF6500"/>
                  </a:solidFill>
                  <a:latin typeface="Arial" panose="020B0604020202020204" pitchFamily="34" charset="0"/>
                  <a:cs typeface="Arial" panose="020B0604020202020204" pitchFamily="34" charset="0"/>
                </a:rPr>
                <a:t>Our Training Partners:</a:t>
              </a:r>
            </a:p>
          </p:txBody>
        </p:sp>
      </p:grpSp>
      <p:sp>
        <p:nvSpPr>
          <p:cNvPr id="11" name="TextBox 10">
            <a:extLst>
              <a:ext uri="{FF2B5EF4-FFF2-40B4-BE49-F238E27FC236}">
                <a16:creationId xmlns:a16="http://schemas.microsoft.com/office/drawing/2014/main" id="{A58D835F-C19C-4E0D-914A-52119F48E26D}"/>
              </a:ext>
            </a:extLst>
          </p:cNvPr>
          <p:cNvSpPr txBox="1"/>
          <p:nvPr/>
        </p:nvSpPr>
        <p:spPr>
          <a:xfrm>
            <a:off x="502920" y="868672"/>
            <a:ext cx="9220357" cy="369332"/>
          </a:xfrm>
          <a:prstGeom prst="rect">
            <a:avLst/>
          </a:prstGeom>
          <a:noFill/>
        </p:spPr>
        <p:txBody>
          <a:bodyPr wrap="square" rtlCol="0">
            <a:spAutoFit/>
          </a:bodyPr>
          <a:lstStyle/>
          <a:p>
            <a:r>
              <a:rPr lang="en-US" cap="all">
                <a:solidFill>
                  <a:srgbClr val="FF6500"/>
                </a:solidFill>
                <a:latin typeface="Arial"/>
                <a:cs typeface="Arial"/>
              </a:rPr>
              <a:t>Train Today for Tomorrow’s Success</a:t>
            </a:r>
          </a:p>
        </p:txBody>
      </p:sp>
      <p:pic>
        <p:nvPicPr>
          <p:cNvPr id="7" name="Picture 6">
            <a:extLst>
              <a:ext uri="{FF2B5EF4-FFF2-40B4-BE49-F238E27FC236}">
                <a16:creationId xmlns:a16="http://schemas.microsoft.com/office/drawing/2014/main" id="{A2CA2A1F-AB92-461B-B9C6-19A73DB0609F}"/>
              </a:ext>
            </a:extLst>
          </p:cNvPr>
          <p:cNvPicPr>
            <a:picLocks noChangeAspect="1"/>
          </p:cNvPicPr>
          <p:nvPr/>
        </p:nvPicPr>
        <p:blipFill>
          <a:blip r:embed="rId4"/>
          <a:stretch>
            <a:fillRect/>
          </a:stretch>
        </p:blipFill>
        <p:spPr>
          <a:xfrm>
            <a:off x="977901" y="1493516"/>
            <a:ext cx="10475329" cy="2691696"/>
          </a:xfrm>
          <a:prstGeom prst="rect">
            <a:avLst/>
          </a:prstGeom>
        </p:spPr>
      </p:pic>
      <p:pic>
        <p:nvPicPr>
          <p:cNvPr id="6" name="Picture 5">
            <a:extLst>
              <a:ext uri="{FF2B5EF4-FFF2-40B4-BE49-F238E27FC236}">
                <a16:creationId xmlns:a16="http://schemas.microsoft.com/office/drawing/2014/main" id="{7AC9B1CB-67E1-43B4-B6DE-A38A26B5B4BD}"/>
              </a:ext>
            </a:extLst>
          </p:cNvPr>
          <p:cNvPicPr>
            <a:picLocks noChangeAspect="1"/>
          </p:cNvPicPr>
          <p:nvPr/>
        </p:nvPicPr>
        <p:blipFill>
          <a:blip r:embed="rId5"/>
          <a:stretch>
            <a:fillRect/>
          </a:stretch>
        </p:blipFill>
        <p:spPr>
          <a:xfrm>
            <a:off x="2578283" y="5119229"/>
            <a:ext cx="6680017" cy="1336003"/>
          </a:xfrm>
          <a:prstGeom prst="rect">
            <a:avLst/>
          </a:prstGeom>
        </p:spPr>
      </p:pic>
    </p:spTree>
    <p:extLst>
      <p:ext uri="{BB962C8B-B14F-4D97-AF65-F5344CB8AC3E}">
        <p14:creationId xmlns:p14="http://schemas.microsoft.com/office/powerpoint/2010/main" val="5443080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8C1DD6-F0E8-7F44-87F2-F9A473828FA4}"/>
              </a:ext>
            </a:extLst>
          </p:cNvPr>
          <p:cNvSpPr txBox="1">
            <a:spLocks/>
          </p:cNvSpPr>
          <p:nvPr/>
        </p:nvSpPr>
        <p:spPr>
          <a:xfrm>
            <a:off x="502920" y="374904"/>
            <a:ext cx="11274552" cy="5937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2800" b="1">
                <a:solidFill>
                  <a:sysClr val="windowText" lastClr="000000"/>
                </a:solidFill>
              </a:rPr>
              <a:t>PROFESSIONAL BUSINESS &amp; TECHNICIAN TRAINING</a:t>
            </a:r>
            <a:endParaRPr kumimoji="0" lang="en-US" sz="2800" b="1" i="0" u="none" strike="noStrike" kern="1200" cap="none" spc="0" normalizeH="0" baseline="0" noProof="0">
              <a:ln>
                <a:noFill/>
              </a:ln>
              <a:solidFill>
                <a:sysClr val="windowText" lastClr="000000"/>
              </a:solidFill>
              <a:effectLst/>
              <a:uLnTx/>
              <a:uFillTx/>
              <a:latin typeface="Arial" panose="020B0604020202020204" pitchFamily="34" charset="0"/>
              <a:ea typeface="+mj-ea"/>
              <a:cs typeface="Arial" panose="020B0604020202020204" pitchFamily="34" charset="0"/>
            </a:endParaRPr>
          </a:p>
        </p:txBody>
      </p:sp>
      <p:sp>
        <p:nvSpPr>
          <p:cNvPr id="11" name="TextBox 10">
            <a:extLst>
              <a:ext uri="{FF2B5EF4-FFF2-40B4-BE49-F238E27FC236}">
                <a16:creationId xmlns:a16="http://schemas.microsoft.com/office/drawing/2014/main" id="{A58D835F-C19C-4E0D-914A-52119F48E26D}"/>
              </a:ext>
            </a:extLst>
          </p:cNvPr>
          <p:cNvSpPr txBox="1"/>
          <p:nvPr/>
        </p:nvSpPr>
        <p:spPr>
          <a:xfrm>
            <a:off x="502920" y="868672"/>
            <a:ext cx="9220357" cy="369332"/>
          </a:xfrm>
          <a:prstGeom prst="rect">
            <a:avLst/>
          </a:prstGeom>
          <a:noFill/>
        </p:spPr>
        <p:txBody>
          <a:bodyPr wrap="square" rtlCol="0">
            <a:spAutoFit/>
          </a:bodyPr>
          <a:lstStyle/>
          <a:p>
            <a:r>
              <a:rPr lang="en-US" cap="all">
                <a:solidFill>
                  <a:srgbClr val="FF6500"/>
                </a:solidFill>
                <a:latin typeface="Arial"/>
                <a:cs typeface="Arial"/>
              </a:rPr>
              <a:t>Today’s Class Technician	</a:t>
            </a:r>
          </a:p>
        </p:txBody>
      </p:sp>
      <p:grpSp>
        <p:nvGrpSpPr>
          <p:cNvPr id="9" name="Group 8">
            <a:extLst>
              <a:ext uri="{FF2B5EF4-FFF2-40B4-BE49-F238E27FC236}">
                <a16:creationId xmlns:a16="http://schemas.microsoft.com/office/drawing/2014/main" id="{54396110-F4B1-43DD-BC82-820A2E54F284}"/>
              </a:ext>
            </a:extLst>
          </p:cNvPr>
          <p:cNvGrpSpPr/>
          <p:nvPr/>
        </p:nvGrpSpPr>
        <p:grpSpPr>
          <a:xfrm>
            <a:off x="9329228" y="1097280"/>
            <a:ext cx="1570420" cy="4892048"/>
            <a:chOff x="8582928" y="662436"/>
            <a:chExt cx="1997768" cy="5571964"/>
          </a:xfrm>
        </p:grpSpPr>
        <p:pic>
          <p:nvPicPr>
            <p:cNvPr id="13" name="Picture 12">
              <a:extLst>
                <a:ext uri="{FF2B5EF4-FFF2-40B4-BE49-F238E27FC236}">
                  <a16:creationId xmlns:a16="http://schemas.microsoft.com/office/drawing/2014/main" id="{6EB74D63-6B40-45D5-8AA8-0A3D8BA7960B}"/>
                </a:ext>
              </a:extLst>
            </p:cNvPr>
            <p:cNvPicPr>
              <a:picLocks noChangeAspect="1"/>
            </p:cNvPicPr>
            <p:nvPr/>
          </p:nvPicPr>
          <p:blipFill>
            <a:blip r:embed="rId3"/>
            <a:stretch>
              <a:fillRect/>
            </a:stretch>
          </p:blipFill>
          <p:spPr>
            <a:xfrm>
              <a:off x="8615340" y="662436"/>
              <a:ext cx="1932944" cy="1881853"/>
            </a:xfrm>
            <a:prstGeom prst="rect">
              <a:avLst/>
            </a:prstGeom>
          </p:spPr>
        </p:pic>
        <p:pic>
          <p:nvPicPr>
            <p:cNvPr id="14" name="Picture 13">
              <a:extLst>
                <a:ext uri="{FF2B5EF4-FFF2-40B4-BE49-F238E27FC236}">
                  <a16:creationId xmlns:a16="http://schemas.microsoft.com/office/drawing/2014/main" id="{E2F77F69-EAAB-4584-A979-1B28A2C4592C}"/>
                </a:ext>
              </a:extLst>
            </p:cNvPr>
            <p:cNvPicPr>
              <a:picLocks noChangeAspect="1"/>
            </p:cNvPicPr>
            <p:nvPr/>
          </p:nvPicPr>
          <p:blipFill>
            <a:blip r:embed="rId4"/>
            <a:stretch>
              <a:fillRect/>
            </a:stretch>
          </p:blipFill>
          <p:spPr>
            <a:xfrm>
              <a:off x="8582928" y="2544289"/>
              <a:ext cx="1976160" cy="1833203"/>
            </a:xfrm>
            <a:prstGeom prst="rect">
              <a:avLst/>
            </a:prstGeom>
          </p:spPr>
        </p:pic>
        <p:pic>
          <p:nvPicPr>
            <p:cNvPr id="15" name="Picture 14">
              <a:extLst>
                <a:ext uri="{FF2B5EF4-FFF2-40B4-BE49-F238E27FC236}">
                  <a16:creationId xmlns:a16="http://schemas.microsoft.com/office/drawing/2014/main" id="{33ABC981-B362-4D16-A656-CF1D2AAD91E8}"/>
                </a:ext>
              </a:extLst>
            </p:cNvPr>
            <p:cNvPicPr>
              <a:picLocks noChangeAspect="1"/>
            </p:cNvPicPr>
            <p:nvPr/>
          </p:nvPicPr>
          <p:blipFill>
            <a:blip r:embed="rId5"/>
            <a:stretch>
              <a:fillRect/>
            </a:stretch>
          </p:blipFill>
          <p:spPr>
            <a:xfrm>
              <a:off x="8604536" y="4377492"/>
              <a:ext cx="1976160" cy="1856908"/>
            </a:xfrm>
            <a:prstGeom prst="rect">
              <a:avLst/>
            </a:prstGeom>
          </p:spPr>
        </p:pic>
      </p:grpSp>
      <p:sp>
        <p:nvSpPr>
          <p:cNvPr id="16" name="TextBox 15">
            <a:extLst>
              <a:ext uri="{FF2B5EF4-FFF2-40B4-BE49-F238E27FC236}">
                <a16:creationId xmlns:a16="http://schemas.microsoft.com/office/drawing/2014/main" id="{FCABD29C-E40A-486D-9904-E2FC65A850CC}"/>
              </a:ext>
            </a:extLst>
          </p:cNvPr>
          <p:cNvSpPr txBox="1"/>
          <p:nvPr/>
        </p:nvSpPr>
        <p:spPr>
          <a:xfrm>
            <a:off x="595490" y="1484918"/>
            <a:ext cx="8155318" cy="3970318"/>
          </a:xfrm>
          <a:prstGeom prst="rect">
            <a:avLst/>
          </a:prstGeom>
          <a:noFill/>
        </p:spPr>
        <p:txBody>
          <a:bodyPr wrap="square">
            <a:spAutoFit/>
          </a:bodyPr>
          <a:lstStyle/>
          <a:p>
            <a:pPr marL="285750" indent="-285750">
              <a:buFont typeface="Arial" panose="020B0604020202020204" pitchFamily="34" charset="0"/>
              <a:buChar char="•"/>
            </a:pPr>
            <a:r>
              <a:rPr lang="en-US" sz="1800">
                <a:latin typeface="Arial" panose="020B0604020202020204" pitchFamily="34" charset="0"/>
                <a:cs typeface="Arial" panose="020B0604020202020204" pitchFamily="34" charset="0"/>
              </a:rPr>
              <a:t>Today’s Class utilizes micro-learning to deliver 3-5 minutes of daily training activity via a mobile app and web</a:t>
            </a:r>
          </a:p>
          <a:p>
            <a:pPr marL="285750" indent="-285750">
              <a:buFont typeface="Arial" panose="020B0604020202020204" pitchFamily="34" charset="0"/>
              <a:buChar char="•"/>
            </a:pPr>
            <a:r>
              <a:rPr lang="en-US" sz="1800">
                <a:latin typeface="Arial" panose="020B0604020202020204" pitchFamily="34" charset="0"/>
                <a:cs typeface="Arial" panose="020B0604020202020204" pitchFamily="34" charset="0"/>
              </a:rPr>
              <a:t>Daily engagement enables Today’s Class to use artificial intelligence and establish training priorities based on an individual’s need to improve knowledge and confidence - resulting in performance improvement </a:t>
            </a:r>
          </a:p>
          <a:p>
            <a:pPr marL="285750" indent="-285750">
              <a:buFont typeface="Arial" panose="020B0604020202020204" pitchFamily="34" charset="0"/>
              <a:buChar char="•"/>
            </a:pPr>
            <a:r>
              <a:rPr lang="en-US" sz="1800">
                <a:latin typeface="Arial" panose="020B0604020202020204" pitchFamily="34" charset="0"/>
                <a:cs typeface="Arial" panose="020B0604020202020204" pitchFamily="34" charset="0"/>
              </a:rPr>
              <a:t>Leaders can make better staffing and business decisions using detailed data showing participation, progression, knowledge growth, and detailed results made viewable at multiple levels of the organization – MSO, shop, tech</a:t>
            </a:r>
          </a:p>
          <a:p>
            <a:pPr marL="285750" indent="-285750">
              <a:buFont typeface="Arial" panose="020B0604020202020204" pitchFamily="34" charset="0"/>
              <a:buChar char="•"/>
            </a:pPr>
            <a:r>
              <a:rPr lang="en-US" sz="1800">
                <a:latin typeface="Arial" panose="020B0604020202020204" pitchFamily="34" charset="0"/>
                <a:cs typeface="Arial" panose="020B0604020202020204" pitchFamily="34" charset="0"/>
              </a:rPr>
              <a:t>The platform provides four levels of training: </a:t>
            </a:r>
            <a:r>
              <a:rPr lang="en-US" sz="1800" b="1">
                <a:latin typeface="Arial" panose="020B0604020202020204" pitchFamily="34" charset="0"/>
                <a:cs typeface="Arial" panose="020B0604020202020204" pitchFamily="34" charset="0"/>
              </a:rPr>
              <a:t>Basic</a:t>
            </a:r>
            <a:r>
              <a:rPr lang="en-US" sz="1800">
                <a:latin typeface="Arial" panose="020B0604020202020204" pitchFamily="34" charset="0"/>
                <a:cs typeface="Arial" panose="020B0604020202020204" pitchFamily="34" charset="0"/>
              </a:rPr>
              <a:t> (learn &amp; recall), </a:t>
            </a:r>
            <a:r>
              <a:rPr lang="en-US" sz="1800" b="1">
                <a:latin typeface="Arial" panose="020B0604020202020204" pitchFamily="34" charset="0"/>
                <a:cs typeface="Arial" panose="020B0604020202020204" pitchFamily="34" charset="0"/>
              </a:rPr>
              <a:t>Advanced</a:t>
            </a:r>
            <a:r>
              <a:rPr lang="en-US" sz="1800">
                <a:latin typeface="Arial" panose="020B0604020202020204" pitchFamily="34" charset="0"/>
                <a:cs typeface="Arial" panose="020B0604020202020204" pitchFamily="34" charset="0"/>
              </a:rPr>
              <a:t> (recall), </a:t>
            </a:r>
            <a:r>
              <a:rPr lang="en-US" sz="1800" b="1">
                <a:latin typeface="Arial" panose="020B0604020202020204" pitchFamily="34" charset="0"/>
                <a:cs typeface="Arial" panose="020B0604020202020204" pitchFamily="34" charset="0"/>
              </a:rPr>
              <a:t>Application</a:t>
            </a:r>
            <a:r>
              <a:rPr lang="en-US" sz="1800">
                <a:latin typeface="Arial" panose="020B0604020202020204" pitchFamily="34" charset="0"/>
                <a:cs typeface="Arial" panose="020B0604020202020204" pitchFamily="34" charset="0"/>
              </a:rPr>
              <a:t> (aligns with ASE exam prep), </a:t>
            </a:r>
            <a:r>
              <a:rPr lang="en-US" sz="1800" b="1">
                <a:latin typeface="Arial" panose="020B0604020202020204" pitchFamily="34" charset="0"/>
                <a:cs typeface="Arial" panose="020B0604020202020204" pitchFamily="34" charset="0"/>
              </a:rPr>
              <a:t>Diagnostics</a:t>
            </a:r>
            <a:r>
              <a:rPr lang="en-US" sz="1800">
                <a:latin typeface="Arial" panose="020B0604020202020204" pitchFamily="34" charset="0"/>
                <a:cs typeface="Arial" panose="020B0604020202020204" pitchFamily="34" charset="0"/>
              </a:rPr>
              <a:t> (high-level thinking)</a:t>
            </a:r>
          </a:p>
          <a:p>
            <a:pPr marL="285750" indent="-285750">
              <a:buFont typeface="Arial" panose="020B0604020202020204" pitchFamily="34" charset="0"/>
              <a:buChar char="•"/>
            </a:pPr>
            <a:r>
              <a:rPr lang="en-US" sz="1800">
                <a:latin typeface="Arial" panose="020B0604020202020204" pitchFamily="34" charset="0"/>
                <a:cs typeface="Arial" panose="020B0604020202020204" pitchFamily="34" charset="0"/>
              </a:rPr>
              <a:t>Current users of the platform have increased their knowledge by more than 28% to date</a:t>
            </a:r>
          </a:p>
        </p:txBody>
      </p:sp>
    </p:spTree>
    <p:extLst>
      <p:ext uri="{BB962C8B-B14F-4D97-AF65-F5344CB8AC3E}">
        <p14:creationId xmlns:p14="http://schemas.microsoft.com/office/powerpoint/2010/main" val="33814274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6998D4-4D4D-A341-9C34-1F4F16AF529C}"/>
              </a:ext>
            </a:extLst>
          </p:cNvPr>
          <p:cNvSpPr>
            <a:spLocks noGrp="1"/>
          </p:cNvSpPr>
          <p:nvPr>
            <p:ph type="body" sz="quarter" idx="13"/>
          </p:nvPr>
        </p:nvSpPr>
        <p:spPr/>
        <p:txBody>
          <a:bodyPr/>
          <a:lstStyle/>
          <a:p>
            <a:r>
              <a:rPr lang="en-US"/>
              <a:t>Business Resources</a:t>
            </a:r>
          </a:p>
        </p:txBody>
      </p:sp>
    </p:spTree>
    <p:extLst>
      <p:ext uri="{BB962C8B-B14F-4D97-AF65-F5344CB8AC3E}">
        <p14:creationId xmlns:p14="http://schemas.microsoft.com/office/powerpoint/2010/main" val="33723997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902166-7AC0-4BCA-96F8-817866FDE47B}"/>
              </a:ext>
            </a:extLst>
          </p:cNvPr>
          <p:cNvSpPr>
            <a:spLocks noGrp="1"/>
          </p:cNvSpPr>
          <p:nvPr>
            <p:ph type="body" sz="quarter" idx="13"/>
          </p:nvPr>
        </p:nvSpPr>
        <p:spPr>
          <a:xfrm>
            <a:off x="592268" y="425517"/>
            <a:ext cx="11071908" cy="644556"/>
          </a:xfrm>
        </p:spPr>
        <p:txBody>
          <a:bodyPr vert="horz" lIns="0" tIns="0" rIns="0" bIns="0" anchor="t"/>
          <a:lstStyle/>
          <a:p>
            <a:r>
              <a:rPr lang="en-US">
                <a:latin typeface="Arial"/>
                <a:cs typeface="Arial"/>
              </a:rPr>
              <a:t>business resources</a:t>
            </a:r>
          </a:p>
        </p:txBody>
      </p:sp>
      <p:sp>
        <p:nvSpPr>
          <p:cNvPr id="3" name="Text Placeholder 2">
            <a:extLst>
              <a:ext uri="{FF2B5EF4-FFF2-40B4-BE49-F238E27FC236}">
                <a16:creationId xmlns:a16="http://schemas.microsoft.com/office/drawing/2014/main" id="{C1C72D32-F73C-4A29-BDBF-997B60CB7927}"/>
              </a:ext>
            </a:extLst>
          </p:cNvPr>
          <p:cNvSpPr>
            <a:spLocks noGrp="1"/>
          </p:cNvSpPr>
          <p:nvPr>
            <p:ph type="body" sz="quarter" idx="15"/>
          </p:nvPr>
        </p:nvSpPr>
        <p:spPr>
          <a:xfrm>
            <a:off x="592268" y="962474"/>
            <a:ext cx="11071908" cy="319211"/>
          </a:xfrm>
        </p:spPr>
        <p:txBody>
          <a:bodyPr vert="horz" lIns="0" tIns="0" rIns="0" bIns="0" anchor="t"/>
          <a:lstStyle/>
          <a:p>
            <a:pPr>
              <a:lnSpc>
                <a:spcPct val="90000"/>
              </a:lnSpc>
              <a:spcBef>
                <a:spcPts val="1000"/>
              </a:spcBef>
              <a:spcAft>
                <a:spcPts val="0"/>
              </a:spcAft>
            </a:pPr>
            <a:r>
              <a:rPr lang="en-US" sz="2000" cap="all">
                <a:solidFill>
                  <a:srgbClr val="EB6D1C"/>
                </a:solidFill>
                <a:latin typeface="Arial"/>
                <a:cs typeface="Arial"/>
              </a:rPr>
              <a:t>Resources to boost traffic to your shop and increase your profits</a:t>
            </a:r>
          </a:p>
        </p:txBody>
      </p:sp>
      <p:sp>
        <p:nvSpPr>
          <p:cNvPr id="4" name="Text Placeholder 3">
            <a:extLst>
              <a:ext uri="{FF2B5EF4-FFF2-40B4-BE49-F238E27FC236}">
                <a16:creationId xmlns:a16="http://schemas.microsoft.com/office/drawing/2014/main" id="{82D977B0-ACC5-438F-AF57-FAA87F0AF939}"/>
              </a:ext>
            </a:extLst>
          </p:cNvPr>
          <p:cNvSpPr>
            <a:spLocks noGrp="1"/>
          </p:cNvSpPr>
          <p:nvPr>
            <p:ph type="body" sz="quarter" idx="16"/>
          </p:nvPr>
        </p:nvSpPr>
        <p:spPr>
          <a:xfrm>
            <a:off x="592268" y="1352121"/>
            <a:ext cx="10593596" cy="4924391"/>
          </a:xfrm>
        </p:spPr>
        <p:txBody>
          <a:bodyPr/>
          <a:lstStyle/>
          <a:p>
            <a:r>
              <a:rPr lang="en-US" sz="1100">
                <a:solidFill>
                  <a:schemeClr val="tx1"/>
                </a:solidFill>
              </a:rPr>
              <a:t>Boost Traffic</a:t>
            </a:r>
          </a:p>
          <a:p>
            <a:pPr lvl="1"/>
            <a:r>
              <a:rPr lang="en-US" sz="1100" cap="none">
                <a:solidFill>
                  <a:schemeClr val="tx1"/>
                </a:solidFill>
                <a:latin typeface="Arial"/>
                <a:cs typeface="Arial"/>
              </a:rPr>
              <a:t>Shop Referral program to connect DIY customers to your shop</a:t>
            </a:r>
          </a:p>
          <a:p>
            <a:pPr lvl="1"/>
            <a:r>
              <a:rPr lang="en-US" sz="1100" cap="none">
                <a:solidFill>
                  <a:schemeClr val="tx1"/>
                </a:solidFill>
                <a:latin typeface="Arial"/>
                <a:cs typeface="Arial"/>
              </a:rPr>
              <a:t>Customer signs and marketing to promote your shop</a:t>
            </a:r>
          </a:p>
          <a:p>
            <a:pPr lvl="1"/>
            <a:r>
              <a:rPr lang="en-US" sz="1100" cap="none">
                <a:solidFill>
                  <a:schemeClr val="tx1"/>
                </a:solidFill>
                <a:latin typeface="Arial"/>
                <a:cs typeface="Arial"/>
              </a:rPr>
              <a:t>Marketing plan to guide shops for business growth</a:t>
            </a:r>
          </a:p>
          <a:p>
            <a:pPr lvl="1"/>
            <a:r>
              <a:rPr lang="en-US" sz="1100" cap="none">
                <a:solidFill>
                  <a:schemeClr val="tx1"/>
                </a:solidFill>
                <a:latin typeface="Arial"/>
                <a:cs typeface="Arial"/>
              </a:rPr>
              <a:t>Online marketing solutions to get your shop found online</a:t>
            </a:r>
          </a:p>
          <a:p>
            <a:r>
              <a:rPr lang="en-US" sz="1100"/>
              <a:t>Selling Tools</a:t>
            </a:r>
          </a:p>
          <a:p>
            <a:pPr lvl="1"/>
            <a:r>
              <a:rPr lang="en-US" sz="1100" cap="none">
                <a:solidFill>
                  <a:schemeClr val="tx1"/>
                </a:solidFill>
                <a:latin typeface="Arial"/>
                <a:cs typeface="Arial"/>
              </a:rPr>
              <a:t>Digital diagrams, sales kits, inspection sheets and checklist to explain needed repairs to customer and increase average repair orders</a:t>
            </a:r>
          </a:p>
          <a:p>
            <a:pPr lvl="1"/>
            <a:r>
              <a:rPr lang="en-US" sz="1100" cap="none">
                <a:solidFill>
                  <a:schemeClr val="tx1"/>
                </a:solidFill>
                <a:latin typeface="Arial"/>
                <a:cs typeface="Arial"/>
              </a:rPr>
              <a:t>Auto repair financing to helps your customers get the repairs they need</a:t>
            </a:r>
          </a:p>
          <a:p>
            <a:pPr lvl="1"/>
            <a:r>
              <a:rPr lang="en-US" sz="1100" cap="none">
                <a:solidFill>
                  <a:schemeClr val="tx1"/>
                </a:solidFill>
                <a:latin typeface="Arial"/>
                <a:cs typeface="Arial"/>
              </a:rPr>
              <a:t>In-shop and online marketing to engage customers </a:t>
            </a:r>
          </a:p>
          <a:p>
            <a:r>
              <a:rPr lang="en-US" sz="1100">
                <a:solidFill>
                  <a:schemeClr val="tx1"/>
                </a:solidFill>
                <a:latin typeface="Arial"/>
                <a:cs typeface="Arial"/>
              </a:rPr>
              <a:t>Sales Tools</a:t>
            </a:r>
          </a:p>
          <a:p>
            <a:pPr lvl="1"/>
            <a:r>
              <a:rPr lang="en-US" sz="1100" cap="none">
                <a:solidFill>
                  <a:schemeClr val="tx1"/>
                </a:solidFill>
                <a:latin typeface="Arial"/>
                <a:cs typeface="Arial"/>
              </a:rPr>
              <a:t>Consignment and stocking programs</a:t>
            </a:r>
          </a:p>
          <a:p>
            <a:pPr lvl="1"/>
            <a:r>
              <a:rPr lang="en-US" sz="1100" cap="none">
                <a:solidFill>
                  <a:schemeClr val="tx1"/>
                </a:solidFill>
                <a:latin typeface="Arial"/>
                <a:cs typeface="Arial"/>
              </a:rPr>
              <a:t>Display racks and stocking cabinets</a:t>
            </a:r>
          </a:p>
          <a:p>
            <a:pPr lvl="1"/>
            <a:r>
              <a:rPr lang="en-US" sz="1100" cap="none">
                <a:solidFill>
                  <a:schemeClr val="tx1"/>
                </a:solidFill>
                <a:latin typeface="Arial"/>
                <a:cs typeface="Arial"/>
              </a:rPr>
              <a:t>Quarterly catalogs</a:t>
            </a:r>
          </a:p>
          <a:p>
            <a:r>
              <a:rPr lang="en-US" sz="1100">
                <a:solidFill>
                  <a:schemeClr val="tx1"/>
                </a:solidFill>
                <a:latin typeface="Arial"/>
                <a:cs typeface="Arial"/>
              </a:rPr>
              <a:t>Business Tools</a:t>
            </a:r>
          </a:p>
          <a:p>
            <a:pPr lvl="1"/>
            <a:r>
              <a:rPr lang="en-US" sz="1100" cap="none">
                <a:solidFill>
                  <a:schemeClr val="tx1"/>
                </a:solidFill>
                <a:latin typeface="Arial" panose="020B0604020202020204" pitchFamily="34" charset="0"/>
                <a:cs typeface="Arial" panose="020B0604020202020204" pitchFamily="34" charset="0"/>
              </a:rPr>
              <a:t>Professional Edge</a:t>
            </a:r>
          </a:p>
          <a:p>
            <a:pPr lvl="1"/>
            <a:r>
              <a:rPr lang="en-US" sz="1100" cap="none">
                <a:solidFill>
                  <a:schemeClr val="tx1"/>
                </a:solidFill>
                <a:latin typeface="Arial" panose="020B0604020202020204" pitchFamily="34" charset="0"/>
                <a:cs typeface="Arial" panose="020B0604020202020204" pitchFamily="34" charset="0"/>
              </a:rPr>
              <a:t>Business financing</a:t>
            </a:r>
          </a:p>
          <a:p>
            <a:pPr lvl="1"/>
            <a:r>
              <a:rPr lang="en-US" sz="1100" cap="none">
                <a:solidFill>
                  <a:schemeClr val="tx1"/>
                </a:solidFill>
                <a:latin typeface="Arial" panose="020B0604020202020204" pitchFamily="34" charset="0"/>
                <a:cs typeface="Arial" panose="020B0604020202020204" pitchFamily="34" charset="0"/>
              </a:rPr>
              <a:t>Business and employee insurance </a:t>
            </a:r>
          </a:p>
          <a:p>
            <a:pPr lvl="1"/>
            <a:r>
              <a:rPr lang="en-US" sz="1100" cap="none">
                <a:solidFill>
                  <a:schemeClr val="tx1"/>
                </a:solidFill>
                <a:latin typeface="Arial" panose="020B0604020202020204" pitchFamily="34" charset="0"/>
                <a:cs typeface="Arial" panose="020B0604020202020204" pitchFamily="34" charset="0"/>
              </a:rPr>
              <a:t>Uniforms and shop supplies</a:t>
            </a:r>
          </a:p>
          <a:p>
            <a:pPr lvl="1"/>
            <a:endParaRPr lang="en-US" sz="1100" cap="none">
              <a:solidFill>
                <a:schemeClr val="tx1"/>
              </a:solidFill>
              <a:latin typeface="Arial"/>
              <a:cs typeface="Arial"/>
            </a:endParaRPr>
          </a:p>
          <a:p>
            <a:pPr lvl="1"/>
            <a:endParaRPr lang="en-US" sz="1100" cap="none">
              <a:solidFill>
                <a:schemeClr val="tx1"/>
              </a:solidFill>
              <a:latin typeface="Arial"/>
              <a:cs typeface="Arial"/>
            </a:endParaRPr>
          </a:p>
          <a:p>
            <a:endParaRPr lang="en-US" sz="1100"/>
          </a:p>
        </p:txBody>
      </p:sp>
    </p:spTree>
    <p:extLst>
      <p:ext uri="{BB962C8B-B14F-4D97-AF65-F5344CB8AC3E}">
        <p14:creationId xmlns:p14="http://schemas.microsoft.com/office/powerpoint/2010/main" val="13662823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F9BAB1D-E113-44EB-A249-C36C6581EAE0}"/>
              </a:ext>
            </a:extLst>
          </p:cNvPr>
          <p:cNvSpPr>
            <a:spLocks noGrp="1"/>
          </p:cNvSpPr>
          <p:nvPr>
            <p:ph type="body" sz="quarter" idx="13"/>
          </p:nvPr>
        </p:nvSpPr>
        <p:spPr/>
        <p:txBody>
          <a:bodyPr/>
          <a:lstStyle/>
          <a:p>
            <a:endParaRPr lang="en-US"/>
          </a:p>
        </p:txBody>
      </p:sp>
      <p:sp>
        <p:nvSpPr>
          <p:cNvPr id="4" name="Text Placeholder 3">
            <a:extLst>
              <a:ext uri="{FF2B5EF4-FFF2-40B4-BE49-F238E27FC236}">
                <a16:creationId xmlns:a16="http://schemas.microsoft.com/office/drawing/2014/main" id="{1F13B34D-52F7-9444-8946-80D371080545}"/>
              </a:ext>
            </a:extLst>
          </p:cNvPr>
          <p:cNvSpPr>
            <a:spLocks noGrp="1"/>
          </p:cNvSpPr>
          <p:nvPr>
            <p:ph type="body" sz="quarter" idx="15"/>
          </p:nvPr>
        </p:nvSpPr>
        <p:spPr>
          <a:xfrm>
            <a:off x="532795" y="2600607"/>
            <a:ext cx="11485031" cy="645000"/>
          </a:xfrm>
        </p:spPr>
        <p:txBody>
          <a:bodyPr/>
          <a:lstStyle/>
          <a:p>
            <a:r>
              <a:rPr lang="en-US" dirty="0"/>
              <a:t> NEW Program Overview and Business Review</a:t>
            </a:r>
          </a:p>
        </p:txBody>
      </p:sp>
    </p:spTree>
    <p:extLst>
      <p:ext uri="{BB962C8B-B14F-4D97-AF65-F5344CB8AC3E}">
        <p14:creationId xmlns:p14="http://schemas.microsoft.com/office/powerpoint/2010/main" val="13619601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902166-7AC0-4BCA-96F8-817866FDE47B}"/>
              </a:ext>
            </a:extLst>
          </p:cNvPr>
          <p:cNvSpPr>
            <a:spLocks noGrp="1"/>
          </p:cNvSpPr>
          <p:nvPr>
            <p:ph type="body" sz="quarter" idx="13"/>
          </p:nvPr>
        </p:nvSpPr>
        <p:spPr>
          <a:xfrm>
            <a:off x="592268" y="425517"/>
            <a:ext cx="11071908" cy="644556"/>
          </a:xfrm>
        </p:spPr>
        <p:txBody>
          <a:bodyPr vert="horz" lIns="0" tIns="0" rIns="0" bIns="0" anchor="t"/>
          <a:lstStyle/>
          <a:p>
            <a:r>
              <a:rPr lang="en-US">
                <a:latin typeface="Arial"/>
                <a:cs typeface="Arial"/>
              </a:rPr>
              <a:t>business resources</a:t>
            </a:r>
          </a:p>
        </p:txBody>
      </p:sp>
      <p:sp>
        <p:nvSpPr>
          <p:cNvPr id="3" name="Text Placeholder 2">
            <a:extLst>
              <a:ext uri="{FF2B5EF4-FFF2-40B4-BE49-F238E27FC236}">
                <a16:creationId xmlns:a16="http://schemas.microsoft.com/office/drawing/2014/main" id="{C1C72D32-F73C-4A29-BDBF-997B60CB7927}"/>
              </a:ext>
            </a:extLst>
          </p:cNvPr>
          <p:cNvSpPr>
            <a:spLocks noGrp="1"/>
          </p:cNvSpPr>
          <p:nvPr>
            <p:ph type="body" sz="quarter" idx="15"/>
          </p:nvPr>
        </p:nvSpPr>
        <p:spPr>
          <a:xfrm>
            <a:off x="592268" y="962474"/>
            <a:ext cx="11071908" cy="319211"/>
          </a:xfrm>
        </p:spPr>
        <p:txBody>
          <a:bodyPr vert="horz" lIns="0" tIns="0" rIns="0" bIns="0" anchor="t"/>
          <a:lstStyle/>
          <a:p>
            <a:pPr>
              <a:lnSpc>
                <a:spcPct val="90000"/>
              </a:lnSpc>
              <a:spcBef>
                <a:spcPts val="1000"/>
              </a:spcBef>
              <a:spcAft>
                <a:spcPts val="0"/>
              </a:spcAft>
            </a:pPr>
            <a:r>
              <a:rPr lang="en-US" sz="2000" cap="all">
                <a:solidFill>
                  <a:srgbClr val="EB6D1C"/>
                </a:solidFill>
                <a:latin typeface="Arial"/>
                <a:cs typeface="Arial"/>
              </a:rPr>
              <a:t> Shop Referral Program</a:t>
            </a:r>
          </a:p>
        </p:txBody>
      </p:sp>
      <p:sp>
        <p:nvSpPr>
          <p:cNvPr id="4" name="Text Placeholder 3">
            <a:extLst>
              <a:ext uri="{FF2B5EF4-FFF2-40B4-BE49-F238E27FC236}">
                <a16:creationId xmlns:a16="http://schemas.microsoft.com/office/drawing/2014/main" id="{82D977B0-ACC5-438F-AF57-FAA87F0AF939}"/>
              </a:ext>
            </a:extLst>
          </p:cNvPr>
          <p:cNvSpPr>
            <a:spLocks noGrp="1"/>
          </p:cNvSpPr>
          <p:nvPr>
            <p:ph type="body" sz="quarter" idx="16"/>
          </p:nvPr>
        </p:nvSpPr>
        <p:spPr>
          <a:xfrm>
            <a:off x="592268" y="1352122"/>
            <a:ext cx="5960932" cy="3016678"/>
          </a:xfrm>
        </p:spPr>
        <p:txBody>
          <a:bodyPr/>
          <a:lstStyle/>
          <a:p>
            <a:r>
              <a:rPr lang="en-US"/>
              <a:t>Connect DIY customers to your shop</a:t>
            </a:r>
          </a:p>
          <a:p>
            <a:r>
              <a:rPr lang="en-US"/>
              <a:t>Promote your shops </a:t>
            </a:r>
          </a:p>
          <a:p>
            <a:r>
              <a:rPr lang="en-US"/>
              <a:t>Create custom coupons </a:t>
            </a:r>
          </a:p>
          <a:p>
            <a:r>
              <a:rPr lang="en-US"/>
              <a:t>Quick and easy signup process</a:t>
            </a:r>
          </a:p>
          <a:p>
            <a:r>
              <a:rPr lang="en-US"/>
              <a:t>Create custom coupons to be displayed in your referral profile</a:t>
            </a:r>
          </a:p>
          <a:p>
            <a:r>
              <a:rPr lang="en-US"/>
              <a:t>Updated search functionality in AutoZone.com to make it easier for customers to find your shop</a:t>
            </a:r>
          </a:p>
          <a:p>
            <a:endParaRPr lang="en-US"/>
          </a:p>
          <a:p>
            <a:endParaRPr lang="en-US"/>
          </a:p>
          <a:p>
            <a:endParaRPr lang="en-US"/>
          </a:p>
          <a:p>
            <a:endParaRPr lang="en-US"/>
          </a:p>
          <a:p>
            <a:pPr marL="0" indent="0">
              <a:buNone/>
            </a:pPr>
            <a:endParaRPr lang="en-US"/>
          </a:p>
          <a:p>
            <a:endParaRPr lang="en-US"/>
          </a:p>
          <a:p>
            <a:endParaRPr lang="en-US"/>
          </a:p>
          <a:p>
            <a:endParaRPr lang="en-US"/>
          </a:p>
          <a:p>
            <a:endParaRPr lang="en-US"/>
          </a:p>
          <a:p>
            <a:endParaRPr lang="en-US"/>
          </a:p>
          <a:p>
            <a:endParaRPr lang="en-US"/>
          </a:p>
        </p:txBody>
      </p:sp>
      <p:pic>
        <p:nvPicPr>
          <p:cNvPr id="7" name="Picture 6">
            <a:extLst>
              <a:ext uri="{FF2B5EF4-FFF2-40B4-BE49-F238E27FC236}">
                <a16:creationId xmlns:a16="http://schemas.microsoft.com/office/drawing/2014/main" id="{ED56588E-BD29-4D34-A863-0446C46746D9}"/>
              </a:ext>
            </a:extLst>
          </p:cNvPr>
          <p:cNvPicPr>
            <a:picLocks noChangeAspect="1"/>
          </p:cNvPicPr>
          <p:nvPr/>
        </p:nvPicPr>
        <p:blipFill>
          <a:blip r:embed="rId3"/>
          <a:stretch>
            <a:fillRect/>
          </a:stretch>
        </p:blipFill>
        <p:spPr>
          <a:xfrm>
            <a:off x="7084757" y="962474"/>
            <a:ext cx="3833195" cy="2818363"/>
          </a:xfrm>
          <a:prstGeom prst="rect">
            <a:avLst/>
          </a:prstGeom>
        </p:spPr>
      </p:pic>
      <p:pic>
        <p:nvPicPr>
          <p:cNvPr id="12" name="Picture 11">
            <a:extLst>
              <a:ext uri="{FF2B5EF4-FFF2-40B4-BE49-F238E27FC236}">
                <a16:creationId xmlns:a16="http://schemas.microsoft.com/office/drawing/2014/main" id="{C4DA91DC-DB1D-47DD-9299-C4E76FF065E9}"/>
              </a:ext>
            </a:extLst>
          </p:cNvPr>
          <p:cNvPicPr>
            <a:picLocks noChangeAspect="1"/>
          </p:cNvPicPr>
          <p:nvPr/>
        </p:nvPicPr>
        <p:blipFill>
          <a:blip r:embed="rId4"/>
          <a:stretch>
            <a:fillRect/>
          </a:stretch>
        </p:blipFill>
        <p:spPr>
          <a:xfrm>
            <a:off x="9001354" y="2959618"/>
            <a:ext cx="2238438" cy="2818363"/>
          </a:xfrm>
          <a:prstGeom prst="rect">
            <a:avLst/>
          </a:prstGeom>
        </p:spPr>
      </p:pic>
      <p:grpSp>
        <p:nvGrpSpPr>
          <p:cNvPr id="13" name="Group 12">
            <a:extLst>
              <a:ext uri="{FF2B5EF4-FFF2-40B4-BE49-F238E27FC236}">
                <a16:creationId xmlns:a16="http://schemas.microsoft.com/office/drawing/2014/main" id="{1A6E16CD-CEC7-4B85-AC66-B5738F148E47}"/>
              </a:ext>
            </a:extLst>
          </p:cNvPr>
          <p:cNvGrpSpPr/>
          <p:nvPr/>
        </p:nvGrpSpPr>
        <p:grpSpPr>
          <a:xfrm>
            <a:off x="701409" y="4065387"/>
            <a:ext cx="5168480" cy="1541360"/>
            <a:chOff x="781058" y="4325434"/>
            <a:chExt cx="4697590" cy="1329436"/>
          </a:xfrm>
        </p:grpSpPr>
        <p:sp>
          <p:nvSpPr>
            <p:cNvPr id="5" name="TextBox 4">
              <a:extLst>
                <a:ext uri="{FF2B5EF4-FFF2-40B4-BE49-F238E27FC236}">
                  <a16:creationId xmlns:a16="http://schemas.microsoft.com/office/drawing/2014/main" id="{7E7AEB85-A82A-41A8-9904-012DB3DB58E4}"/>
                </a:ext>
              </a:extLst>
            </p:cNvPr>
            <p:cNvSpPr txBox="1"/>
            <p:nvPr/>
          </p:nvSpPr>
          <p:spPr>
            <a:xfrm>
              <a:off x="781058" y="4325435"/>
              <a:ext cx="2238438" cy="1300754"/>
            </a:xfrm>
            <a:prstGeom prst="rect">
              <a:avLst/>
            </a:prstGeom>
            <a:noFill/>
          </p:spPr>
          <p:txBody>
            <a:bodyPr wrap="square" rtlCol="0">
              <a:spAutoFit/>
            </a:bodyPr>
            <a:lstStyle/>
            <a:p>
              <a:pPr algn="ctr"/>
              <a:r>
                <a:rPr lang="en-US" sz="2000" b="1">
                  <a:solidFill>
                    <a:srgbClr val="FC6F02"/>
                  </a:solidFill>
                </a:rPr>
                <a:t>OVER</a:t>
              </a:r>
            </a:p>
            <a:p>
              <a:pPr algn="ctr"/>
              <a:r>
                <a:rPr lang="en-US" sz="3200" b="1">
                  <a:solidFill>
                    <a:srgbClr val="FC6F02"/>
                  </a:solidFill>
                </a:rPr>
                <a:t>5,000,000</a:t>
              </a:r>
            </a:p>
            <a:p>
              <a:pPr algn="ctr"/>
              <a:r>
                <a:rPr lang="en-US" sz="2000" b="1">
                  <a:solidFill>
                    <a:srgbClr val="FC6F02"/>
                  </a:solidFill>
                </a:rPr>
                <a:t>ONLINE CUSTOMERS EVERY WEEK</a:t>
              </a:r>
            </a:p>
          </p:txBody>
        </p:sp>
        <p:sp>
          <p:nvSpPr>
            <p:cNvPr id="11" name="TextBox 10">
              <a:extLst>
                <a:ext uri="{FF2B5EF4-FFF2-40B4-BE49-F238E27FC236}">
                  <a16:creationId xmlns:a16="http://schemas.microsoft.com/office/drawing/2014/main" id="{66D4E359-08DC-4869-97A2-E268DA6310AC}"/>
                </a:ext>
              </a:extLst>
            </p:cNvPr>
            <p:cNvSpPr txBox="1"/>
            <p:nvPr/>
          </p:nvSpPr>
          <p:spPr>
            <a:xfrm>
              <a:off x="3111642" y="4325434"/>
              <a:ext cx="2367006" cy="1300753"/>
            </a:xfrm>
            <a:prstGeom prst="rect">
              <a:avLst/>
            </a:prstGeom>
            <a:noFill/>
          </p:spPr>
          <p:txBody>
            <a:bodyPr wrap="square">
              <a:spAutoFit/>
            </a:bodyPr>
            <a:lstStyle/>
            <a:p>
              <a:pPr algn="ctr"/>
              <a:r>
                <a:rPr lang="en-US" sz="2000" b="1">
                  <a:solidFill>
                    <a:srgbClr val="FC6F02"/>
                  </a:solidFill>
                </a:rPr>
                <a:t>OVER</a:t>
              </a:r>
            </a:p>
            <a:p>
              <a:pPr algn="ctr"/>
              <a:r>
                <a:rPr lang="en-US" sz="3200" b="1">
                  <a:solidFill>
                    <a:srgbClr val="FC6F02"/>
                  </a:solidFill>
                </a:rPr>
                <a:t>5,000,000</a:t>
              </a:r>
            </a:p>
            <a:p>
              <a:pPr algn="ctr"/>
              <a:r>
                <a:rPr lang="en-US" sz="2000" b="1">
                  <a:solidFill>
                    <a:srgbClr val="FC6F02"/>
                  </a:solidFill>
                </a:rPr>
                <a:t>IN-STORE CUSTOMERS EVERY WEEK</a:t>
              </a:r>
            </a:p>
          </p:txBody>
        </p:sp>
        <p:cxnSp>
          <p:nvCxnSpPr>
            <p:cNvPr id="10" name="Straight Connector 9">
              <a:extLst>
                <a:ext uri="{FF2B5EF4-FFF2-40B4-BE49-F238E27FC236}">
                  <a16:creationId xmlns:a16="http://schemas.microsoft.com/office/drawing/2014/main" id="{1ECD2FC8-2D88-4527-8690-5A013AEBE6EF}"/>
                </a:ext>
              </a:extLst>
            </p:cNvPr>
            <p:cNvCxnSpPr/>
            <p:nvPr/>
          </p:nvCxnSpPr>
          <p:spPr>
            <a:xfrm>
              <a:off x="3046410" y="4429496"/>
              <a:ext cx="0" cy="1225374"/>
            </a:xfrm>
            <a:prstGeom prst="line">
              <a:avLst/>
            </a:prstGeom>
          </p:spPr>
          <p:style>
            <a:lnRef idx="3">
              <a:schemeClr val="accent2"/>
            </a:lnRef>
            <a:fillRef idx="0">
              <a:schemeClr val="accent2"/>
            </a:fillRef>
            <a:effectRef idx="2">
              <a:schemeClr val="accent2"/>
            </a:effectRef>
            <a:fontRef idx="minor">
              <a:schemeClr val="tx1"/>
            </a:fontRef>
          </p:style>
        </p:cxnSp>
      </p:grpSp>
    </p:spTree>
    <p:extLst>
      <p:ext uri="{BB962C8B-B14F-4D97-AF65-F5344CB8AC3E}">
        <p14:creationId xmlns:p14="http://schemas.microsoft.com/office/powerpoint/2010/main" val="21486054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8C1DD6-F0E8-7F44-87F2-F9A473828FA4}"/>
              </a:ext>
            </a:extLst>
          </p:cNvPr>
          <p:cNvSpPr txBox="1">
            <a:spLocks/>
          </p:cNvSpPr>
          <p:nvPr/>
        </p:nvSpPr>
        <p:spPr>
          <a:xfrm>
            <a:off x="502920" y="374904"/>
            <a:ext cx="11274552" cy="5937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ysClr val="windowText" lastClr="000000"/>
                </a:solidFill>
                <a:effectLst/>
                <a:uLnTx/>
                <a:uFillTx/>
                <a:latin typeface="Arial" panose="020B0604020202020204" pitchFamily="34" charset="0"/>
                <a:ea typeface="+mj-ea"/>
                <a:cs typeface="Arial" panose="020B0604020202020204" pitchFamily="34" charset="0"/>
              </a:rPr>
              <a:t>TOOL AND EQUIPMENT PROGRAMS</a:t>
            </a:r>
            <a:endParaRPr kumimoji="0" lang="en-US" sz="2800" b="1" i="1" u="none" strike="noStrike" kern="1200" cap="none" spc="0" normalizeH="0" baseline="0" noProof="0">
              <a:ln>
                <a:noFill/>
              </a:ln>
              <a:solidFill>
                <a:sysClr val="windowText" lastClr="000000"/>
              </a:solidFill>
              <a:effectLst/>
              <a:uLnTx/>
              <a:uFillTx/>
              <a:latin typeface="Arial" panose="020B0604020202020204" pitchFamily="34" charset="0"/>
              <a:ea typeface="+mj-ea"/>
              <a:cs typeface="Arial" panose="020B0604020202020204" pitchFamily="34" charset="0"/>
            </a:endParaRPr>
          </a:p>
        </p:txBody>
      </p:sp>
      <p:pic>
        <p:nvPicPr>
          <p:cNvPr id="8" name="Picture 7">
            <a:extLst>
              <a:ext uri="{FF2B5EF4-FFF2-40B4-BE49-F238E27FC236}">
                <a16:creationId xmlns:a16="http://schemas.microsoft.com/office/drawing/2014/main" id="{9DF21DA2-DFCC-4637-A27F-947C2C6DE57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9233" t="35202" b="39086"/>
          <a:stretch/>
        </p:blipFill>
        <p:spPr>
          <a:xfrm>
            <a:off x="2782099" y="3250384"/>
            <a:ext cx="7737959" cy="1437299"/>
          </a:xfrm>
          <a:prstGeom prst="rect">
            <a:avLst/>
          </a:prstGeom>
        </p:spPr>
      </p:pic>
      <p:grpSp>
        <p:nvGrpSpPr>
          <p:cNvPr id="11" name="Group 10">
            <a:extLst>
              <a:ext uri="{FF2B5EF4-FFF2-40B4-BE49-F238E27FC236}">
                <a16:creationId xmlns:a16="http://schemas.microsoft.com/office/drawing/2014/main" id="{0F23A2E8-3E6B-4DDA-9543-4A3AC5901742}"/>
              </a:ext>
            </a:extLst>
          </p:cNvPr>
          <p:cNvGrpSpPr/>
          <p:nvPr/>
        </p:nvGrpSpPr>
        <p:grpSpPr>
          <a:xfrm>
            <a:off x="2002596" y="4534941"/>
            <a:ext cx="8517462" cy="1415772"/>
            <a:chOff x="2046558" y="4386882"/>
            <a:chExt cx="8517462" cy="1415772"/>
          </a:xfrm>
        </p:grpSpPr>
        <p:sp>
          <p:nvSpPr>
            <p:cNvPr id="13" name="TextBox 12">
              <a:extLst>
                <a:ext uri="{FF2B5EF4-FFF2-40B4-BE49-F238E27FC236}">
                  <a16:creationId xmlns:a16="http://schemas.microsoft.com/office/drawing/2014/main" id="{A501F5F3-530D-4F28-841F-D54EE2898DF0}"/>
                </a:ext>
              </a:extLst>
            </p:cNvPr>
            <p:cNvSpPr txBox="1"/>
            <p:nvPr/>
          </p:nvSpPr>
          <p:spPr>
            <a:xfrm>
              <a:off x="2046558" y="4386882"/>
              <a:ext cx="3876449" cy="923330"/>
            </a:xfrm>
            <a:prstGeom prst="rect">
              <a:avLst/>
            </a:prstGeom>
            <a:solidFill>
              <a:schemeClr val="bg1"/>
            </a:solidFill>
            <a:ln>
              <a:solidFill>
                <a:schemeClr val="bg1"/>
              </a:solidFill>
            </a:ln>
          </p:spPr>
          <p:txBody>
            <a:bodyPr wrap="square" rtlCol="0">
              <a:spAutoFit/>
            </a:bodyPr>
            <a:lstStyle/>
            <a:p>
              <a:pPr algn="ctr"/>
              <a:r>
                <a:rPr lang="en-US">
                  <a:latin typeface="Arial" panose="020B0604020202020204" pitchFamily="34" charset="0"/>
                  <a:cs typeface="Arial" panose="020B0604020202020204" pitchFamily="34" charset="0"/>
                </a:rPr>
                <a:t>In-house extended credit terms and third-party financing available to help grow your business. </a:t>
              </a:r>
            </a:p>
          </p:txBody>
        </p:sp>
        <p:sp>
          <p:nvSpPr>
            <p:cNvPr id="14" name="TextBox 13">
              <a:extLst>
                <a:ext uri="{FF2B5EF4-FFF2-40B4-BE49-F238E27FC236}">
                  <a16:creationId xmlns:a16="http://schemas.microsoft.com/office/drawing/2014/main" id="{8C4C6EAA-4606-4519-AE72-8974451F05A0}"/>
                </a:ext>
              </a:extLst>
            </p:cNvPr>
            <p:cNvSpPr txBox="1"/>
            <p:nvPr/>
          </p:nvSpPr>
          <p:spPr>
            <a:xfrm>
              <a:off x="6088698" y="4386882"/>
              <a:ext cx="4475322" cy="1415772"/>
            </a:xfrm>
            <a:prstGeom prst="rect">
              <a:avLst/>
            </a:prstGeom>
            <a:solidFill>
              <a:schemeClr val="bg1"/>
            </a:solidFill>
            <a:ln>
              <a:solidFill>
                <a:schemeClr val="bg1"/>
              </a:solidFill>
            </a:ln>
          </p:spPr>
          <p:txBody>
            <a:bodyPr wrap="square" rtlCol="0">
              <a:spAutoFit/>
            </a:bodyPr>
            <a:lstStyle/>
            <a:p>
              <a:pPr algn="ctr"/>
              <a:r>
                <a:rPr lang="en-US">
                  <a:latin typeface="Arial" panose="020B0604020202020204" pitchFamily="34" charset="0"/>
                  <a:cs typeface="Arial" panose="020B0604020202020204" pitchFamily="34" charset="0"/>
                </a:rPr>
                <a:t>Experienced professionals on hand to guide you through your purchasing experience or customer service needs</a:t>
              </a:r>
            </a:p>
            <a:p>
              <a:pPr algn="ctr"/>
              <a:r>
                <a:rPr lang="en-US">
                  <a:latin typeface="Arial" panose="020B0604020202020204" pitchFamily="34" charset="0"/>
                  <a:cs typeface="Arial" panose="020B0604020202020204" pitchFamily="34" charset="0"/>
                </a:rPr>
                <a:t>1-877-AZTOOL1</a:t>
              </a:r>
            </a:p>
            <a:p>
              <a:pPr algn="ctr"/>
              <a:endParaRPr lang="en-US" sz="1400">
                <a:latin typeface="Arial" panose="020B0604020202020204" pitchFamily="34" charset="0"/>
                <a:cs typeface="Arial" panose="020B0604020202020204" pitchFamily="34" charset="0"/>
              </a:endParaRPr>
            </a:p>
          </p:txBody>
        </p:sp>
      </p:grpSp>
      <p:pic>
        <p:nvPicPr>
          <p:cNvPr id="16" name="Picture 15">
            <a:extLst>
              <a:ext uri="{FF2B5EF4-FFF2-40B4-BE49-F238E27FC236}">
                <a16:creationId xmlns:a16="http://schemas.microsoft.com/office/drawing/2014/main" id="{876B9DE5-9FDF-4AE4-9B4A-64D67CD35C2B}"/>
              </a:ext>
            </a:extLst>
          </p:cNvPr>
          <p:cNvPicPr>
            <a:picLocks noChangeAspect="1"/>
          </p:cNvPicPr>
          <p:nvPr/>
        </p:nvPicPr>
        <p:blipFill>
          <a:blip r:embed="rId4"/>
          <a:stretch>
            <a:fillRect/>
          </a:stretch>
        </p:blipFill>
        <p:spPr>
          <a:xfrm>
            <a:off x="106071" y="1041309"/>
            <a:ext cx="11955300" cy="1739174"/>
          </a:xfrm>
          <a:prstGeom prst="rect">
            <a:avLst/>
          </a:prstGeom>
        </p:spPr>
      </p:pic>
    </p:spTree>
    <p:extLst>
      <p:ext uri="{BB962C8B-B14F-4D97-AF65-F5344CB8AC3E}">
        <p14:creationId xmlns:p14="http://schemas.microsoft.com/office/powerpoint/2010/main" val="36088003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B9BB3D0-7B6E-9D4D-A48C-F23E583DCD2C}"/>
              </a:ext>
            </a:extLst>
          </p:cNvPr>
          <p:cNvSpPr>
            <a:spLocks noGrp="1"/>
          </p:cNvSpPr>
          <p:nvPr>
            <p:ph type="body" sz="quarter" idx="13"/>
          </p:nvPr>
        </p:nvSpPr>
        <p:spPr/>
        <p:txBody>
          <a:bodyPr/>
          <a:lstStyle/>
          <a:p>
            <a:r>
              <a:rPr lang="en-US"/>
              <a:t>DURALAST</a:t>
            </a:r>
          </a:p>
        </p:txBody>
      </p:sp>
    </p:spTree>
    <p:extLst>
      <p:ext uri="{BB962C8B-B14F-4D97-AF65-F5344CB8AC3E}">
        <p14:creationId xmlns:p14="http://schemas.microsoft.com/office/powerpoint/2010/main" val="32666105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F67BF5-1C7B-48F3-95DC-6C33175DC73D}"/>
              </a:ext>
            </a:extLst>
          </p:cNvPr>
          <p:cNvSpPr>
            <a:spLocks noGrp="1"/>
          </p:cNvSpPr>
          <p:nvPr>
            <p:ph type="body" sz="quarter" idx="13"/>
          </p:nvPr>
        </p:nvSpPr>
        <p:spPr/>
        <p:txBody>
          <a:bodyPr/>
          <a:lstStyle/>
          <a:p>
            <a:r>
              <a:rPr kumimoji="0" lang="en-US" sz="2800" b="1" i="0" u="none" strike="noStrike" kern="1200" cap="all" spc="0" normalizeH="0" baseline="0" noProof="0">
                <a:ln>
                  <a:noFill/>
                </a:ln>
                <a:solidFill>
                  <a:prstClr val="black">
                    <a:lumMod val="85000"/>
                    <a:lumOff val="15000"/>
                  </a:prstClr>
                </a:solidFill>
                <a:effectLst/>
                <a:uLnTx/>
                <a:uFillTx/>
                <a:latin typeface="Arial"/>
                <a:ea typeface="+mj-ea"/>
                <a:cs typeface="Arial"/>
              </a:rPr>
              <a:t>Duralast for the professional</a:t>
            </a:r>
          </a:p>
          <a:p>
            <a:endParaRPr lang="en-US"/>
          </a:p>
        </p:txBody>
      </p:sp>
      <p:pic>
        <p:nvPicPr>
          <p:cNvPr id="5" name="Picture 4">
            <a:extLst>
              <a:ext uri="{FF2B5EF4-FFF2-40B4-BE49-F238E27FC236}">
                <a16:creationId xmlns:a16="http://schemas.microsoft.com/office/drawing/2014/main" id="{2F232D24-91B6-4DF1-A6EB-CB92A9C782BF}"/>
              </a:ext>
            </a:extLst>
          </p:cNvPr>
          <p:cNvPicPr>
            <a:picLocks noChangeAspect="1"/>
          </p:cNvPicPr>
          <p:nvPr/>
        </p:nvPicPr>
        <p:blipFill>
          <a:blip r:embed="rId3"/>
          <a:stretch>
            <a:fillRect/>
          </a:stretch>
        </p:blipFill>
        <p:spPr>
          <a:xfrm>
            <a:off x="0" y="929268"/>
            <a:ext cx="12202208" cy="5338194"/>
          </a:xfrm>
          <a:prstGeom prst="rect">
            <a:avLst/>
          </a:prstGeom>
        </p:spPr>
      </p:pic>
      <p:pic>
        <p:nvPicPr>
          <p:cNvPr id="6" name="Picture 5">
            <a:extLst>
              <a:ext uri="{FF2B5EF4-FFF2-40B4-BE49-F238E27FC236}">
                <a16:creationId xmlns:a16="http://schemas.microsoft.com/office/drawing/2014/main" id="{952BCFE0-E22B-489A-9A0A-0F5D800C741C}"/>
              </a:ext>
            </a:extLst>
          </p:cNvPr>
          <p:cNvPicPr>
            <a:picLocks noChangeAspect="1"/>
          </p:cNvPicPr>
          <p:nvPr/>
        </p:nvPicPr>
        <p:blipFill>
          <a:blip r:embed="rId4"/>
          <a:stretch>
            <a:fillRect/>
          </a:stretch>
        </p:blipFill>
        <p:spPr>
          <a:xfrm>
            <a:off x="4781019" y="3952019"/>
            <a:ext cx="1957660" cy="1976713"/>
          </a:xfrm>
          <a:prstGeom prst="rect">
            <a:avLst/>
          </a:prstGeom>
        </p:spPr>
      </p:pic>
    </p:spTree>
    <p:extLst>
      <p:ext uri="{BB962C8B-B14F-4D97-AF65-F5344CB8AC3E}">
        <p14:creationId xmlns:p14="http://schemas.microsoft.com/office/powerpoint/2010/main" val="2999257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57B46D-288A-4B13-9F23-4472D3F5D560}"/>
              </a:ext>
            </a:extLst>
          </p:cNvPr>
          <p:cNvSpPr>
            <a:spLocks noGrp="1"/>
          </p:cNvSpPr>
          <p:nvPr>
            <p:ph type="body" sz="quarter" idx="13"/>
          </p:nvPr>
        </p:nvSpPr>
        <p:spPr/>
        <p:txBody>
          <a:bodyPr/>
          <a:lstStyle/>
          <a:p>
            <a:r>
              <a:rPr kumimoji="0" lang="en-US" sz="2800" b="1" i="0" u="none" strike="noStrike" kern="1200" cap="all" spc="0" normalizeH="0" baseline="0" noProof="0">
                <a:ln>
                  <a:noFill/>
                </a:ln>
                <a:solidFill>
                  <a:prstClr val="black">
                    <a:lumMod val="85000"/>
                    <a:lumOff val="15000"/>
                  </a:prstClr>
                </a:solidFill>
                <a:effectLst/>
                <a:uLnTx/>
                <a:uFillTx/>
                <a:latin typeface="Arial"/>
                <a:ea typeface="+mj-ea"/>
                <a:cs typeface="Arial"/>
              </a:rPr>
              <a:t>Duralast for the professional</a:t>
            </a:r>
          </a:p>
          <a:p>
            <a:endParaRPr lang="en-US" sz="2400" b="0">
              <a:solidFill>
                <a:srgbClr val="EB6D1C"/>
              </a:solidFill>
              <a:latin typeface="Arial"/>
              <a:ea typeface="+mn-ea"/>
              <a:cs typeface="Arial"/>
            </a:endParaRPr>
          </a:p>
        </p:txBody>
      </p:sp>
      <p:sp>
        <p:nvSpPr>
          <p:cNvPr id="3" name="Text Placeholder 2">
            <a:extLst>
              <a:ext uri="{FF2B5EF4-FFF2-40B4-BE49-F238E27FC236}">
                <a16:creationId xmlns:a16="http://schemas.microsoft.com/office/drawing/2014/main" id="{C013921E-4C55-4D73-8C55-0E7227157A81}"/>
              </a:ext>
            </a:extLst>
          </p:cNvPr>
          <p:cNvSpPr>
            <a:spLocks noGrp="1"/>
          </p:cNvSpPr>
          <p:nvPr>
            <p:ph type="body" sz="quarter" idx="15"/>
          </p:nvPr>
        </p:nvSpPr>
        <p:spPr/>
        <p:txBody>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sz="2000" cap="all">
                <a:solidFill>
                  <a:srgbClr val="EB6D1C"/>
                </a:solidFill>
                <a:latin typeface="Arial"/>
                <a:cs typeface="Arial"/>
              </a:rPr>
              <a:t>We’ve built our brand to protect yours</a:t>
            </a:r>
          </a:p>
          <a:p>
            <a:endParaRPr lang="en-US"/>
          </a:p>
        </p:txBody>
      </p:sp>
      <p:sp>
        <p:nvSpPr>
          <p:cNvPr id="4" name="Text Placeholder 3">
            <a:extLst>
              <a:ext uri="{FF2B5EF4-FFF2-40B4-BE49-F238E27FC236}">
                <a16:creationId xmlns:a16="http://schemas.microsoft.com/office/drawing/2014/main" id="{A7649C9B-1990-411D-84ED-4E40B36B16F1}"/>
              </a:ext>
            </a:extLst>
          </p:cNvPr>
          <p:cNvSpPr>
            <a:spLocks noGrp="1"/>
          </p:cNvSpPr>
          <p:nvPr>
            <p:ph type="body" sz="quarter" idx="16"/>
          </p:nvPr>
        </p:nvSpPr>
        <p:spPr/>
        <p:txBody>
          <a:bodyPr vert="horz" lIns="0" tIns="0" rIns="0" bIns="0" anchor="t"/>
          <a:lstStyle/>
          <a:p>
            <a:pPr>
              <a:buClr>
                <a:srgbClr val="EB572B"/>
              </a:buClr>
            </a:pPr>
            <a:r>
              <a:rPr lang="en-US">
                <a:ea typeface="Calibri" panose="020F0502020204030204" pitchFamily="34" charset="0"/>
              </a:rPr>
              <a:t>The standards for Duralast parts are equal to or higher than the OE and many competitors </a:t>
            </a:r>
          </a:p>
          <a:p>
            <a:pPr>
              <a:buClr>
                <a:srgbClr val="EB572B"/>
              </a:buClr>
            </a:pPr>
            <a:r>
              <a:rPr lang="en-US">
                <a:latin typeface="Arial"/>
                <a:cs typeface="Arial"/>
              </a:rPr>
              <a:t>Extensive torture, life-cycle and component testing ensure OE or better performance </a:t>
            </a:r>
          </a:p>
          <a:p>
            <a:pPr marL="228600" lvl="1">
              <a:buClr>
                <a:srgbClr val="EB572B"/>
              </a:buClr>
            </a:pPr>
            <a:r>
              <a:rPr lang="en-US" sz="1600" cap="none">
                <a:solidFill>
                  <a:sysClr val="windowText" lastClr="000000"/>
                </a:solidFill>
                <a:latin typeface="Arial"/>
                <a:cs typeface="Arial"/>
              </a:rPr>
              <a:t>Produced by category-leading, Tier-1, or OE parts manufacturers</a:t>
            </a:r>
            <a:endParaRPr lang="en-US" sz="1600">
              <a:latin typeface="Arial"/>
              <a:cs typeface="Arial"/>
            </a:endParaRPr>
          </a:p>
          <a:p>
            <a:pPr>
              <a:buClr>
                <a:srgbClr val="EB572B"/>
              </a:buClr>
            </a:pPr>
            <a:r>
              <a:rPr lang="en-US" sz="1600">
                <a:latin typeface="Arial"/>
                <a:cs typeface="Arial"/>
              </a:rPr>
              <a:t>Duralast is Proven Tough on millions of vehicles across America every day </a:t>
            </a:r>
            <a:endParaRPr lang="en-US" sz="1600"/>
          </a:p>
          <a:p>
            <a:endParaRPr lang="en-US"/>
          </a:p>
        </p:txBody>
      </p:sp>
      <p:pic>
        <p:nvPicPr>
          <p:cNvPr id="6" name="Picture 5">
            <a:extLst>
              <a:ext uri="{FF2B5EF4-FFF2-40B4-BE49-F238E27FC236}">
                <a16:creationId xmlns:a16="http://schemas.microsoft.com/office/drawing/2014/main" id="{1114DC1B-007D-E0EA-B139-6B7C17CB8A43}"/>
              </a:ext>
            </a:extLst>
          </p:cNvPr>
          <p:cNvPicPr>
            <a:picLocks noChangeAspect="1"/>
          </p:cNvPicPr>
          <p:nvPr/>
        </p:nvPicPr>
        <p:blipFill>
          <a:blip r:embed="rId3"/>
          <a:stretch>
            <a:fillRect/>
          </a:stretch>
        </p:blipFill>
        <p:spPr>
          <a:xfrm>
            <a:off x="1985139" y="2995135"/>
            <a:ext cx="6660872" cy="2228235"/>
          </a:xfrm>
          <a:prstGeom prst="rect">
            <a:avLst/>
          </a:prstGeom>
        </p:spPr>
      </p:pic>
      <p:pic>
        <p:nvPicPr>
          <p:cNvPr id="5" name="Picture 4">
            <a:extLst>
              <a:ext uri="{FF2B5EF4-FFF2-40B4-BE49-F238E27FC236}">
                <a16:creationId xmlns:a16="http://schemas.microsoft.com/office/drawing/2014/main" id="{C6281756-3760-9B0B-7C3F-5921F2083782}"/>
              </a:ext>
            </a:extLst>
          </p:cNvPr>
          <p:cNvPicPr>
            <a:picLocks noChangeAspect="1"/>
          </p:cNvPicPr>
          <p:nvPr/>
        </p:nvPicPr>
        <p:blipFill>
          <a:blip r:embed="rId4"/>
          <a:stretch>
            <a:fillRect/>
          </a:stretch>
        </p:blipFill>
        <p:spPr>
          <a:xfrm>
            <a:off x="7154468" y="2883049"/>
            <a:ext cx="5134249" cy="3157684"/>
          </a:xfrm>
          <a:prstGeom prst="rect">
            <a:avLst/>
          </a:prstGeom>
        </p:spPr>
      </p:pic>
      <p:pic>
        <p:nvPicPr>
          <p:cNvPr id="9" name="Picture 8">
            <a:extLst>
              <a:ext uri="{FF2B5EF4-FFF2-40B4-BE49-F238E27FC236}">
                <a16:creationId xmlns:a16="http://schemas.microsoft.com/office/drawing/2014/main" id="{1EAC992E-0E5D-A0CE-172F-9439A0DDED6B}"/>
              </a:ext>
            </a:extLst>
          </p:cNvPr>
          <p:cNvPicPr>
            <a:picLocks noChangeAspect="1"/>
          </p:cNvPicPr>
          <p:nvPr/>
        </p:nvPicPr>
        <p:blipFill>
          <a:blip r:embed="rId5"/>
          <a:stretch>
            <a:fillRect/>
          </a:stretch>
        </p:blipFill>
        <p:spPr>
          <a:xfrm>
            <a:off x="333486" y="4178498"/>
            <a:ext cx="2504585" cy="1926604"/>
          </a:xfrm>
          <a:prstGeom prst="rect">
            <a:avLst/>
          </a:prstGeom>
        </p:spPr>
      </p:pic>
      <p:pic>
        <p:nvPicPr>
          <p:cNvPr id="10" name="Picture 9">
            <a:extLst>
              <a:ext uri="{FF2B5EF4-FFF2-40B4-BE49-F238E27FC236}">
                <a16:creationId xmlns:a16="http://schemas.microsoft.com/office/drawing/2014/main" id="{D336852F-EEC5-869E-D1EA-5849E5FD5197}"/>
              </a:ext>
            </a:extLst>
          </p:cNvPr>
          <p:cNvPicPr>
            <a:picLocks noChangeAspect="1"/>
          </p:cNvPicPr>
          <p:nvPr/>
        </p:nvPicPr>
        <p:blipFill>
          <a:blip r:embed="rId6"/>
          <a:stretch>
            <a:fillRect/>
          </a:stretch>
        </p:blipFill>
        <p:spPr>
          <a:xfrm>
            <a:off x="1820127" y="4389846"/>
            <a:ext cx="2745344" cy="2111803"/>
          </a:xfrm>
          <a:prstGeom prst="rect">
            <a:avLst/>
          </a:prstGeom>
        </p:spPr>
      </p:pic>
    </p:spTree>
    <p:extLst>
      <p:ext uri="{BB962C8B-B14F-4D97-AF65-F5344CB8AC3E}">
        <p14:creationId xmlns:p14="http://schemas.microsoft.com/office/powerpoint/2010/main" val="25042860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1FE4026-9E43-4039-A3D5-DFBAA9915FF0}"/>
              </a:ext>
            </a:extLst>
          </p:cNvPr>
          <p:cNvSpPr>
            <a:spLocks noGrp="1"/>
          </p:cNvSpPr>
          <p:nvPr>
            <p:ph type="body" sz="quarter" idx="13"/>
          </p:nvPr>
        </p:nvSpPr>
        <p:spPr/>
        <p:txBody>
          <a:bodyPr/>
          <a:lstStyle/>
          <a:p>
            <a:r>
              <a:rPr lang="en-US" dirty="0"/>
              <a:t>Meineke Program</a:t>
            </a:r>
          </a:p>
        </p:txBody>
      </p:sp>
      <p:sp>
        <p:nvSpPr>
          <p:cNvPr id="4" name="Text Placeholder 3">
            <a:extLst>
              <a:ext uri="{FF2B5EF4-FFF2-40B4-BE49-F238E27FC236}">
                <a16:creationId xmlns:a16="http://schemas.microsoft.com/office/drawing/2014/main" id="{A2259D0F-2599-4F3E-ABD6-C1CBC5AA1D53}"/>
              </a:ext>
            </a:extLst>
          </p:cNvPr>
          <p:cNvSpPr>
            <a:spLocks noGrp="1"/>
          </p:cNvSpPr>
          <p:nvPr>
            <p:ph type="body" sz="quarter" idx="16"/>
          </p:nvPr>
        </p:nvSpPr>
        <p:spPr/>
        <p:txBody>
          <a:bodyPr/>
          <a:lstStyle/>
          <a:p>
            <a:r>
              <a:rPr lang="en-US" sz="3200" dirty="0"/>
              <a:t>Meineke program is “Enhanced” level national account pricing. AutoZone's best pricing available.</a:t>
            </a:r>
          </a:p>
          <a:p>
            <a:r>
              <a:rPr lang="en-US" sz="3200" dirty="0"/>
              <a:t>5% rebate monthly paid directly to your shop</a:t>
            </a:r>
          </a:p>
          <a:p>
            <a:r>
              <a:rPr lang="en-US" sz="3200" dirty="0"/>
              <a:t>Driven Brands has negotiated the Best pricing for Meineke Dealers and continues to provide the dealers with the benefits of the Driven Brands’ group buying power.</a:t>
            </a:r>
          </a:p>
          <a:p>
            <a:r>
              <a:rPr lang="en-US" sz="3200" dirty="0"/>
              <a:t>As new Dealers are opened, AutoZone is opening purchasing accounts so that the new franchisees can get right to business on day 1.</a:t>
            </a:r>
          </a:p>
          <a:p>
            <a:pPr marL="0" indent="0">
              <a:buNone/>
            </a:pPr>
            <a:endParaRPr lang="en-US" dirty="0"/>
          </a:p>
        </p:txBody>
      </p:sp>
    </p:spTree>
    <p:extLst>
      <p:ext uri="{BB962C8B-B14F-4D97-AF65-F5344CB8AC3E}">
        <p14:creationId xmlns:p14="http://schemas.microsoft.com/office/powerpoint/2010/main" val="5191980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9C0BFA7A-5A31-8642-8100-63FF68CFF1C3}"/>
              </a:ext>
            </a:extLst>
          </p:cNvPr>
          <p:cNvSpPr txBox="1">
            <a:spLocks/>
          </p:cNvSpPr>
          <p:nvPr/>
        </p:nvSpPr>
        <p:spPr>
          <a:xfrm>
            <a:off x="730546" y="2995986"/>
            <a:ext cx="10576361" cy="1068561"/>
          </a:xfrm>
          <a:prstGeom prst="rect">
            <a:avLst/>
          </a:prstGeom>
        </p:spPr>
        <p:txBody>
          <a:bodyPr vert="horz" lIns="0" tIns="0" rIns="0" bIns="0" anchor="ctr"/>
          <a:lstStyle>
            <a:lvl1pPr marL="0" indent="0" algn="ctr" defTabSz="914400" rtl="0" eaLnBrk="1" latinLnBrk="0" hangingPunct="1">
              <a:lnSpc>
                <a:spcPct val="90000"/>
              </a:lnSpc>
              <a:spcBef>
                <a:spcPts val="0"/>
              </a:spcBef>
              <a:buFont typeface="Arial" panose="020B0604020202020204" pitchFamily="34" charset="0"/>
              <a:buNone/>
              <a:defRPr sz="2000" kern="1200" cap="none">
                <a:solidFill>
                  <a:schemeClr val="bg1">
                    <a:lumMod val="50000"/>
                  </a:schemeClr>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cap="all">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cap="all">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cap="all">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cap="all">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6600" b="1">
                <a:solidFill>
                  <a:srgbClr val="FF6500"/>
                </a:solidFill>
              </a:rPr>
              <a:t>THANK YOU!</a:t>
            </a:r>
          </a:p>
        </p:txBody>
      </p:sp>
    </p:spTree>
    <p:extLst>
      <p:ext uri="{BB962C8B-B14F-4D97-AF65-F5344CB8AC3E}">
        <p14:creationId xmlns:p14="http://schemas.microsoft.com/office/powerpoint/2010/main" val="41862110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1366BD-7588-8945-A4FF-B12745D07352}"/>
              </a:ext>
            </a:extLst>
          </p:cNvPr>
          <p:cNvSpPr>
            <a:spLocks noGrp="1"/>
          </p:cNvSpPr>
          <p:nvPr>
            <p:ph type="body" sz="quarter" idx="13"/>
          </p:nvPr>
        </p:nvSpPr>
        <p:spPr/>
        <p:txBody>
          <a:bodyPr/>
          <a:lstStyle/>
          <a:p>
            <a:r>
              <a:rPr lang="en-US"/>
              <a:t>Agenda</a:t>
            </a:r>
          </a:p>
        </p:txBody>
      </p:sp>
      <p:sp>
        <p:nvSpPr>
          <p:cNvPr id="4" name="Text Placeholder 3">
            <a:extLst>
              <a:ext uri="{FF2B5EF4-FFF2-40B4-BE49-F238E27FC236}">
                <a16:creationId xmlns:a16="http://schemas.microsoft.com/office/drawing/2014/main" id="{B79927B5-60E5-2B41-BFF8-33348FC86EB2}"/>
              </a:ext>
            </a:extLst>
          </p:cNvPr>
          <p:cNvSpPr>
            <a:spLocks noGrp="1"/>
          </p:cNvSpPr>
          <p:nvPr>
            <p:ph type="body" sz="quarter" idx="15"/>
          </p:nvPr>
        </p:nvSpPr>
        <p:spPr/>
        <p:txBody>
          <a:bodyPr/>
          <a:lstStyle/>
          <a:p>
            <a:r>
              <a:rPr lang="en-US" dirty="0"/>
              <a:t>Our Story</a:t>
            </a:r>
          </a:p>
          <a:p>
            <a:r>
              <a:rPr lang="en-US" dirty="0"/>
              <a:t>Our Differentiators</a:t>
            </a:r>
          </a:p>
          <a:p>
            <a:r>
              <a:rPr lang="en-US" dirty="0"/>
              <a:t>Our Brand</a:t>
            </a:r>
          </a:p>
          <a:p>
            <a:r>
              <a:rPr lang="en-US" dirty="0"/>
              <a:t>Our Commitment </a:t>
            </a:r>
          </a:p>
        </p:txBody>
      </p:sp>
    </p:spTree>
    <p:extLst>
      <p:ext uri="{BB962C8B-B14F-4D97-AF65-F5344CB8AC3E}">
        <p14:creationId xmlns:p14="http://schemas.microsoft.com/office/powerpoint/2010/main" val="29964005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EF083F0-02F0-C24F-9A75-A6F731BE251B}"/>
              </a:ext>
            </a:extLst>
          </p:cNvPr>
          <p:cNvSpPr>
            <a:spLocks noGrp="1"/>
          </p:cNvSpPr>
          <p:nvPr>
            <p:ph type="body" sz="quarter" idx="13"/>
          </p:nvPr>
        </p:nvSpPr>
        <p:spPr/>
        <p:txBody>
          <a:bodyPr/>
          <a:lstStyle/>
          <a:p>
            <a:r>
              <a:rPr lang="en-US"/>
              <a:t>OUR STORY</a:t>
            </a:r>
          </a:p>
        </p:txBody>
      </p:sp>
    </p:spTree>
    <p:extLst>
      <p:ext uri="{BB962C8B-B14F-4D97-AF65-F5344CB8AC3E}">
        <p14:creationId xmlns:p14="http://schemas.microsoft.com/office/powerpoint/2010/main" val="27661019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8C1DD6-F0E8-7F44-87F2-F9A473828FA4}"/>
              </a:ext>
            </a:extLst>
          </p:cNvPr>
          <p:cNvSpPr txBox="1">
            <a:spLocks/>
          </p:cNvSpPr>
          <p:nvPr/>
        </p:nvSpPr>
        <p:spPr>
          <a:xfrm>
            <a:off x="402559" y="397206"/>
            <a:ext cx="10076688" cy="5937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ysClr val="windowText" lastClr="000000"/>
                </a:solidFill>
                <a:effectLst/>
                <a:uLnTx/>
                <a:uFillTx/>
                <a:latin typeface="Arial" panose="020B0604020202020204" pitchFamily="34" charset="0"/>
                <a:ea typeface="+mj-ea"/>
                <a:cs typeface="Arial" panose="020B0604020202020204" pitchFamily="34" charset="0"/>
              </a:rPr>
              <a:t>TAKING CARE OF PEOPLE WHO TAKE CARE OF CARS</a:t>
            </a:r>
          </a:p>
        </p:txBody>
      </p:sp>
      <p:sp>
        <p:nvSpPr>
          <p:cNvPr id="4" name="Text Placeholder 4">
            <a:extLst>
              <a:ext uri="{FF2B5EF4-FFF2-40B4-BE49-F238E27FC236}">
                <a16:creationId xmlns:a16="http://schemas.microsoft.com/office/drawing/2014/main" id="{F94C5388-C33D-C240-AB76-A2000A1CC1D8}"/>
              </a:ext>
            </a:extLst>
          </p:cNvPr>
          <p:cNvSpPr txBox="1">
            <a:spLocks noChangeArrowheads="1"/>
          </p:cNvSpPr>
          <p:nvPr/>
        </p:nvSpPr>
        <p:spPr bwMode="auto">
          <a:xfrm>
            <a:off x="585113" y="1199641"/>
            <a:ext cx="4700016" cy="420130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buClr>
                <a:schemeClr val="accent2"/>
              </a:buClr>
              <a:buNone/>
            </a:pPr>
            <a:r>
              <a:rPr lang="en-US" altLang="en-US" sz="1600">
                <a:latin typeface="Arial" panose="020B0604020202020204" pitchFamily="34" charset="0"/>
                <a:cs typeface="Arial" panose="020B0604020202020204" pitchFamily="34" charset="0"/>
              </a:rPr>
              <a:t>AutoZone started with a vision and a commitment to taking care of people who take care of cars.</a:t>
            </a:r>
          </a:p>
          <a:p>
            <a:pPr marL="0" indent="0">
              <a:lnSpc>
                <a:spcPts val="1800"/>
              </a:lnSpc>
              <a:buClr>
                <a:schemeClr val="accent2"/>
              </a:buClr>
              <a:buNone/>
            </a:pPr>
            <a:r>
              <a:rPr lang="en-US" altLang="en-US" sz="1600">
                <a:latin typeface="Arial" panose="020B0604020202020204" pitchFamily="34" charset="0"/>
                <a:cs typeface="Arial" panose="020B0604020202020204" pitchFamily="34" charset="0"/>
              </a:rPr>
              <a:t>On July 4, 1979, in the small town of Forrest City, Arkansas, we opened the first “Auto Shack”, with first day sales of only $300.</a:t>
            </a:r>
          </a:p>
          <a:p>
            <a:pPr marL="0" indent="0">
              <a:lnSpc>
                <a:spcPts val="1800"/>
              </a:lnSpc>
              <a:buClr>
                <a:schemeClr val="accent2"/>
              </a:buClr>
              <a:buNone/>
            </a:pPr>
            <a:r>
              <a:rPr lang="en-US" altLang="en-US" sz="1600">
                <a:latin typeface="Arial" panose="020B0604020202020204" pitchFamily="34" charset="0"/>
                <a:cs typeface="Arial" panose="020B0604020202020204" pitchFamily="34" charset="0"/>
              </a:rPr>
              <a:t>Since that first day, we’ve kept that vision and </a:t>
            </a:r>
            <a:br>
              <a:rPr lang="en-US" altLang="en-US" sz="1600">
                <a:latin typeface="Arial" panose="020B0604020202020204" pitchFamily="34" charset="0"/>
                <a:cs typeface="Arial" panose="020B0604020202020204" pitchFamily="34" charset="0"/>
              </a:rPr>
            </a:br>
            <a:r>
              <a:rPr lang="en-US" altLang="en-US" sz="1600">
                <a:latin typeface="Arial" panose="020B0604020202020204" pitchFamily="34" charset="0"/>
                <a:cs typeface="Arial" panose="020B0604020202020204" pitchFamily="34" charset="0"/>
              </a:rPr>
              <a:t>commitment alive, and it’s been the driving force </a:t>
            </a:r>
            <a:br>
              <a:rPr lang="en-US" altLang="en-US" sz="1600">
                <a:latin typeface="Arial" panose="020B0604020202020204" pitchFamily="34" charset="0"/>
                <a:cs typeface="Arial" panose="020B0604020202020204" pitchFamily="34" charset="0"/>
              </a:rPr>
            </a:br>
            <a:r>
              <a:rPr lang="en-US" altLang="en-US" sz="1600">
                <a:latin typeface="Arial" panose="020B0604020202020204" pitchFamily="34" charset="0"/>
                <a:cs typeface="Arial" panose="020B0604020202020204" pitchFamily="34" charset="0"/>
              </a:rPr>
              <a:t>behind AutoZone’s success – </a:t>
            </a:r>
          </a:p>
          <a:p>
            <a:pPr marL="0" indent="0">
              <a:lnSpc>
                <a:spcPts val="1800"/>
              </a:lnSpc>
              <a:buClr>
                <a:schemeClr val="accent2"/>
              </a:buClr>
              <a:buNone/>
            </a:pPr>
            <a:r>
              <a:rPr lang="en-US" altLang="en-US" sz="1600">
                <a:latin typeface="Arial" panose="020B0604020202020204" pitchFamily="34" charset="0"/>
                <a:cs typeface="Arial" panose="020B0604020202020204" pitchFamily="34" charset="0"/>
              </a:rPr>
              <a:t>We’re ready to help you take your business to the</a:t>
            </a:r>
            <a:br>
              <a:rPr lang="en-US" altLang="en-US" sz="1600">
                <a:latin typeface="Arial" panose="020B0604020202020204" pitchFamily="34" charset="0"/>
                <a:cs typeface="Arial" panose="020B0604020202020204" pitchFamily="34" charset="0"/>
              </a:rPr>
            </a:br>
            <a:r>
              <a:rPr lang="en-US" altLang="en-US" sz="1600">
                <a:latin typeface="Arial" panose="020B0604020202020204" pitchFamily="34" charset="0"/>
                <a:cs typeface="Arial" panose="020B0604020202020204" pitchFamily="34" charset="0"/>
              </a:rPr>
              <a:t>next level with dedicated people, commercially focused programs and the parts you need when you need them. </a:t>
            </a:r>
          </a:p>
        </p:txBody>
      </p:sp>
      <p:pic>
        <p:nvPicPr>
          <p:cNvPr id="6" name="Picture 5">
            <a:extLst>
              <a:ext uri="{FF2B5EF4-FFF2-40B4-BE49-F238E27FC236}">
                <a16:creationId xmlns:a16="http://schemas.microsoft.com/office/drawing/2014/main" id="{4F201ABE-0EC2-E446-BD6E-067FFCE97736}"/>
              </a:ext>
            </a:extLst>
          </p:cNvPr>
          <p:cNvPicPr>
            <a:picLocks noChangeAspect="1"/>
          </p:cNvPicPr>
          <p:nvPr/>
        </p:nvPicPr>
        <p:blipFill>
          <a:blip r:embed="rId3"/>
          <a:stretch>
            <a:fillRect/>
          </a:stretch>
        </p:blipFill>
        <p:spPr>
          <a:xfrm>
            <a:off x="5541264" y="1380744"/>
            <a:ext cx="5705856" cy="3668050"/>
          </a:xfrm>
          <a:prstGeom prst="rect">
            <a:avLst/>
          </a:prstGeom>
        </p:spPr>
      </p:pic>
    </p:spTree>
    <p:extLst>
      <p:ext uri="{BB962C8B-B14F-4D97-AF65-F5344CB8AC3E}">
        <p14:creationId xmlns:p14="http://schemas.microsoft.com/office/powerpoint/2010/main" val="9365693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itle 2">
            <a:extLst>
              <a:ext uri="{FF2B5EF4-FFF2-40B4-BE49-F238E27FC236}">
                <a16:creationId xmlns:a16="http://schemas.microsoft.com/office/drawing/2014/main" id="{035EA95B-E5E8-42FA-B0F0-3E78D9EAA01D}"/>
              </a:ext>
            </a:extLst>
          </p:cNvPr>
          <p:cNvSpPr txBox="1">
            <a:spLocks/>
          </p:cNvSpPr>
          <p:nvPr/>
        </p:nvSpPr>
        <p:spPr>
          <a:xfrm>
            <a:off x="488740" y="374904"/>
            <a:ext cx="10076688" cy="5937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ysClr val="windowText" lastClr="000000"/>
                </a:solidFill>
                <a:effectLst/>
                <a:uLnTx/>
                <a:uFillTx/>
                <a:latin typeface="Arial" panose="020B0604020202020204" pitchFamily="34" charset="0"/>
                <a:ea typeface="+mj-ea"/>
                <a:cs typeface="Arial" panose="020B0604020202020204" pitchFamily="34" charset="0"/>
              </a:rPr>
              <a:t>AUTOZONE HISTORICAL TIMELINE</a:t>
            </a:r>
          </a:p>
        </p:txBody>
      </p:sp>
      <p:grpSp>
        <p:nvGrpSpPr>
          <p:cNvPr id="85" name="Group 84">
            <a:extLst>
              <a:ext uri="{FF2B5EF4-FFF2-40B4-BE49-F238E27FC236}">
                <a16:creationId xmlns:a16="http://schemas.microsoft.com/office/drawing/2014/main" id="{32AF3BF0-94D5-4F77-8763-D54786301979}"/>
              </a:ext>
            </a:extLst>
          </p:cNvPr>
          <p:cNvGrpSpPr/>
          <p:nvPr/>
        </p:nvGrpSpPr>
        <p:grpSpPr>
          <a:xfrm>
            <a:off x="1603446" y="2979729"/>
            <a:ext cx="9257804" cy="2834317"/>
            <a:chOff x="1603446" y="3780012"/>
            <a:chExt cx="9257804" cy="2834317"/>
          </a:xfrm>
        </p:grpSpPr>
        <p:sp>
          <p:nvSpPr>
            <p:cNvPr id="86" name="Rectangle 85">
              <a:extLst>
                <a:ext uri="{FF2B5EF4-FFF2-40B4-BE49-F238E27FC236}">
                  <a16:creationId xmlns:a16="http://schemas.microsoft.com/office/drawing/2014/main" id="{3EF9977F-6B44-4F58-9441-F4BC40016EF8}"/>
                </a:ext>
              </a:extLst>
            </p:cNvPr>
            <p:cNvSpPr/>
            <p:nvPr/>
          </p:nvSpPr>
          <p:spPr>
            <a:xfrm>
              <a:off x="1603446" y="6149655"/>
              <a:ext cx="9257804" cy="4646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b="1"/>
                <a:t>        ‘79             ’96             ’98           ’02            ’05            ’07            ’11           ’12            ’14            ’17           ’20           ’21             ‘22  </a:t>
              </a:r>
            </a:p>
          </p:txBody>
        </p:sp>
        <p:sp>
          <p:nvSpPr>
            <p:cNvPr id="111" name="TextBox 110">
              <a:extLst>
                <a:ext uri="{FF2B5EF4-FFF2-40B4-BE49-F238E27FC236}">
                  <a16:creationId xmlns:a16="http://schemas.microsoft.com/office/drawing/2014/main" id="{2C50BA2B-95AC-42E8-A157-DF421E1BC759}"/>
                </a:ext>
              </a:extLst>
            </p:cNvPr>
            <p:cNvSpPr txBox="1"/>
            <p:nvPr/>
          </p:nvSpPr>
          <p:spPr>
            <a:xfrm>
              <a:off x="1703466" y="5072178"/>
              <a:ext cx="952595" cy="438582"/>
            </a:xfrm>
            <a:prstGeom prst="rect">
              <a:avLst/>
            </a:prstGeom>
            <a:noFill/>
          </p:spPr>
          <p:txBody>
            <a:bodyPr wrap="square" rtlCol="0">
              <a:spAutoFit/>
            </a:bodyPr>
            <a:lstStyle/>
            <a:p>
              <a:pPr algn="ctr">
                <a:lnSpc>
                  <a:spcPts val="900"/>
                </a:lnSpc>
              </a:pPr>
              <a:r>
                <a:rPr lang="en-US" sz="1000">
                  <a:latin typeface="Arial Narrow" panose="020B0606020202030204" pitchFamily="34" charset="0"/>
                </a:rPr>
                <a:t>AutoZone Opened First Location</a:t>
              </a:r>
            </a:p>
          </p:txBody>
        </p:sp>
        <p:sp>
          <p:nvSpPr>
            <p:cNvPr id="112" name="TextBox 111">
              <a:extLst>
                <a:ext uri="{FF2B5EF4-FFF2-40B4-BE49-F238E27FC236}">
                  <a16:creationId xmlns:a16="http://schemas.microsoft.com/office/drawing/2014/main" id="{860F5143-FAE4-4D72-A1B4-D80A8219DB6B}"/>
                </a:ext>
              </a:extLst>
            </p:cNvPr>
            <p:cNvSpPr txBox="1"/>
            <p:nvPr/>
          </p:nvSpPr>
          <p:spPr>
            <a:xfrm>
              <a:off x="2400266" y="3780012"/>
              <a:ext cx="952595" cy="900246"/>
            </a:xfrm>
            <a:prstGeom prst="rect">
              <a:avLst/>
            </a:prstGeom>
            <a:noFill/>
          </p:spPr>
          <p:txBody>
            <a:bodyPr wrap="square" rtlCol="0">
              <a:spAutoFit/>
            </a:bodyPr>
            <a:lstStyle/>
            <a:p>
              <a:pPr algn="ctr">
                <a:lnSpc>
                  <a:spcPts val="900"/>
                </a:lnSpc>
              </a:pPr>
              <a:r>
                <a:rPr lang="en-US" sz="1000">
                  <a:latin typeface="Arial Narrow" panose="020B0606020202030204" pitchFamily="34" charset="0"/>
                </a:rPr>
                <a:t>AutoZone Commercial Launched</a:t>
              </a:r>
            </a:p>
            <a:p>
              <a:pPr algn="ctr">
                <a:lnSpc>
                  <a:spcPts val="900"/>
                </a:lnSpc>
              </a:pPr>
              <a:r>
                <a:rPr lang="en-US" sz="1000">
                  <a:latin typeface="Arial Narrow" panose="020B0606020202030204" pitchFamily="34" charset="0"/>
                </a:rPr>
                <a:t>----------------------</a:t>
              </a:r>
            </a:p>
            <a:p>
              <a:pPr algn="ctr">
                <a:lnSpc>
                  <a:spcPts val="900"/>
                </a:lnSpc>
              </a:pPr>
              <a:r>
                <a:rPr lang="en-US" sz="1000">
                  <a:latin typeface="Arial Narrow" panose="020B0606020202030204" pitchFamily="34" charset="0"/>
                </a:rPr>
                <a:t>AutoZone Acquired ALLDATA</a:t>
              </a:r>
            </a:p>
          </p:txBody>
        </p:sp>
        <p:sp>
          <p:nvSpPr>
            <p:cNvPr id="113" name="TextBox 112">
              <a:extLst>
                <a:ext uri="{FF2B5EF4-FFF2-40B4-BE49-F238E27FC236}">
                  <a16:creationId xmlns:a16="http://schemas.microsoft.com/office/drawing/2014/main" id="{5D33065F-52A7-439C-8B84-2DBEA970B859}"/>
                </a:ext>
              </a:extLst>
            </p:cNvPr>
            <p:cNvSpPr txBox="1"/>
            <p:nvPr/>
          </p:nvSpPr>
          <p:spPr>
            <a:xfrm>
              <a:off x="3086938" y="5072178"/>
              <a:ext cx="952595" cy="438582"/>
            </a:xfrm>
            <a:prstGeom prst="rect">
              <a:avLst/>
            </a:prstGeom>
            <a:noFill/>
          </p:spPr>
          <p:txBody>
            <a:bodyPr wrap="square" rtlCol="0">
              <a:spAutoFit/>
            </a:bodyPr>
            <a:lstStyle/>
            <a:p>
              <a:pPr algn="ctr">
                <a:lnSpc>
                  <a:spcPts val="900"/>
                </a:lnSpc>
              </a:pPr>
              <a:r>
                <a:rPr lang="en-US" sz="1000">
                  <a:latin typeface="Arial Narrow" panose="020B0606020202030204" pitchFamily="34" charset="0"/>
                </a:rPr>
                <a:t>AutoZone de Mexico Opened First Store</a:t>
              </a:r>
            </a:p>
          </p:txBody>
        </p:sp>
        <p:sp>
          <p:nvSpPr>
            <p:cNvPr id="114" name="TextBox 113">
              <a:extLst>
                <a:ext uri="{FF2B5EF4-FFF2-40B4-BE49-F238E27FC236}">
                  <a16:creationId xmlns:a16="http://schemas.microsoft.com/office/drawing/2014/main" id="{E11915C3-AB02-4AD3-837A-31ADC5A58015}"/>
                </a:ext>
              </a:extLst>
            </p:cNvPr>
            <p:cNvSpPr txBox="1"/>
            <p:nvPr/>
          </p:nvSpPr>
          <p:spPr>
            <a:xfrm>
              <a:off x="3722372" y="4122724"/>
              <a:ext cx="952595" cy="553998"/>
            </a:xfrm>
            <a:prstGeom prst="rect">
              <a:avLst/>
            </a:prstGeom>
            <a:noFill/>
          </p:spPr>
          <p:txBody>
            <a:bodyPr wrap="square" rtlCol="0">
              <a:spAutoFit/>
            </a:bodyPr>
            <a:lstStyle/>
            <a:p>
              <a:pPr algn="ctr">
                <a:lnSpc>
                  <a:spcPts val="900"/>
                </a:lnSpc>
              </a:pPr>
              <a:r>
                <a:rPr lang="en-US" sz="1000">
                  <a:latin typeface="Arial Narrow" panose="020B0606020202030204" pitchFamily="34" charset="0"/>
                </a:rPr>
                <a:t>Dedicated National Account Team Introduced</a:t>
              </a:r>
            </a:p>
          </p:txBody>
        </p:sp>
        <p:sp>
          <p:nvSpPr>
            <p:cNvPr id="115" name="TextBox 114">
              <a:extLst>
                <a:ext uri="{FF2B5EF4-FFF2-40B4-BE49-F238E27FC236}">
                  <a16:creationId xmlns:a16="http://schemas.microsoft.com/office/drawing/2014/main" id="{F7C6926C-898F-4D37-9219-BCFEF7B7DD6A}"/>
                </a:ext>
              </a:extLst>
            </p:cNvPr>
            <p:cNvSpPr txBox="1"/>
            <p:nvPr/>
          </p:nvSpPr>
          <p:spPr>
            <a:xfrm>
              <a:off x="4379234" y="4829251"/>
              <a:ext cx="952595" cy="669414"/>
            </a:xfrm>
            <a:prstGeom prst="rect">
              <a:avLst/>
            </a:prstGeom>
            <a:noFill/>
          </p:spPr>
          <p:txBody>
            <a:bodyPr wrap="square" rtlCol="0">
              <a:spAutoFit/>
            </a:bodyPr>
            <a:lstStyle/>
            <a:p>
              <a:pPr algn="ctr">
                <a:lnSpc>
                  <a:spcPts val="900"/>
                </a:lnSpc>
              </a:pPr>
              <a:r>
                <a:rPr lang="en-US" sz="1000">
                  <a:latin typeface="Arial Narrow" panose="020B0606020202030204" pitchFamily="34" charset="0"/>
                </a:rPr>
                <a:t>Introduced Commercial Category Management Team</a:t>
              </a:r>
            </a:p>
          </p:txBody>
        </p:sp>
        <p:sp>
          <p:nvSpPr>
            <p:cNvPr id="116" name="TextBox 115">
              <a:extLst>
                <a:ext uri="{FF2B5EF4-FFF2-40B4-BE49-F238E27FC236}">
                  <a16:creationId xmlns:a16="http://schemas.microsoft.com/office/drawing/2014/main" id="{AFF1808F-703D-4AB7-BA1E-D293A26FE26B}"/>
                </a:ext>
              </a:extLst>
            </p:cNvPr>
            <p:cNvSpPr txBox="1"/>
            <p:nvPr/>
          </p:nvSpPr>
          <p:spPr>
            <a:xfrm>
              <a:off x="5088292" y="4116898"/>
              <a:ext cx="952595" cy="553998"/>
            </a:xfrm>
            <a:prstGeom prst="rect">
              <a:avLst/>
            </a:prstGeom>
            <a:noFill/>
          </p:spPr>
          <p:txBody>
            <a:bodyPr wrap="square" rtlCol="0">
              <a:spAutoFit/>
            </a:bodyPr>
            <a:lstStyle/>
            <a:p>
              <a:pPr algn="ctr">
                <a:lnSpc>
                  <a:spcPts val="900"/>
                </a:lnSpc>
              </a:pPr>
              <a:r>
                <a:rPr lang="en-US" sz="1000">
                  <a:latin typeface="Arial Narrow" panose="020B0606020202030204" pitchFamily="34" charset="0"/>
                </a:rPr>
                <a:t>Web-based Electronic Ordering Introduced</a:t>
              </a:r>
            </a:p>
          </p:txBody>
        </p:sp>
        <p:sp>
          <p:nvSpPr>
            <p:cNvPr id="117" name="TextBox 116">
              <a:extLst>
                <a:ext uri="{FF2B5EF4-FFF2-40B4-BE49-F238E27FC236}">
                  <a16:creationId xmlns:a16="http://schemas.microsoft.com/office/drawing/2014/main" id="{D5DB5FD2-338B-46D2-A4EC-DF49CF21B84A}"/>
                </a:ext>
              </a:extLst>
            </p:cNvPr>
            <p:cNvSpPr txBox="1"/>
            <p:nvPr/>
          </p:nvSpPr>
          <p:spPr>
            <a:xfrm>
              <a:off x="5674637" y="5090134"/>
              <a:ext cx="952595" cy="438582"/>
            </a:xfrm>
            <a:prstGeom prst="rect">
              <a:avLst/>
            </a:prstGeom>
            <a:noFill/>
          </p:spPr>
          <p:txBody>
            <a:bodyPr wrap="square" rtlCol="0">
              <a:spAutoFit/>
            </a:bodyPr>
            <a:lstStyle/>
            <a:p>
              <a:pPr algn="ctr">
                <a:lnSpc>
                  <a:spcPts val="900"/>
                </a:lnSpc>
              </a:pPr>
              <a:r>
                <a:rPr lang="en-US" sz="1000">
                  <a:latin typeface="Arial Narrow" panose="020B0606020202030204" pitchFamily="34" charset="0"/>
                </a:rPr>
                <a:t>Surpassed $1B in Commercial Sales</a:t>
              </a:r>
            </a:p>
          </p:txBody>
        </p:sp>
        <p:sp>
          <p:nvSpPr>
            <p:cNvPr id="118" name="TextBox 117">
              <a:extLst>
                <a:ext uri="{FF2B5EF4-FFF2-40B4-BE49-F238E27FC236}">
                  <a16:creationId xmlns:a16="http://schemas.microsoft.com/office/drawing/2014/main" id="{F9082D40-DEB5-4712-93AE-140A2FD6C128}"/>
                </a:ext>
              </a:extLst>
            </p:cNvPr>
            <p:cNvSpPr txBox="1"/>
            <p:nvPr/>
          </p:nvSpPr>
          <p:spPr>
            <a:xfrm>
              <a:off x="6383783" y="4346187"/>
              <a:ext cx="952595" cy="323165"/>
            </a:xfrm>
            <a:prstGeom prst="rect">
              <a:avLst/>
            </a:prstGeom>
            <a:noFill/>
          </p:spPr>
          <p:txBody>
            <a:bodyPr wrap="square" rtlCol="0">
              <a:spAutoFit/>
            </a:bodyPr>
            <a:lstStyle/>
            <a:p>
              <a:pPr algn="ctr">
                <a:lnSpc>
                  <a:spcPts val="900"/>
                </a:lnSpc>
              </a:pPr>
              <a:r>
                <a:rPr lang="en-US" sz="1000">
                  <a:latin typeface="Arial Narrow" panose="020B0606020202030204" pitchFamily="34" charset="0"/>
                </a:rPr>
                <a:t>5000</a:t>
              </a:r>
              <a:r>
                <a:rPr lang="en-US" sz="1000" baseline="30000">
                  <a:latin typeface="Arial Narrow" panose="020B0606020202030204" pitchFamily="34" charset="0"/>
                </a:rPr>
                <a:t>th</a:t>
              </a:r>
              <a:r>
                <a:rPr lang="en-US" sz="1000">
                  <a:latin typeface="Arial Narrow" panose="020B0606020202030204" pitchFamily="34" charset="0"/>
                </a:rPr>
                <a:t> AutoZone Store Opened</a:t>
              </a:r>
            </a:p>
          </p:txBody>
        </p:sp>
        <p:sp>
          <p:nvSpPr>
            <p:cNvPr id="119" name="TextBox 118">
              <a:extLst>
                <a:ext uri="{FF2B5EF4-FFF2-40B4-BE49-F238E27FC236}">
                  <a16:creationId xmlns:a16="http://schemas.microsoft.com/office/drawing/2014/main" id="{949EB929-BFD5-40BB-9C0A-CA89503B288C}"/>
                </a:ext>
              </a:extLst>
            </p:cNvPr>
            <p:cNvSpPr txBox="1"/>
            <p:nvPr/>
          </p:nvSpPr>
          <p:spPr>
            <a:xfrm>
              <a:off x="7683808" y="4219891"/>
              <a:ext cx="952595" cy="438582"/>
            </a:xfrm>
            <a:prstGeom prst="rect">
              <a:avLst/>
            </a:prstGeom>
            <a:noFill/>
          </p:spPr>
          <p:txBody>
            <a:bodyPr wrap="square" rtlCol="0">
              <a:spAutoFit/>
            </a:bodyPr>
            <a:lstStyle/>
            <a:p>
              <a:pPr algn="ctr">
                <a:lnSpc>
                  <a:spcPts val="900"/>
                </a:lnSpc>
              </a:pPr>
              <a:r>
                <a:rPr lang="en-US" sz="1000">
                  <a:latin typeface="Arial Narrow" panose="020B0606020202030204" pitchFamily="34" charset="0"/>
                </a:rPr>
                <a:t>Surpassed $2B in Commercial Sales</a:t>
              </a:r>
            </a:p>
          </p:txBody>
        </p:sp>
        <p:sp>
          <p:nvSpPr>
            <p:cNvPr id="120" name="TextBox 119">
              <a:extLst>
                <a:ext uri="{FF2B5EF4-FFF2-40B4-BE49-F238E27FC236}">
                  <a16:creationId xmlns:a16="http://schemas.microsoft.com/office/drawing/2014/main" id="{B96E7CBF-7846-4F0E-97AF-163098CAC528}"/>
                </a:ext>
              </a:extLst>
            </p:cNvPr>
            <p:cNvSpPr txBox="1"/>
            <p:nvPr/>
          </p:nvSpPr>
          <p:spPr>
            <a:xfrm>
              <a:off x="7013448" y="4951580"/>
              <a:ext cx="952595" cy="553998"/>
            </a:xfrm>
            <a:prstGeom prst="rect">
              <a:avLst/>
            </a:prstGeom>
            <a:noFill/>
          </p:spPr>
          <p:txBody>
            <a:bodyPr wrap="square" rtlCol="0">
              <a:spAutoFit/>
            </a:bodyPr>
            <a:lstStyle/>
            <a:p>
              <a:pPr algn="ctr">
                <a:lnSpc>
                  <a:spcPts val="900"/>
                </a:lnSpc>
              </a:pPr>
              <a:r>
                <a:rPr lang="en-US" sz="1000">
                  <a:latin typeface="Arial Narrow" panose="020B0606020202030204" pitchFamily="34" charset="0"/>
                </a:rPr>
                <a:t>4000</a:t>
              </a:r>
              <a:r>
                <a:rPr lang="en-US" sz="1000" baseline="30000">
                  <a:latin typeface="Arial Narrow" panose="020B0606020202030204" pitchFamily="34" charset="0"/>
                </a:rPr>
                <a:t>th</a:t>
              </a:r>
              <a:r>
                <a:rPr lang="en-US" sz="1000">
                  <a:latin typeface="Arial Narrow" panose="020B0606020202030204" pitchFamily="34" charset="0"/>
                </a:rPr>
                <a:t> Commercial Program Opened</a:t>
              </a:r>
            </a:p>
          </p:txBody>
        </p:sp>
        <p:sp>
          <p:nvSpPr>
            <p:cNvPr id="121" name="TextBox 120">
              <a:extLst>
                <a:ext uri="{FF2B5EF4-FFF2-40B4-BE49-F238E27FC236}">
                  <a16:creationId xmlns:a16="http://schemas.microsoft.com/office/drawing/2014/main" id="{B7E934BC-B834-40D2-8DDD-8502D55CF0A0}"/>
                </a:ext>
              </a:extLst>
            </p:cNvPr>
            <p:cNvSpPr txBox="1"/>
            <p:nvPr/>
          </p:nvSpPr>
          <p:spPr>
            <a:xfrm>
              <a:off x="8302702" y="4825668"/>
              <a:ext cx="952595" cy="669414"/>
            </a:xfrm>
            <a:prstGeom prst="rect">
              <a:avLst/>
            </a:prstGeom>
            <a:noFill/>
          </p:spPr>
          <p:txBody>
            <a:bodyPr wrap="square" rtlCol="0">
              <a:spAutoFit/>
            </a:bodyPr>
            <a:lstStyle/>
            <a:p>
              <a:pPr algn="ctr">
                <a:lnSpc>
                  <a:spcPts val="900"/>
                </a:lnSpc>
              </a:pPr>
              <a:r>
                <a:rPr lang="en-US" sz="1000">
                  <a:latin typeface="Arial Narrow" panose="020B0606020202030204" pitchFamily="34" charset="0"/>
                </a:rPr>
                <a:t>Began Introducing Professional Edge Improvements </a:t>
              </a:r>
            </a:p>
          </p:txBody>
        </p:sp>
        <p:sp>
          <p:nvSpPr>
            <p:cNvPr id="122" name="TextBox 121">
              <a:extLst>
                <a:ext uri="{FF2B5EF4-FFF2-40B4-BE49-F238E27FC236}">
                  <a16:creationId xmlns:a16="http://schemas.microsoft.com/office/drawing/2014/main" id="{268193F8-ED61-4B29-B70E-EBB1C357E7FD}"/>
                </a:ext>
              </a:extLst>
            </p:cNvPr>
            <p:cNvSpPr txBox="1"/>
            <p:nvPr/>
          </p:nvSpPr>
          <p:spPr>
            <a:xfrm>
              <a:off x="9001251" y="4207551"/>
              <a:ext cx="1053078" cy="438582"/>
            </a:xfrm>
            <a:prstGeom prst="rect">
              <a:avLst/>
            </a:prstGeom>
            <a:noFill/>
          </p:spPr>
          <p:txBody>
            <a:bodyPr wrap="square" rtlCol="0">
              <a:spAutoFit/>
            </a:bodyPr>
            <a:lstStyle/>
            <a:p>
              <a:pPr algn="ctr">
                <a:lnSpc>
                  <a:spcPts val="900"/>
                </a:lnSpc>
              </a:pPr>
              <a:r>
                <a:rPr lang="en-US" sz="1000">
                  <a:latin typeface="Arial Narrow" panose="020B0606020202030204" pitchFamily="34" charset="0"/>
                </a:rPr>
                <a:t>Launched AutoZonePro.com Upgrades</a:t>
              </a:r>
            </a:p>
          </p:txBody>
        </p:sp>
        <p:cxnSp>
          <p:nvCxnSpPr>
            <p:cNvPr id="123" name="Straight Connector 122">
              <a:extLst>
                <a:ext uri="{FF2B5EF4-FFF2-40B4-BE49-F238E27FC236}">
                  <a16:creationId xmlns:a16="http://schemas.microsoft.com/office/drawing/2014/main" id="{C2DD7E2C-3EBE-4522-AC77-E2A652C699D2}"/>
                </a:ext>
              </a:extLst>
            </p:cNvPr>
            <p:cNvCxnSpPr>
              <a:cxnSpLocks/>
            </p:cNvCxnSpPr>
            <p:nvPr/>
          </p:nvCxnSpPr>
          <p:spPr>
            <a:xfrm flipH="1">
              <a:off x="2165648" y="5579519"/>
              <a:ext cx="7303" cy="4646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664B38B-AC83-4EB0-A2DA-C7E342EED8DD}"/>
                </a:ext>
              </a:extLst>
            </p:cNvPr>
            <p:cNvCxnSpPr>
              <a:cxnSpLocks/>
            </p:cNvCxnSpPr>
            <p:nvPr/>
          </p:nvCxnSpPr>
          <p:spPr>
            <a:xfrm>
              <a:off x="2868093" y="4679668"/>
              <a:ext cx="0" cy="13591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D8CAA171-393C-4606-8583-168FA0567652}"/>
                </a:ext>
              </a:extLst>
            </p:cNvPr>
            <p:cNvCxnSpPr>
              <a:cxnSpLocks/>
            </p:cNvCxnSpPr>
            <p:nvPr/>
          </p:nvCxnSpPr>
          <p:spPr>
            <a:xfrm>
              <a:off x="3535619" y="5510760"/>
              <a:ext cx="4720" cy="5399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2173D5FB-4F12-45A9-A719-DF845175F627}"/>
                </a:ext>
              </a:extLst>
            </p:cNvPr>
            <p:cNvCxnSpPr>
              <a:cxnSpLocks/>
            </p:cNvCxnSpPr>
            <p:nvPr/>
          </p:nvCxnSpPr>
          <p:spPr>
            <a:xfrm>
              <a:off x="4193881" y="4679668"/>
              <a:ext cx="0" cy="13763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6868F6E0-4AFB-4009-A187-C44A600B37C9}"/>
                </a:ext>
              </a:extLst>
            </p:cNvPr>
            <p:cNvCxnSpPr>
              <a:cxnSpLocks/>
            </p:cNvCxnSpPr>
            <p:nvPr/>
          </p:nvCxnSpPr>
          <p:spPr>
            <a:xfrm>
              <a:off x="4850812" y="5498945"/>
              <a:ext cx="4720" cy="5399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E5D38560-22E2-4CE1-BE5C-0A5F43E20D56}"/>
                </a:ext>
              </a:extLst>
            </p:cNvPr>
            <p:cNvCxnSpPr>
              <a:cxnSpLocks/>
            </p:cNvCxnSpPr>
            <p:nvPr/>
          </p:nvCxnSpPr>
          <p:spPr>
            <a:xfrm>
              <a:off x="5539814" y="4679668"/>
              <a:ext cx="0" cy="13763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6C8090EE-E693-4B52-B97B-3F553A1B17FD}"/>
                </a:ext>
              </a:extLst>
            </p:cNvPr>
            <p:cNvCxnSpPr>
              <a:cxnSpLocks/>
            </p:cNvCxnSpPr>
            <p:nvPr/>
          </p:nvCxnSpPr>
          <p:spPr>
            <a:xfrm>
              <a:off x="6860081" y="4712049"/>
              <a:ext cx="0" cy="13763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C4B83A66-F56D-4169-9C44-E31AF50516CA}"/>
                </a:ext>
              </a:extLst>
            </p:cNvPr>
            <p:cNvCxnSpPr>
              <a:cxnSpLocks/>
            </p:cNvCxnSpPr>
            <p:nvPr/>
          </p:nvCxnSpPr>
          <p:spPr>
            <a:xfrm>
              <a:off x="8167880" y="4693274"/>
              <a:ext cx="0" cy="13763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34439CED-9B49-49EF-9098-7BDC82089F91}"/>
                </a:ext>
              </a:extLst>
            </p:cNvPr>
            <p:cNvCxnSpPr>
              <a:cxnSpLocks/>
            </p:cNvCxnSpPr>
            <p:nvPr/>
          </p:nvCxnSpPr>
          <p:spPr>
            <a:xfrm>
              <a:off x="9508299" y="4671065"/>
              <a:ext cx="0" cy="13763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8B6AC20B-84A2-41B4-A9C2-5516233CA124}"/>
                </a:ext>
              </a:extLst>
            </p:cNvPr>
            <p:cNvCxnSpPr>
              <a:cxnSpLocks/>
            </p:cNvCxnSpPr>
            <p:nvPr/>
          </p:nvCxnSpPr>
          <p:spPr>
            <a:xfrm>
              <a:off x="6165114" y="5516062"/>
              <a:ext cx="4720" cy="5399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B9ED0436-CC8C-4757-9C90-8D8F88C3FE6C}"/>
                </a:ext>
              </a:extLst>
            </p:cNvPr>
            <p:cNvCxnSpPr>
              <a:cxnSpLocks/>
            </p:cNvCxnSpPr>
            <p:nvPr/>
          </p:nvCxnSpPr>
          <p:spPr>
            <a:xfrm>
              <a:off x="7506578" y="5506843"/>
              <a:ext cx="4720" cy="5399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505D0132-B3EF-4CEB-84FA-96CC9ED264FE}"/>
                </a:ext>
              </a:extLst>
            </p:cNvPr>
            <p:cNvCxnSpPr>
              <a:cxnSpLocks/>
            </p:cNvCxnSpPr>
            <p:nvPr/>
          </p:nvCxnSpPr>
          <p:spPr>
            <a:xfrm>
              <a:off x="8814376" y="5498665"/>
              <a:ext cx="4720" cy="5399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5" name="Group 134">
            <a:extLst>
              <a:ext uri="{FF2B5EF4-FFF2-40B4-BE49-F238E27FC236}">
                <a16:creationId xmlns:a16="http://schemas.microsoft.com/office/drawing/2014/main" id="{CC49450A-5C9C-4B34-861E-36FC7D8473BA}"/>
              </a:ext>
            </a:extLst>
          </p:cNvPr>
          <p:cNvGrpSpPr/>
          <p:nvPr/>
        </p:nvGrpSpPr>
        <p:grpSpPr>
          <a:xfrm>
            <a:off x="1648490" y="1278481"/>
            <a:ext cx="8408893" cy="1407133"/>
            <a:chOff x="281488" y="2439408"/>
            <a:chExt cx="11211856" cy="1876179"/>
          </a:xfrm>
        </p:grpSpPr>
        <p:sp>
          <p:nvSpPr>
            <p:cNvPr id="136" name="TextBox 135">
              <a:extLst>
                <a:ext uri="{FF2B5EF4-FFF2-40B4-BE49-F238E27FC236}">
                  <a16:creationId xmlns:a16="http://schemas.microsoft.com/office/drawing/2014/main" id="{FEA91B04-B47A-4335-AF86-AC4C27DF7008}"/>
                </a:ext>
              </a:extLst>
            </p:cNvPr>
            <p:cNvSpPr txBox="1"/>
            <p:nvPr/>
          </p:nvSpPr>
          <p:spPr>
            <a:xfrm>
              <a:off x="4707503" y="3823144"/>
              <a:ext cx="2572081" cy="492443"/>
            </a:xfrm>
            <a:prstGeom prst="rect">
              <a:avLst/>
            </a:prstGeom>
            <a:noFill/>
          </p:spPr>
          <p:txBody>
            <a:bodyPr wrap="square" rtlCol="0">
              <a:spAutoFit/>
            </a:bodyPr>
            <a:lstStyle/>
            <a:p>
              <a:pPr algn="ctr"/>
              <a:r>
                <a:rPr lang="en-US" sz="900" b="1">
                  <a:latin typeface="Arial Narrow" panose="020B0606020202030204" pitchFamily="34" charset="0"/>
                </a:rPr>
                <a:t>2011 Introduced</a:t>
              </a:r>
            </a:p>
            <a:p>
              <a:pPr algn="ctr"/>
              <a:r>
                <a:rPr lang="en-US" sz="900" b="1">
                  <a:latin typeface="Arial Narrow" panose="020B0606020202030204" pitchFamily="34" charset="0"/>
                </a:rPr>
                <a:t>Duralast Gold Brake Pads and Rotors</a:t>
              </a:r>
            </a:p>
          </p:txBody>
        </p:sp>
        <p:sp>
          <p:nvSpPr>
            <p:cNvPr id="137" name="TextBox 136">
              <a:extLst>
                <a:ext uri="{FF2B5EF4-FFF2-40B4-BE49-F238E27FC236}">
                  <a16:creationId xmlns:a16="http://schemas.microsoft.com/office/drawing/2014/main" id="{EB2A710F-976A-49FB-9BC1-3B70EDA44EF5}"/>
                </a:ext>
              </a:extLst>
            </p:cNvPr>
            <p:cNvSpPr txBox="1"/>
            <p:nvPr/>
          </p:nvSpPr>
          <p:spPr>
            <a:xfrm>
              <a:off x="2498107" y="3823144"/>
              <a:ext cx="2022349" cy="492443"/>
            </a:xfrm>
            <a:prstGeom prst="rect">
              <a:avLst/>
            </a:prstGeom>
            <a:noFill/>
          </p:spPr>
          <p:txBody>
            <a:bodyPr wrap="none" rtlCol="0">
              <a:spAutoFit/>
            </a:bodyPr>
            <a:lstStyle/>
            <a:p>
              <a:pPr algn="ctr"/>
              <a:r>
                <a:rPr lang="en-US" sz="900" b="1">
                  <a:latin typeface="Arial Narrow" panose="020B0606020202030204" pitchFamily="34" charset="0"/>
                </a:rPr>
                <a:t>1996 Acquired</a:t>
              </a:r>
            </a:p>
            <a:p>
              <a:pPr algn="ctr"/>
              <a:r>
                <a:rPr lang="en-US" sz="900" b="1">
                  <a:latin typeface="Arial Narrow" panose="020B0606020202030204" pitchFamily="34" charset="0"/>
                </a:rPr>
                <a:t>ALLDATA Software Company</a:t>
              </a:r>
            </a:p>
          </p:txBody>
        </p:sp>
        <p:sp>
          <p:nvSpPr>
            <p:cNvPr id="138" name="TextBox 137">
              <a:extLst>
                <a:ext uri="{FF2B5EF4-FFF2-40B4-BE49-F238E27FC236}">
                  <a16:creationId xmlns:a16="http://schemas.microsoft.com/office/drawing/2014/main" id="{4B01C4B1-1E6D-487D-93F8-0498F3F3AACF}"/>
                </a:ext>
              </a:extLst>
            </p:cNvPr>
            <p:cNvSpPr txBox="1"/>
            <p:nvPr/>
          </p:nvSpPr>
          <p:spPr>
            <a:xfrm>
              <a:off x="281488" y="3823144"/>
              <a:ext cx="1590607" cy="492443"/>
            </a:xfrm>
            <a:prstGeom prst="rect">
              <a:avLst/>
            </a:prstGeom>
            <a:noFill/>
          </p:spPr>
          <p:txBody>
            <a:bodyPr wrap="none" rtlCol="0">
              <a:spAutoFit/>
            </a:bodyPr>
            <a:lstStyle/>
            <a:p>
              <a:pPr algn="ctr"/>
              <a:r>
                <a:rPr lang="en-US" sz="900" b="1">
                  <a:latin typeface="Arial Narrow" panose="020B0606020202030204" pitchFamily="34" charset="0"/>
                </a:rPr>
                <a:t>1996 Launched</a:t>
              </a:r>
            </a:p>
            <a:p>
              <a:pPr algn="ctr"/>
              <a:r>
                <a:rPr lang="en-US" sz="900" b="1">
                  <a:latin typeface="Arial Narrow" panose="020B0606020202030204" pitchFamily="34" charset="0"/>
                </a:rPr>
                <a:t>AutoZone Commercial</a:t>
              </a:r>
            </a:p>
          </p:txBody>
        </p:sp>
        <p:pic>
          <p:nvPicPr>
            <p:cNvPr id="139" name="Picture 138">
              <a:extLst>
                <a:ext uri="{FF2B5EF4-FFF2-40B4-BE49-F238E27FC236}">
                  <a16:creationId xmlns:a16="http://schemas.microsoft.com/office/drawing/2014/main" id="{CD20D92A-A31B-4CD9-BFB7-9F9B0104ED06}"/>
                </a:ext>
              </a:extLst>
            </p:cNvPr>
            <p:cNvPicPr>
              <a:picLocks/>
            </p:cNvPicPr>
            <p:nvPr/>
          </p:nvPicPr>
          <p:blipFill rotWithShape="1">
            <a:blip r:embed="rId3"/>
            <a:srcRect l="25316" t="12757" r="16458" b="3313"/>
            <a:stretch/>
          </p:blipFill>
          <p:spPr>
            <a:xfrm>
              <a:off x="7683981" y="2439408"/>
              <a:ext cx="1408176" cy="1408176"/>
            </a:xfrm>
            <a:prstGeom prst="flowChartConnector">
              <a:avLst/>
            </a:prstGeom>
          </p:spPr>
        </p:pic>
        <p:sp>
          <p:nvSpPr>
            <p:cNvPr id="140" name="TextBox 139">
              <a:extLst>
                <a:ext uri="{FF2B5EF4-FFF2-40B4-BE49-F238E27FC236}">
                  <a16:creationId xmlns:a16="http://schemas.microsoft.com/office/drawing/2014/main" id="{A5F3F8C0-559F-4120-839F-0B4D249DEE1F}"/>
                </a:ext>
              </a:extLst>
            </p:cNvPr>
            <p:cNvSpPr txBox="1"/>
            <p:nvPr/>
          </p:nvSpPr>
          <p:spPr>
            <a:xfrm>
              <a:off x="7550388" y="3823144"/>
              <a:ext cx="1718847" cy="492443"/>
            </a:xfrm>
            <a:prstGeom prst="rect">
              <a:avLst/>
            </a:prstGeom>
            <a:noFill/>
          </p:spPr>
          <p:txBody>
            <a:bodyPr wrap="none" rtlCol="0">
              <a:spAutoFit/>
            </a:bodyPr>
            <a:lstStyle/>
            <a:p>
              <a:pPr algn="ctr"/>
              <a:r>
                <a:rPr lang="en-US" sz="900" b="1">
                  <a:latin typeface="Arial Narrow" panose="020B0606020202030204" pitchFamily="34" charset="0"/>
                </a:rPr>
                <a:t>2015 Began</a:t>
              </a:r>
            </a:p>
            <a:p>
              <a:pPr algn="ctr"/>
              <a:r>
                <a:rPr lang="en-US" sz="900" b="1">
                  <a:latin typeface="Arial Narrow" panose="020B0606020202030204" pitchFamily="34" charset="0"/>
                </a:rPr>
                <a:t>ProVantage Loyalty Test</a:t>
              </a:r>
            </a:p>
          </p:txBody>
        </p:sp>
        <p:sp>
          <p:nvSpPr>
            <p:cNvPr id="141" name="TextBox 140">
              <a:extLst>
                <a:ext uri="{FF2B5EF4-FFF2-40B4-BE49-F238E27FC236}">
                  <a16:creationId xmlns:a16="http://schemas.microsoft.com/office/drawing/2014/main" id="{9144E70D-50DE-48F7-B3C1-743E6B785DFE}"/>
                </a:ext>
              </a:extLst>
            </p:cNvPr>
            <p:cNvSpPr txBox="1"/>
            <p:nvPr/>
          </p:nvSpPr>
          <p:spPr>
            <a:xfrm>
              <a:off x="10126825" y="3823144"/>
              <a:ext cx="1361911" cy="492443"/>
            </a:xfrm>
            <a:prstGeom prst="rect">
              <a:avLst/>
            </a:prstGeom>
            <a:noFill/>
          </p:spPr>
          <p:txBody>
            <a:bodyPr wrap="none" rtlCol="0">
              <a:spAutoFit/>
            </a:bodyPr>
            <a:lstStyle/>
            <a:p>
              <a:pPr algn="ctr"/>
              <a:r>
                <a:rPr lang="en-US" sz="900" b="1">
                  <a:latin typeface="Arial Narrow" panose="020B0606020202030204" pitchFamily="34" charset="0"/>
                </a:rPr>
                <a:t>2019 Launched</a:t>
              </a:r>
            </a:p>
            <a:p>
              <a:pPr algn="ctr"/>
              <a:r>
                <a:rPr lang="en-US" sz="900" b="1">
                  <a:latin typeface="Arial Narrow" panose="020B0606020202030204" pitchFamily="34" charset="0"/>
                </a:rPr>
                <a:t>DuralastParts.com</a:t>
              </a:r>
            </a:p>
          </p:txBody>
        </p:sp>
        <p:pic>
          <p:nvPicPr>
            <p:cNvPr id="142" name="Picture 141">
              <a:extLst>
                <a:ext uri="{FF2B5EF4-FFF2-40B4-BE49-F238E27FC236}">
                  <a16:creationId xmlns:a16="http://schemas.microsoft.com/office/drawing/2014/main" id="{EF4515EE-83CD-4B0F-9BBD-AF2C8694D29C}"/>
                </a:ext>
              </a:extLst>
            </p:cNvPr>
            <p:cNvPicPr>
              <a:picLocks/>
            </p:cNvPicPr>
            <p:nvPr/>
          </p:nvPicPr>
          <p:blipFill rotWithShape="1">
            <a:blip r:embed="rId4"/>
            <a:srcRect l="25720" t="22506" r="21926" b="22327"/>
            <a:stretch/>
          </p:blipFill>
          <p:spPr>
            <a:xfrm>
              <a:off x="2815469" y="2439408"/>
              <a:ext cx="1408176" cy="1408176"/>
            </a:xfrm>
            <a:prstGeom prst="flowChartConnector">
              <a:avLst/>
            </a:prstGeom>
          </p:spPr>
        </p:pic>
        <p:pic>
          <p:nvPicPr>
            <p:cNvPr id="143" name="Picture 142" descr="A picture containing person, person, standing&#10;&#10;Description automatically generated">
              <a:extLst>
                <a:ext uri="{FF2B5EF4-FFF2-40B4-BE49-F238E27FC236}">
                  <a16:creationId xmlns:a16="http://schemas.microsoft.com/office/drawing/2014/main" id="{0DE82A23-1A34-48BB-8B21-77EAC46C1BE0}"/>
                </a:ext>
              </a:extLst>
            </p:cNvPr>
            <p:cNvPicPr>
              <a:picLocks/>
            </p:cNvPicPr>
            <p:nvPr/>
          </p:nvPicPr>
          <p:blipFill rotWithShape="1">
            <a:blip r:embed="rId5"/>
            <a:srcRect l="27616" t="902" r="3292" b="232"/>
            <a:stretch/>
          </p:blipFill>
          <p:spPr>
            <a:xfrm>
              <a:off x="396716" y="2439408"/>
              <a:ext cx="1408176" cy="1408176"/>
            </a:xfrm>
            <a:prstGeom prst="flowChartConnector">
              <a:avLst/>
            </a:prstGeom>
          </p:spPr>
        </p:pic>
        <p:pic>
          <p:nvPicPr>
            <p:cNvPr id="144" name="Picture 143" descr="A picture containing person, person, outdoor, blue&#10;&#10;Description automatically generated">
              <a:extLst>
                <a:ext uri="{FF2B5EF4-FFF2-40B4-BE49-F238E27FC236}">
                  <a16:creationId xmlns:a16="http://schemas.microsoft.com/office/drawing/2014/main" id="{0D675ABE-6DED-47C6-8BC6-7F6912621EA7}"/>
                </a:ext>
              </a:extLst>
            </p:cNvPr>
            <p:cNvPicPr>
              <a:picLocks/>
            </p:cNvPicPr>
            <p:nvPr/>
          </p:nvPicPr>
          <p:blipFill rotWithShape="1">
            <a:blip r:embed="rId6">
              <a:extLst>
                <a:ext uri="{BEBA8EAE-BF5A-486C-A8C5-ECC9F3942E4B}">
                  <a14:imgProps xmlns:a14="http://schemas.microsoft.com/office/drawing/2010/main">
                    <a14:imgLayer r:embed="rId7">
                      <a14:imgEffect>
                        <a14:brightnessContrast bright="40000" contrast="20000"/>
                      </a14:imgEffect>
                    </a14:imgLayer>
                  </a14:imgProps>
                </a:ext>
              </a:extLst>
            </a:blip>
            <a:srcRect l="25161" t="2397" r="13044" b="624"/>
            <a:stretch/>
          </p:blipFill>
          <p:spPr>
            <a:xfrm>
              <a:off x="5268382" y="2439408"/>
              <a:ext cx="1408176" cy="1408176"/>
            </a:xfrm>
            <a:prstGeom prst="flowChartConnector">
              <a:avLst/>
            </a:prstGeom>
          </p:spPr>
        </p:pic>
        <p:pic>
          <p:nvPicPr>
            <p:cNvPr id="145" name="Picture 144" descr="A picture containing text, person, person&#10;&#10;Description automatically generated">
              <a:extLst>
                <a:ext uri="{FF2B5EF4-FFF2-40B4-BE49-F238E27FC236}">
                  <a16:creationId xmlns:a16="http://schemas.microsoft.com/office/drawing/2014/main" id="{18A8CD97-6780-4205-90B0-C367A28576DD}"/>
                </a:ext>
              </a:extLst>
            </p:cNvPr>
            <p:cNvPicPr>
              <a:picLocks/>
            </p:cNvPicPr>
            <p:nvPr/>
          </p:nvPicPr>
          <p:blipFill>
            <a:blip r:embed="rId8"/>
            <a:stretch>
              <a:fillRect/>
            </a:stretch>
          </p:blipFill>
          <p:spPr>
            <a:xfrm>
              <a:off x="10085168" y="2439408"/>
              <a:ext cx="1408176" cy="1408176"/>
            </a:xfrm>
            <a:prstGeom prst="flowChartConnector">
              <a:avLst/>
            </a:prstGeom>
          </p:spPr>
        </p:pic>
      </p:grpSp>
      <p:cxnSp>
        <p:nvCxnSpPr>
          <p:cNvPr id="42" name="Straight Connector 41">
            <a:extLst>
              <a:ext uri="{FF2B5EF4-FFF2-40B4-BE49-F238E27FC236}">
                <a16:creationId xmlns:a16="http://schemas.microsoft.com/office/drawing/2014/main" id="{C8FF97B6-7C85-46FC-A099-12E4B7AC9B9A}"/>
              </a:ext>
            </a:extLst>
          </p:cNvPr>
          <p:cNvCxnSpPr>
            <a:cxnSpLocks/>
          </p:cNvCxnSpPr>
          <p:nvPr/>
        </p:nvCxnSpPr>
        <p:spPr>
          <a:xfrm>
            <a:off x="10166002" y="4661495"/>
            <a:ext cx="4720" cy="5399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1621C856-8C90-474A-B776-F925E83AB668}"/>
              </a:ext>
            </a:extLst>
          </p:cNvPr>
          <p:cNvSpPr txBox="1"/>
          <p:nvPr/>
        </p:nvSpPr>
        <p:spPr>
          <a:xfrm>
            <a:off x="9654444" y="3880827"/>
            <a:ext cx="1021433" cy="784830"/>
          </a:xfrm>
          <a:prstGeom prst="rect">
            <a:avLst/>
          </a:prstGeom>
          <a:noFill/>
        </p:spPr>
        <p:txBody>
          <a:bodyPr wrap="square" rtlCol="0">
            <a:spAutoFit/>
          </a:bodyPr>
          <a:lstStyle/>
          <a:p>
            <a:pPr algn="ctr">
              <a:lnSpc>
                <a:spcPts val="900"/>
              </a:lnSpc>
            </a:pPr>
            <a:r>
              <a:rPr lang="en-US" sz="1000">
                <a:latin typeface="Arial Narrow" panose="020B0606020202030204" pitchFamily="34" charset="0"/>
              </a:rPr>
              <a:t>Surpassed $3B  in Commercial Sales</a:t>
            </a:r>
          </a:p>
          <a:p>
            <a:pPr algn="ctr">
              <a:lnSpc>
                <a:spcPts val="900"/>
              </a:lnSpc>
            </a:pPr>
            <a:r>
              <a:rPr lang="en-US" sz="1000">
                <a:latin typeface="Arial Narrow" panose="020B0606020202030204" pitchFamily="34" charset="0"/>
              </a:rPr>
              <a:t>----------------------</a:t>
            </a:r>
          </a:p>
          <a:p>
            <a:pPr algn="ctr">
              <a:lnSpc>
                <a:spcPts val="900"/>
              </a:lnSpc>
            </a:pPr>
            <a:r>
              <a:rPr lang="en-US" sz="1000">
                <a:latin typeface="Arial Narrow" panose="020B0606020202030204" pitchFamily="34" charset="0"/>
              </a:rPr>
              <a:t>CCC One Integration</a:t>
            </a:r>
          </a:p>
        </p:txBody>
      </p:sp>
    </p:spTree>
    <p:extLst>
      <p:ext uri="{BB962C8B-B14F-4D97-AF65-F5344CB8AC3E}">
        <p14:creationId xmlns:p14="http://schemas.microsoft.com/office/powerpoint/2010/main" val="30300945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8C1DD6-F0E8-7F44-87F2-F9A473828FA4}"/>
              </a:ext>
            </a:extLst>
          </p:cNvPr>
          <p:cNvSpPr txBox="1">
            <a:spLocks/>
          </p:cNvSpPr>
          <p:nvPr/>
        </p:nvSpPr>
        <p:spPr>
          <a:xfrm>
            <a:off x="502920" y="374904"/>
            <a:ext cx="10076688" cy="5937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ysClr val="windowText" lastClr="000000"/>
                </a:solidFill>
                <a:effectLst/>
                <a:uLnTx/>
                <a:uFillTx/>
                <a:latin typeface="Arial" panose="020B0604020202020204" pitchFamily="34" charset="0"/>
                <a:ea typeface="+mj-ea"/>
                <a:cs typeface="Arial" panose="020B0604020202020204" pitchFamily="34" charset="0"/>
              </a:rPr>
              <a:t>THE COMPLETE SOLUTION</a:t>
            </a:r>
          </a:p>
        </p:txBody>
      </p:sp>
      <p:pic>
        <p:nvPicPr>
          <p:cNvPr id="71" name="Picture 70">
            <a:extLst>
              <a:ext uri="{FF2B5EF4-FFF2-40B4-BE49-F238E27FC236}">
                <a16:creationId xmlns:a16="http://schemas.microsoft.com/office/drawing/2014/main" id="{15F0165B-4195-624F-8076-F605D7063DDE}"/>
              </a:ext>
            </a:extLst>
          </p:cNvPr>
          <p:cNvPicPr>
            <a:picLocks noChangeAspect="1"/>
          </p:cNvPicPr>
          <p:nvPr/>
        </p:nvPicPr>
        <p:blipFill>
          <a:blip r:embed="rId3"/>
          <a:stretch>
            <a:fillRect/>
          </a:stretch>
        </p:blipFill>
        <p:spPr>
          <a:xfrm>
            <a:off x="1707060" y="1379847"/>
            <a:ext cx="3474068" cy="767603"/>
          </a:xfrm>
          <a:prstGeom prst="rect">
            <a:avLst/>
          </a:prstGeom>
        </p:spPr>
      </p:pic>
      <p:pic>
        <p:nvPicPr>
          <p:cNvPr id="72" name="Picture 71">
            <a:extLst>
              <a:ext uri="{FF2B5EF4-FFF2-40B4-BE49-F238E27FC236}">
                <a16:creationId xmlns:a16="http://schemas.microsoft.com/office/drawing/2014/main" id="{43DF5007-D4B4-594E-B5BB-84DB84544DA6}"/>
              </a:ext>
            </a:extLst>
          </p:cNvPr>
          <p:cNvPicPr>
            <a:picLocks noChangeAspect="1"/>
          </p:cNvPicPr>
          <p:nvPr/>
        </p:nvPicPr>
        <p:blipFill>
          <a:blip r:embed="rId4"/>
          <a:stretch>
            <a:fillRect/>
          </a:stretch>
        </p:blipFill>
        <p:spPr>
          <a:xfrm>
            <a:off x="7258081" y="1636332"/>
            <a:ext cx="2548349" cy="438950"/>
          </a:xfrm>
          <a:prstGeom prst="rect">
            <a:avLst/>
          </a:prstGeom>
        </p:spPr>
      </p:pic>
      <p:pic>
        <p:nvPicPr>
          <p:cNvPr id="76" name="Picture 75" descr="Repair.png">
            <a:extLst>
              <a:ext uri="{FF2B5EF4-FFF2-40B4-BE49-F238E27FC236}">
                <a16:creationId xmlns:a16="http://schemas.microsoft.com/office/drawing/2014/main" id="{CFEC6C79-6CC3-594A-A58C-6334B3001E1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23926" b="-4042"/>
          <a:stretch/>
        </p:blipFill>
        <p:spPr>
          <a:xfrm>
            <a:off x="8027329" y="3070481"/>
            <a:ext cx="1094130" cy="345659"/>
          </a:xfrm>
          <a:prstGeom prst="rect">
            <a:avLst/>
          </a:prstGeom>
        </p:spPr>
      </p:pic>
      <p:pic>
        <p:nvPicPr>
          <p:cNvPr id="77" name="Picture 76" descr="Tech Assist.png">
            <a:extLst>
              <a:ext uri="{FF2B5EF4-FFF2-40B4-BE49-F238E27FC236}">
                <a16:creationId xmlns:a16="http://schemas.microsoft.com/office/drawing/2014/main" id="{AEC8346E-FFBD-6642-BFE9-EC7CDE0C766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11428"/>
          <a:stretch/>
        </p:blipFill>
        <p:spPr>
          <a:xfrm>
            <a:off x="7623168" y="3924917"/>
            <a:ext cx="1991684" cy="357654"/>
          </a:xfrm>
          <a:prstGeom prst="rect">
            <a:avLst/>
          </a:prstGeom>
        </p:spPr>
      </p:pic>
      <p:pic>
        <p:nvPicPr>
          <p:cNvPr id="78" name="Picture 77" descr="Comm.png">
            <a:extLst>
              <a:ext uri="{FF2B5EF4-FFF2-40B4-BE49-F238E27FC236}">
                <a16:creationId xmlns:a16="http://schemas.microsoft.com/office/drawing/2014/main" id="{603E5E08-ABBF-2147-A04E-66F2B09C349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571232" y="4376526"/>
            <a:ext cx="1970123" cy="283864"/>
          </a:xfrm>
          <a:prstGeom prst="rect">
            <a:avLst/>
          </a:prstGeom>
        </p:spPr>
      </p:pic>
      <p:pic>
        <p:nvPicPr>
          <p:cNvPr id="79" name="Picture 78" descr="MO.png">
            <a:extLst>
              <a:ext uri="{FF2B5EF4-FFF2-40B4-BE49-F238E27FC236}">
                <a16:creationId xmlns:a16="http://schemas.microsoft.com/office/drawing/2014/main" id="{E4B5F252-6EAA-AD44-A95A-CFF4706E786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571232" y="3510095"/>
            <a:ext cx="2107023" cy="320867"/>
          </a:xfrm>
          <a:prstGeom prst="rect">
            <a:avLst/>
          </a:prstGeom>
        </p:spPr>
      </p:pic>
      <p:pic>
        <p:nvPicPr>
          <p:cNvPr id="80" name="Picture 79">
            <a:extLst>
              <a:ext uri="{FF2B5EF4-FFF2-40B4-BE49-F238E27FC236}">
                <a16:creationId xmlns:a16="http://schemas.microsoft.com/office/drawing/2014/main" id="{05B9B040-9874-E047-81FF-83957D7D633A}"/>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b="-419"/>
          <a:stretch/>
        </p:blipFill>
        <p:spPr>
          <a:xfrm>
            <a:off x="7958154" y="4754344"/>
            <a:ext cx="1247746" cy="417998"/>
          </a:xfrm>
          <a:prstGeom prst="rect">
            <a:avLst/>
          </a:prstGeom>
        </p:spPr>
      </p:pic>
      <p:sp>
        <p:nvSpPr>
          <p:cNvPr id="81" name="TextBox 80">
            <a:extLst>
              <a:ext uri="{FF2B5EF4-FFF2-40B4-BE49-F238E27FC236}">
                <a16:creationId xmlns:a16="http://schemas.microsoft.com/office/drawing/2014/main" id="{21E5E0D0-18FC-4B4F-9A1D-A1EA0CD5DE55}"/>
              </a:ext>
            </a:extLst>
          </p:cNvPr>
          <p:cNvSpPr txBox="1"/>
          <p:nvPr/>
        </p:nvSpPr>
        <p:spPr>
          <a:xfrm>
            <a:off x="3255548" y="5003573"/>
            <a:ext cx="1925580" cy="830997"/>
          </a:xfrm>
          <a:prstGeom prst="rect">
            <a:avLst/>
          </a:prstGeom>
          <a:noFill/>
        </p:spPr>
        <p:txBody>
          <a:bodyPr wrap="square" rtlCol="0">
            <a:spAutoFit/>
          </a:bodyPr>
          <a:lstStyle/>
          <a:p>
            <a:pPr algn="ctr"/>
            <a:r>
              <a:rPr lang="en-US" sz="1600" b="1">
                <a:solidFill>
                  <a:schemeClr val="tx1">
                    <a:lumMod val="65000"/>
                    <a:lumOff val="35000"/>
                  </a:schemeClr>
                </a:solidFill>
                <a:latin typeface="Arial" panose="020B0604020202020204" pitchFamily="34" charset="0"/>
                <a:cs typeface="Arial" panose="020B0604020202020204" pitchFamily="34" charset="0"/>
              </a:rPr>
              <a:t>Genuine, OES, &amp; Aftermarket Import Brands</a:t>
            </a:r>
          </a:p>
        </p:txBody>
      </p:sp>
      <p:sp>
        <p:nvSpPr>
          <p:cNvPr id="82" name="TextBox 81">
            <a:extLst>
              <a:ext uri="{FF2B5EF4-FFF2-40B4-BE49-F238E27FC236}">
                <a16:creationId xmlns:a16="http://schemas.microsoft.com/office/drawing/2014/main" id="{ED2E5DAE-2C9B-4849-81BF-B7188D18BD01}"/>
              </a:ext>
            </a:extLst>
          </p:cNvPr>
          <p:cNvSpPr txBox="1"/>
          <p:nvPr/>
        </p:nvSpPr>
        <p:spPr>
          <a:xfrm>
            <a:off x="1521275" y="4862242"/>
            <a:ext cx="2142576" cy="1107996"/>
          </a:xfrm>
          <a:prstGeom prst="rect">
            <a:avLst/>
          </a:prstGeom>
          <a:noFill/>
        </p:spPr>
        <p:txBody>
          <a:bodyPr wrap="square" rtlCol="0">
            <a:spAutoFit/>
          </a:bodyPr>
          <a:lstStyle/>
          <a:p>
            <a:pPr algn="ctr"/>
            <a:r>
              <a:rPr lang="en-US" sz="6600">
                <a:solidFill>
                  <a:schemeClr val="tx1">
                    <a:lumMod val="65000"/>
                    <a:lumOff val="35000"/>
                  </a:schemeClr>
                </a:solidFill>
                <a:latin typeface="Arial" panose="020B0604020202020204" pitchFamily="34" charset="0"/>
                <a:cs typeface="Arial" panose="020B0604020202020204" pitchFamily="34" charset="0"/>
              </a:rPr>
              <a:t>250+</a:t>
            </a:r>
          </a:p>
        </p:txBody>
      </p:sp>
      <p:pic>
        <p:nvPicPr>
          <p:cNvPr id="83" name="Picture 82">
            <a:extLst>
              <a:ext uri="{FF2B5EF4-FFF2-40B4-BE49-F238E27FC236}">
                <a16:creationId xmlns:a16="http://schemas.microsoft.com/office/drawing/2014/main" id="{CAFBCE34-E823-A742-9360-E8812A6FE1B6}"/>
              </a:ext>
            </a:extLst>
          </p:cNvPr>
          <p:cNvPicPr>
            <a:picLocks noChangeAspect="1"/>
          </p:cNvPicPr>
          <p:nvPr/>
        </p:nvPicPr>
        <p:blipFill>
          <a:blip r:embed="rId10"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236759" y="2778960"/>
            <a:ext cx="2141711" cy="377149"/>
          </a:xfrm>
          <a:prstGeom prst="rect">
            <a:avLst/>
          </a:prstGeom>
        </p:spPr>
      </p:pic>
      <p:pic>
        <p:nvPicPr>
          <p:cNvPr id="84" name="Picture 83">
            <a:extLst>
              <a:ext uri="{FF2B5EF4-FFF2-40B4-BE49-F238E27FC236}">
                <a16:creationId xmlns:a16="http://schemas.microsoft.com/office/drawing/2014/main" id="{C2618596-A3F0-F748-89C8-3DDA2950E19F}"/>
              </a:ext>
            </a:extLst>
          </p:cNvPr>
          <p:cNvPicPr>
            <a:picLocks noChangeAspect="1"/>
          </p:cNvPicPr>
          <p:nvPr/>
        </p:nvPicPr>
        <p:blipFill>
          <a:blip r:embed="rId11" cstate="screen">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181332" y="3784980"/>
            <a:ext cx="1727704" cy="581676"/>
          </a:xfrm>
          <a:prstGeom prst="rect">
            <a:avLst/>
          </a:prstGeom>
        </p:spPr>
      </p:pic>
      <p:sp>
        <p:nvSpPr>
          <p:cNvPr id="89" name="TextBox 88">
            <a:extLst>
              <a:ext uri="{FF2B5EF4-FFF2-40B4-BE49-F238E27FC236}">
                <a16:creationId xmlns:a16="http://schemas.microsoft.com/office/drawing/2014/main" id="{D565151F-552C-3E43-A433-997F5B9D621A}"/>
              </a:ext>
            </a:extLst>
          </p:cNvPr>
          <p:cNvSpPr txBox="1"/>
          <p:nvPr/>
        </p:nvSpPr>
        <p:spPr>
          <a:xfrm>
            <a:off x="1480483" y="2077627"/>
            <a:ext cx="3927222" cy="584775"/>
          </a:xfrm>
          <a:prstGeom prst="rect">
            <a:avLst/>
          </a:prstGeom>
          <a:noFill/>
        </p:spPr>
        <p:txBody>
          <a:bodyPr wrap="square" rtlCol="0">
            <a:spAutoFit/>
          </a:bodyPr>
          <a:lstStyle/>
          <a:p>
            <a:pPr algn="ctr"/>
            <a:r>
              <a:rPr lang="en-US" sz="1600">
                <a:solidFill>
                  <a:schemeClr val="tx1">
                    <a:lumMod val="65000"/>
                    <a:lumOff val="35000"/>
                  </a:schemeClr>
                </a:solidFill>
                <a:latin typeface="Arial" panose="020B0604020202020204" pitchFamily="34" charset="0"/>
                <a:cs typeface="Arial" panose="020B0604020202020204" pitchFamily="34" charset="0"/>
              </a:rPr>
              <a:t>Dedicated Staff, Quality Parts, Professional Programs and Services</a:t>
            </a:r>
          </a:p>
        </p:txBody>
      </p:sp>
      <p:sp>
        <p:nvSpPr>
          <p:cNvPr id="90" name="TextBox 89">
            <a:extLst>
              <a:ext uri="{FF2B5EF4-FFF2-40B4-BE49-F238E27FC236}">
                <a16:creationId xmlns:a16="http://schemas.microsoft.com/office/drawing/2014/main" id="{D0075A51-1B45-B142-A1DA-D45E9017C57E}"/>
              </a:ext>
            </a:extLst>
          </p:cNvPr>
          <p:cNvSpPr txBox="1"/>
          <p:nvPr/>
        </p:nvSpPr>
        <p:spPr>
          <a:xfrm>
            <a:off x="7031396" y="2077627"/>
            <a:ext cx="3049793" cy="584775"/>
          </a:xfrm>
          <a:prstGeom prst="rect">
            <a:avLst/>
          </a:prstGeom>
          <a:noFill/>
        </p:spPr>
        <p:txBody>
          <a:bodyPr wrap="square" rtlCol="0">
            <a:spAutoFit/>
          </a:bodyPr>
          <a:lstStyle/>
          <a:p>
            <a:pPr algn="ctr"/>
            <a:r>
              <a:rPr lang="en-US" sz="1600">
                <a:solidFill>
                  <a:schemeClr val="tx1">
                    <a:lumMod val="65000"/>
                    <a:lumOff val="35000"/>
                  </a:schemeClr>
                </a:solidFill>
                <a:latin typeface="Arial" panose="020B0604020202020204" pitchFamily="34" charset="0"/>
                <a:cs typeface="Arial" panose="020B0604020202020204" pitchFamily="34" charset="0"/>
              </a:rPr>
              <a:t>OEM Data, Repair Information, and Shop Management</a:t>
            </a:r>
          </a:p>
        </p:txBody>
      </p:sp>
      <p:pic>
        <p:nvPicPr>
          <p:cNvPr id="4" name="Picture 3">
            <a:extLst>
              <a:ext uri="{FF2B5EF4-FFF2-40B4-BE49-F238E27FC236}">
                <a16:creationId xmlns:a16="http://schemas.microsoft.com/office/drawing/2014/main" id="{500B0888-FAAD-46BE-9664-27FF1EF8D431}"/>
              </a:ext>
            </a:extLst>
          </p:cNvPr>
          <p:cNvPicPr>
            <a:picLocks noChangeAspect="1"/>
          </p:cNvPicPr>
          <p:nvPr/>
        </p:nvPicPr>
        <p:blipFill>
          <a:blip r:embed="rId12">
            <a:duotone>
              <a:schemeClr val="bg2">
                <a:shade val="45000"/>
                <a:satMod val="135000"/>
              </a:schemeClr>
              <a:prstClr val="white"/>
            </a:duotone>
          </a:blip>
          <a:stretch>
            <a:fillRect/>
          </a:stretch>
        </p:blipFill>
        <p:spPr>
          <a:xfrm>
            <a:off x="4110526" y="4314129"/>
            <a:ext cx="806600" cy="584785"/>
          </a:xfrm>
          <a:prstGeom prst="rect">
            <a:avLst/>
          </a:prstGeom>
        </p:spPr>
      </p:pic>
      <p:pic>
        <p:nvPicPr>
          <p:cNvPr id="6" name="Picture 5">
            <a:extLst>
              <a:ext uri="{FF2B5EF4-FFF2-40B4-BE49-F238E27FC236}">
                <a16:creationId xmlns:a16="http://schemas.microsoft.com/office/drawing/2014/main" id="{EA9A4C26-5141-4669-9A15-77B2E7ABBE52}"/>
              </a:ext>
            </a:extLst>
          </p:cNvPr>
          <p:cNvPicPr>
            <a:picLocks noChangeAspect="1"/>
          </p:cNvPicPr>
          <p:nvPr/>
        </p:nvPicPr>
        <p:blipFill>
          <a:blip r:embed="rId13">
            <a:duotone>
              <a:schemeClr val="bg2">
                <a:shade val="45000"/>
                <a:satMod val="135000"/>
              </a:schemeClr>
              <a:prstClr val="white"/>
            </a:duotone>
          </a:blip>
          <a:stretch>
            <a:fillRect/>
          </a:stretch>
        </p:blipFill>
        <p:spPr>
          <a:xfrm>
            <a:off x="1624072" y="3232364"/>
            <a:ext cx="1064404" cy="403284"/>
          </a:xfrm>
          <a:prstGeom prst="rect">
            <a:avLst/>
          </a:prstGeom>
        </p:spPr>
      </p:pic>
      <p:pic>
        <p:nvPicPr>
          <p:cNvPr id="8" name="Picture 7">
            <a:extLst>
              <a:ext uri="{FF2B5EF4-FFF2-40B4-BE49-F238E27FC236}">
                <a16:creationId xmlns:a16="http://schemas.microsoft.com/office/drawing/2014/main" id="{6BB28B98-B297-4D54-AE54-E25325B840E6}"/>
              </a:ext>
            </a:extLst>
          </p:cNvPr>
          <p:cNvPicPr>
            <a:picLocks noChangeAspect="1"/>
          </p:cNvPicPr>
          <p:nvPr/>
        </p:nvPicPr>
        <p:blipFill>
          <a:blip r:embed="rId14">
            <a:duotone>
              <a:schemeClr val="bg2">
                <a:shade val="45000"/>
                <a:satMod val="135000"/>
              </a:schemeClr>
              <a:prstClr val="white"/>
            </a:duotone>
          </a:blip>
          <a:stretch>
            <a:fillRect/>
          </a:stretch>
        </p:blipFill>
        <p:spPr>
          <a:xfrm>
            <a:off x="3504893" y="4319134"/>
            <a:ext cx="504047" cy="504047"/>
          </a:xfrm>
          <a:prstGeom prst="rect">
            <a:avLst/>
          </a:prstGeom>
        </p:spPr>
      </p:pic>
      <p:pic>
        <p:nvPicPr>
          <p:cNvPr id="10" name="Picture 9">
            <a:extLst>
              <a:ext uri="{FF2B5EF4-FFF2-40B4-BE49-F238E27FC236}">
                <a16:creationId xmlns:a16="http://schemas.microsoft.com/office/drawing/2014/main" id="{008DD8FD-7672-4770-A5CE-ABC1AF444532}"/>
              </a:ext>
            </a:extLst>
          </p:cNvPr>
          <p:cNvPicPr>
            <a:picLocks noChangeAspect="1"/>
          </p:cNvPicPr>
          <p:nvPr/>
        </p:nvPicPr>
        <p:blipFill>
          <a:blip r:embed="rId15">
            <a:duotone>
              <a:schemeClr val="bg2">
                <a:shade val="45000"/>
                <a:satMod val="135000"/>
              </a:schemeClr>
              <a:prstClr val="white"/>
            </a:duotone>
          </a:blip>
          <a:stretch>
            <a:fillRect/>
          </a:stretch>
        </p:blipFill>
        <p:spPr>
          <a:xfrm>
            <a:off x="1707060" y="4661690"/>
            <a:ext cx="1600555" cy="188386"/>
          </a:xfrm>
          <a:prstGeom prst="rect">
            <a:avLst/>
          </a:prstGeom>
        </p:spPr>
      </p:pic>
      <p:pic>
        <p:nvPicPr>
          <p:cNvPr id="12" name="Picture 11">
            <a:extLst>
              <a:ext uri="{FF2B5EF4-FFF2-40B4-BE49-F238E27FC236}">
                <a16:creationId xmlns:a16="http://schemas.microsoft.com/office/drawing/2014/main" id="{50AFFD88-B86D-4D19-B439-C67E29B7DFC8}"/>
              </a:ext>
            </a:extLst>
          </p:cNvPr>
          <p:cNvPicPr>
            <a:picLocks noChangeAspect="1"/>
          </p:cNvPicPr>
          <p:nvPr/>
        </p:nvPicPr>
        <p:blipFill>
          <a:blip r:embed="rId16">
            <a:duotone>
              <a:schemeClr val="bg2">
                <a:shade val="45000"/>
                <a:satMod val="135000"/>
              </a:schemeClr>
              <a:prstClr val="white"/>
            </a:duotone>
          </a:blip>
          <a:stretch>
            <a:fillRect/>
          </a:stretch>
        </p:blipFill>
        <p:spPr>
          <a:xfrm>
            <a:off x="1680833" y="4210523"/>
            <a:ext cx="1500499" cy="276573"/>
          </a:xfrm>
          <a:prstGeom prst="rect">
            <a:avLst/>
          </a:prstGeom>
        </p:spPr>
      </p:pic>
      <p:pic>
        <p:nvPicPr>
          <p:cNvPr id="27" name="Picture 26">
            <a:extLst>
              <a:ext uri="{FF2B5EF4-FFF2-40B4-BE49-F238E27FC236}">
                <a16:creationId xmlns:a16="http://schemas.microsoft.com/office/drawing/2014/main" id="{93AD921B-2B05-4A07-B0E2-FA0E50242E27}"/>
              </a:ext>
            </a:extLst>
          </p:cNvPr>
          <p:cNvPicPr>
            <a:picLocks noChangeAspect="1"/>
          </p:cNvPicPr>
          <p:nvPr/>
        </p:nvPicPr>
        <p:blipFill>
          <a:blip r:embed="rId17"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680833" y="3841477"/>
            <a:ext cx="1057536" cy="243919"/>
          </a:xfrm>
          <a:prstGeom prst="rect">
            <a:avLst/>
          </a:prstGeom>
        </p:spPr>
      </p:pic>
      <p:pic>
        <p:nvPicPr>
          <p:cNvPr id="7" name="Picture 6">
            <a:extLst>
              <a:ext uri="{FF2B5EF4-FFF2-40B4-BE49-F238E27FC236}">
                <a16:creationId xmlns:a16="http://schemas.microsoft.com/office/drawing/2014/main" id="{60296CA6-F6EB-4E9F-8C66-A0DD3F4B3B38}"/>
              </a:ext>
            </a:extLst>
          </p:cNvPr>
          <p:cNvPicPr>
            <a:picLocks noChangeAspect="1"/>
          </p:cNvPicPr>
          <p:nvPr/>
        </p:nvPicPr>
        <p:blipFill>
          <a:blip r:embed="rId18"/>
          <a:stretch>
            <a:fillRect/>
          </a:stretch>
        </p:blipFill>
        <p:spPr>
          <a:xfrm>
            <a:off x="2778617" y="3407280"/>
            <a:ext cx="1331909" cy="481716"/>
          </a:xfrm>
          <a:prstGeom prst="rect">
            <a:avLst/>
          </a:prstGeom>
        </p:spPr>
      </p:pic>
      <p:pic>
        <p:nvPicPr>
          <p:cNvPr id="88" name="Picture 4" descr="Four Seasons Brand">
            <a:extLst>
              <a:ext uri="{FF2B5EF4-FFF2-40B4-BE49-F238E27FC236}">
                <a16:creationId xmlns:a16="http://schemas.microsoft.com/office/drawing/2014/main" id="{ECDFFBE7-D5CD-3E45-9117-BCF3A4964AAB}"/>
              </a:ext>
            </a:extLst>
          </p:cNvPr>
          <p:cNvPicPr>
            <a:picLocks noChangeAspect="1" noChangeArrowheads="1"/>
          </p:cNvPicPr>
          <p:nvPr/>
        </p:nvPicPr>
        <p:blipFill>
          <a:blip r:embed="rId19"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854069" y="3271721"/>
            <a:ext cx="1069198" cy="459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574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685360-0FAA-4B31-9D15-7F97AB7C0A82}"/>
              </a:ext>
            </a:extLst>
          </p:cNvPr>
          <p:cNvSpPr>
            <a:spLocks noGrp="1"/>
          </p:cNvSpPr>
          <p:nvPr>
            <p:ph type="body" sz="quarter" idx="13"/>
          </p:nvPr>
        </p:nvSpPr>
        <p:spPr/>
        <p:txBody>
          <a:bodyPr/>
          <a:lstStyle/>
          <a:p>
            <a:r>
              <a:rPr lang="en-US" b="0" dirty="0">
                <a:ea typeface="ＭＳ Ｐゴシック" pitchFamily="34" charset="-128"/>
              </a:rPr>
              <a:t>AutoZone Company Overview</a:t>
            </a:r>
            <a:endParaRPr lang="en-US" dirty="0"/>
          </a:p>
        </p:txBody>
      </p:sp>
      <p:sp>
        <p:nvSpPr>
          <p:cNvPr id="4" name="Text Placeholder 3">
            <a:extLst>
              <a:ext uri="{FF2B5EF4-FFF2-40B4-BE49-F238E27FC236}">
                <a16:creationId xmlns:a16="http://schemas.microsoft.com/office/drawing/2014/main" id="{152D1042-8B0F-431F-868B-C5C949CC8596}"/>
              </a:ext>
            </a:extLst>
          </p:cNvPr>
          <p:cNvSpPr>
            <a:spLocks noGrp="1"/>
          </p:cNvSpPr>
          <p:nvPr>
            <p:ph type="body" sz="quarter" idx="16"/>
          </p:nvPr>
        </p:nvSpPr>
        <p:spPr/>
        <p:txBody>
          <a:bodyPr/>
          <a:lstStyle/>
          <a:p>
            <a:pPr marL="342900" indent="-342900">
              <a:spcBef>
                <a:spcPct val="20000"/>
              </a:spcBef>
              <a:buFontTx/>
              <a:buChar char="•"/>
              <a:defRPr/>
            </a:pPr>
            <a:r>
              <a:rPr lang="en-US" sz="2400" dirty="0">
                <a:latin typeface="Arial" pitchFamily="34" charset="0"/>
                <a:ea typeface="ＭＳ Ｐゴシック" charset="0"/>
                <a:cs typeface="Arial" pitchFamily="34" charset="0"/>
              </a:rPr>
              <a:t>Fortune 250 company with 100,000 employees</a:t>
            </a:r>
          </a:p>
          <a:p>
            <a:pPr marL="342900" indent="-342900">
              <a:spcBef>
                <a:spcPct val="20000"/>
              </a:spcBef>
              <a:buFontTx/>
              <a:buChar char="•"/>
              <a:defRPr/>
            </a:pPr>
            <a:r>
              <a:rPr lang="en-US" sz="2400" dirty="0">
                <a:latin typeface="Arial" pitchFamily="34" charset="0"/>
                <a:ea typeface="ＭＳ Ｐゴシック" charset="0"/>
                <a:cs typeface="Arial" pitchFamily="34" charset="0"/>
              </a:rPr>
              <a:t>Over 7,000 stores in 50 States, Mexico and Brazil</a:t>
            </a:r>
          </a:p>
          <a:p>
            <a:pPr marL="800100" lvl="1" indent="-342900">
              <a:spcBef>
                <a:spcPct val="20000"/>
              </a:spcBef>
              <a:buFontTx/>
              <a:buChar char="•"/>
              <a:defRPr/>
            </a:pPr>
            <a:r>
              <a:rPr lang="en-US" sz="2000" dirty="0">
                <a:solidFill>
                  <a:schemeClr val="tx1"/>
                </a:solidFill>
                <a:latin typeface="Arial" pitchFamily="34" charset="0"/>
                <a:ea typeface="ＭＳ Ｐゴシック" charset="0"/>
                <a:cs typeface="Arial" pitchFamily="34" charset="0"/>
              </a:rPr>
              <a:t>ALLDATA, LLC</a:t>
            </a:r>
          </a:p>
          <a:p>
            <a:pPr marL="800100" lvl="1" indent="-342900">
              <a:spcBef>
                <a:spcPct val="20000"/>
              </a:spcBef>
              <a:buFontTx/>
              <a:buChar char="•"/>
              <a:defRPr/>
            </a:pPr>
            <a:r>
              <a:rPr lang="en-US" sz="2000" dirty="0">
                <a:solidFill>
                  <a:schemeClr val="tx1"/>
                </a:solidFill>
                <a:latin typeface="Arial" pitchFamily="34" charset="0"/>
                <a:ea typeface="ＭＳ Ｐゴシック" charset="0"/>
                <a:cs typeface="Arial" pitchFamily="34" charset="0"/>
              </a:rPr>
              <a:t>AutoZone.com and AutoZonePro.com</a:t>
            </a:r>
          </a:p>
          <a:p>
            <a:pPr marL="342900" indent="-342900">
              <a:spcBef>
                <a:spcPct val="20000"/>
              </a:spcBef>
              <a:buFontTx/>
              <a:buChar char="•"/>
              <a:defRPr/>
            </a:pPr>
            <a:r>
              <a:rPr lang="en-US" sz="2400" dirty="0">
                <a:latin typeface="Arial" pitchFamily="34" charset="0"/>
                <a:ea typeface="ＭＳ Ｐゴシック" charset="0"/>
                <a:cs typeface="Arial" pitchFamily="34" charset="0"/>
              </a:rPr>
              <a:t>100% company-owned stores</a:t>
            </a:r>
          </a:p>
          <a:p>
            <a:pPr marL="342900" indent="-342900">
              <a:spcBef>
                <a:spcPct val="20000"/>
              </a:spcBef>
              <a:buFontTx/>
              <a:buChar char="•"/>
              <a:defRPr/>
            </a:pPr>
            <a:r>
              <a:rPr lang="en-US" sz="2400" dirty="0">
                <a:latin typeface="Arial" pitchFamily="34" charset="0"/>
                <a:ea typeface="ＭＳ Ｐゴシック" charset="0"/>
                <a:cs typeface="Arial" pitchFamily="34" charset="0"/>
              </a:rPr>
              <a:t>Dedicated National Account Division</a:t>
            </a:r>
          </a:p>
          <a:p>
            <a:pPr marL="342900" indent="-342900">
              <a:spcBef>
                <a:spcPct val="20000"/>
              </a:spcBef>
              <a:buFontTx/>
              <a:buChar char="•"/>
              <a:defRPr/>
            </a:pPr>
            <a:r>
              <a:rPr lang="en-US" sz="2400" dirty="0">
                <a:latin typeface="Arial" pitchFamily="34" charset="0"/>
                <a:ea typeface="ＭＳ Ｐゴシック" charset="0"/>
                <a:cs typeface="Arial" pitchFamily="34" charset="0"/>
              </a:rPr>
              <a:t>Nationwide Warranty</a:t>
            </a:r>
          </a:p>
          <a:p>
            <a:pPr marL="342900" indent="-342900">
              <a:spcBef>
                <a:spcPct val="20000"/>
              </a:spcBef>
              <a:buFontTx/>
              <a:buChar char="•"/>
              <a:defRPr/>
            </a:pPr>
            <a:r>
              <a:rPr lang="en-US" sz="2400" dirty="0">
                <a:latin typeface="Arial" pitchFamily="34" charset="0"/>
                <a:ea typeface="ＭＳ Ｐゴシック" charset="0"/>
                <a:cs typeface="Arial" pitchFamily="34" charset="0"/>
              </a:rPr>
              <a:t>More than 40 years in business</a:t>
            </a:r>
          </a:p>
          <a:p>
            <a:pPr marL="800100" lvl="1" indent="-342900">
              <a:spcBef>
                <a:spcPct val="20000"/>
              </a:spcBef>
              <a:buFont typeface="Courier New"/>
              <a:buChar char="o"/>
              <a:defRPr/>
            </a:pPr>
            <a:r>
              <a:rPr lang="en-US" sz="2400" dirty="0">
                <a:solidFill>
                  <a:schemeClr val="tx1"/>
                </a:solidFill>
                <a:latin typeface="Arial" pitchFamily="34" charset="0"/>
                <a:ea typeface="ＭＳ Ｐゴシック" charset="0"/>
                <a:cs typeface="Arial" pitchFamily="34" charset="0"/>
              </a:rPr>
              <a:t>The best performing company in the industry</a:t>
            </a:r>
          </a:p>
          <a:p>
            <a:endParaRPr lang="en-US" dirty="0"/>
          </a:p>
        </p:txBody>
      </p:sp>
    </p:spTree>
    <p:extLst>
      <p:ext uri="{BB962C8B-B14F-4D97-AF65-F5344CB8AC3E}">
        <p14:creationId xmlns:p14="http://schemas.microsoft.com/office/powerpoint/2010/main" val="23079285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4A85EF-E189-4062-AF5B-89D7E106F037}"/>
              </a:ext>
            </a:extLst>
          </p:cNvPr>
          <p:cNvSpPr>
            <a:spLocks noGrp="1"/>
          </p:cNvSpPr>
          <p:nvPr>
            <p:ph type="body" sz="quarter" idx="13"/>
          </p:nvPr>
        </p:nvSpPr>
        <p:spPr/>
        <p:txBody>
          <a:bodyPr/>
          <a:lstStyle/>
          <a:p>
            <a:r>
              <a:rPr lang="en-US" dirty="0"/>
              <a:t>AutoZone Operations</a:t>
            </a:r>
          </a:p>
        </p:txBody>
      </p:sp>
      <p:sp>
        <p:nvSpPr>
          <p:cNvPr id="4" name="Text Placeholder 3">
            <a:extLst>
              <a:ext uri="{FF2B5EF4-FFF2-40B4-BE49-F238E27FC236}">
                <a16:creationId xmlns:a16="http://schemas.microsoft.com/office/drawing/2014/main" id="{83F1AC14-02D8-49A3-96C1-2333DB5EEEFE}"/>
              </a:ext>
            </a:extLst>
          </p:cNvPr>
          <p:cNvSpPr>
            <a:spLocks noGrp="1"/>
          </p:cNvSpPr>
          <p:nvPr>
            <p:ph type="body" sz="quarter" idx="16"/>
          </p:nvPr>
        </p:nvSpPr>
        <p:spPr/>
        <p:txBody>
          <a:bodyPr/>
          <a:lstStyle/>
          <a:p>
            <a:pPr eaLnBrk="1" hangingPunct="1">
              <a:spcBef>
                <a:spcPct val="50000"/>
              </a:spcBef>
              <a:buFontTx/>
              <a:buChar char="•"/>
              <a:defRPr/>
            </a:pPr>
            <a:r>
              <a:rPr lang="en-US" dirty="0">
                <a:cs typeface="Arial" pitchFamily="34" charset="0"/>
              </a:rPr>
              <a:t>Highest quality parts in the Business</a:t>
            </a:r>
          </a:p>
          <a:p>
            <a:pPr lvl="1" eaLnBrk="1" hangingPunct="1">
              <a:spcBef>
                <a:spcPct val="50000"/>
              </a:spcBef>
              <a:buFontTx/>
              <a:buChar char="•"/>
              <a:defRPr/>
            </a:pPr>
            <a:r>
              <a:rPr lang="en-US" sz="1600" dirty="0">
                <a:solidFill>
                  <a:schemeClr val="tx1"/>
                </a:solidFill>
                <a:highlight>
                  <a:srgbClr val="FFFF00"/>
                </a:highlight>
                <a:cs typeface="Arial" pitchFamily="34" charset="0"/>
              </a:rPr>
              <a:t>Every part inside our stores is a Tier1 or OE supplier</a:t>
            </a:r>
          </a:p>
          <a:p>
            <a:pPr eaLnBrk="1" hangingPunct="1">
              <a:spcBef>
                <a:spcPct val="50000"/>
              </a:spcBef>
              <a:buFontTx/>
              <a:buChar char="•"/>
              <a:defRPr/>
            </a:pPr>
            <a:r>
              <a:rPr lang="en-US" dirty="0">
                <a:cs typeface="Arial" pitchFamily="34" charset="0"/>
              </a:rPr>
              <a:t> Expanded Hub &amp; Spoke Model</a:t>
            </a:r>
          </a:p>
          <a:p>
            <a:pPr lvl="1" eaLnBrk="1" hangingPunct="1">
              <a:spcBef>
                <a:spcPct val="50000"/>
              </a:spcBef>
              <a:buFontTx/>
              <a:buChar char="•"/>
              <a:defRPr/>
            </a:pPr>
            <a:r>
              <a:rPr lang="en-US" sz="1600" dirty="0">
                <a:solidFill>
                  <a:schemeClr val="tx1"/>
                </a:solidFill>
                <a:cs typeface="Arial" pitchFamily="34" charset="0"/>
              </a:rPr>
              <a:t>We get you the part you need, where you need it</a:t>
            </a:r>
          </a:p>
          <a:p>
            <a:pPr eaLnBrk="1" hangingPunct="1">
              <a:spcBef>
                <a:spcPct val="50000"/>
              </a:spcBef>
              <a:buFontTx/>
              <a:buChar char="•"/>
              <a:defRPr/>
            </a:pPr>
            <a:r>
              <a:rPr lang="en-US" dirty="0">
                <a:cs typeface="Arial" pitchFamily="34" charset="0"/>
              </a:rPr>
              <a:t> More wholesale parts specialists</a:t>
            </a:r>
          </a:p>
          <a:p>
            <a:pPr lvl="1" eaLnBrk="1" hangingPunct="1">
              <a:spcBef>
                <a:spcPct val="50000"/>
              </a:spcBef>
              <a:buFontTx/>
              <a:buChar char="•"/>
              <a:defRPr/>
            </a:pPr>
            <a:r>
              <a:rPr lang="en-US" sz="1600" dirty="0">
                <a:solidFill>
                  <a:schemeClr val="tx1"/>
                </a:solidFill>
                <a:cs typeface="Arial" pitchFamily="34" charset="0"/>
              </a:rPr>
              <a:t>And more ASE certified parts pros </a:t>
            </a:r>
          </a:p>
          <a:p>
            <a:pPr eaLnBrk="1" hangingPunct="1">
              <a:spcBef>
                <a:spcPct val="50000"/>
              </a:spcBef>
              <a:buFontTx/>
              <a:buChar char="•"/>
              <a:defRPr/>
            </a:pPr>
            <a:r>
              <a:rPr lang="en-US" dirty="0">
                <a:cs typeface="Arial" pitchFamily="34" charset="0"/>
              </a:rPr>
              <a:t>Online Shop Referral Program</a:t>
            </a:r>
          </a:p>
          <a:p>
            <a:pPr lvl="1" eaLnBrk="1" hangingPunct="1">
              <a:spcBef>
                <a:spcPct val="50000"/>
              </a:spcBef>
              <a:buFontTx/>
              <a:buChar char="•"/>
              <a:defRPr/>
            </a:pPr>
            <a:r>
              <a:rPr lang="en-US" sz="1600" dirty="0">
                <a:solidFill>
                  <a:schemeClr val="tx1"/>
                </a:solidFill>
                <a:cs typeface="Arial" pitchFamily="34" charset="0"/>
              </a:rPr>
              <a:t>Our customer is your customer</a:t>
            </a:r>
          </a:p>
          <a:p>
            <a:pPr eaLnBrk="1" hangingPunct="1">
              <a:spcBef>
                <a:spcPct val="50000"/>
              </a:spcBef>
              <a:buFontTx/>
              <a:buChar char="•"/>
              <a:defRPr/>
            </a:pPr>
            <a:r>
              <a:rPr lang="en-US" dirty="0">
                <a:cs typeface="Arial" pitchFamily="34" charset="0"/>
              </a:rPr>
              <a:t> State of the art online ordering system compatible with Meineke POS</a:t>
            </a:r>
            <a:endParaRPr lang="en-US" dirty="0"/>
          </a:p>
        </p:txBody>
      </p:sp>
    </p:spTree>
    <p:extLst>
      <p:ext uri="{BB962C8B-B14F-4D97-AF65-F5344CB8AC3E}">
        <p14:creationId xmlns:p14="http://schemas.microsoft.com/office/powerpoint/2010/main" val="996980874"/>
      </p:ext>
    </p:extLst>
  </p:cSld>
  <p:clrMapOvr>
    <a:masterClrMapping/>
  </p:clrMapOvr>
</p:sld>
</file>

<file path=ppt/theme/theme1.xml><?xml version="1.0" encoding="utf-8"?>
<a:theme xmlns:a="http://schemas.openxmlformats.org/drawingml/2006/main" name="Businss Review 202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usinss Review 2021" id="{3166D846-9A35-411E-A2BA-3CF2E703A8E9}" vid="{5B8AD31B-0A5A-4F01-A05D-AB0D1E0908B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4124DC199BAD240AE5C86757F23A378" ma:contentTypeVersion="18" ma:contentTypeDescription="Create a new document." ma:contentTypeScope="" ma:versionID="8eadce4278c80423b64dd894981486e3">
  <xsd:schema xmlns:xsd="http://www.w3.org/2001/XMLSchema" xmlns:xs="http://www.w3.org/2001/XMLSchema" xmlns:p="http://schemas.microsoft.com/office/2006/metadata/properties" xmlns:ns2="53b7c027-e93b-44b7-bf09-830e9f61eaa0" xmlns:ns3="588a2ab9-90a0-4a2d-8135-ab7bfe566fdd" targetNamespace="http://schemas.microsoft.com/office/2006/metadata/properties" ma:root="true" ma:fieldsID="29c6c5a9086a6f9691fbd7539ab06c72" ns2:_="" ns3:_="">
    <xsd:import namespace="53b7c027-e93b-44b7-bf09-830e9f61eaa0"/>
    <xsd:import namespace="588a2ab9-90a0-4a2d-8135-ab7bfe566fd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b7c027-e93b-44b7-bf09-830e9f61eaa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62348a0-ce81-4631-ad02-f999ee87ed3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88a2ab9-90a0-4a2d-8135-ab7bfe566fd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9ad8cc9-66e7-43da-a634-8e4e674dfcc3}" ma:internalName="TaxCatchAll" ma:showField="CatchAllData" ma:web="588a2ab9-90a0-4a2d-8135-ab7bfe566fd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588a2ab9-90a0-4a2d-8135-ab7bfe566fdd">
      <UserInfo>
        <DisplayName>Chester, Wendy</DisplayName>
        <AccountId>44</AccountId>
        <AccountType/>
      </UserInfo>
    </SharedWithUsers>
    <TaxCatchAll xmlns="588a2ab9-90a0-4a2d-8135-ab7bfe566fdd" xsi:nil="true"/>
    <lcf76f155ced4ddcb4097134ff3c332f xmlns="53b7c027-e93b-44b7-bf09-830e9f61eaa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2954440-ADEF-42E4-ADA0-D81043D1E0A0}"/>
</file>

<file path=customXml/itemProps2.xml><?xml version="1.0" encoding="utf-8"?>
<ds:datastoreItem xmlns:ds="http://schemas.openxmlformats.org/officeDocument/2006/customXml" ds:itemID="{2220D834-3789-4C90-9CDF-911B761DFA00}">
  <ds:schemaRefs>
    <ds:schemaRef ds:uri="http://schemas.microsoft.com/sharepoint/v3/contenttype/forms"/>
  </ds:schemaRefs>
</ds:datastoreItem>
</file>

<file path=customXml/itemProps3.xml><?xml version="1.0" encoding="utf-8"?>
<ds:datastoreItem xmlns:ds="http://schemas.openxmlformats.org/officeDocument/2006/customXml" ds:itemID="{6B490ADB-D31A-444F-B7EA-BA85F95A42C7}">
  <ds:schemaRefs>
    <ds:schemaRef ds:uri="07ac658c-6da7-4fc7-b207-dfbca38fc6c2"/>
    <ds:schemaRef ds:uri="46c62816-a758-4494-9603-20e5b13ffe2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fe96db98-4ef5-4747-80a5-3ae9ea1148a4"/>
    <ds:schemaRef ds:uri="fc183f76-86c0-4ea0-9e27-5eb6cb2e9dde"/>
  </ds:schemaRefs>
</ds:datastoreItem>
</file>

<file path=docProps/app.xml><?xml version="1.0" encoding="utf-8"?>
<Properties xmlns="http://schemas.openxmlformats.org/officeDocument/2006/extended-properties" xmlns:vt="http://schemas.openxmlformats.org/officeDocument/2006/docPropsVTypes">
  <Template>Businss Review 2021</Template>
  <TotalTime>91</TotalTime>
  <Words>2077</Words>
  <Application>Microsoft Office PowerPoint</Application>
  <PresentationFormat>Widescreen</PresentationFormat>
  <Paragraphs>241</Paragraphs>
  <Slides>26</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Arial Narrow</vt:lpstr>
      <vt:lpstr>Calibri</vt:lpstr>
      <vt:lpstr>Calibri Light</vt:lpstr>
      <vt:lpstr>Courier New</vt:lpstr>
      <vt:lpstr>Businss Review 2021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Using the Fulfillment Model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Krull, Kelly</dc:creator>
  <cp:lastModifiedBy>Gray, Jim</cp:lastModifiedBy>
  <cp:revision>5</cp:revision>
  <cp:lastPrinted>2022-07-28T18:12:32Z</cp:lastPrinted>
  <dcterms:created xsi:type="dcterms:W3CDTF">2018-08-08T13:16:23Z</dcterms:created>
  <dcterms:modified xsi:type="dcterms:W3CDTF">2023-10-11T13:33:02Z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0x01010025A36DE1C0E1094892887B6623F5F208</vt:lpwstr>
  </property>
  <property fmtid="{D5CDD505-2E9C-101B-9397-08002B2CF9AE}" pid="3" name="MediaServiceImageTags">
    <vt:lpwstr/>
  </property>
</Properties>
</file>