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1"/>
  </p:notesMasterIdLst>
  <p:sldIdLst>
    <p:sldId id="2707" r:id="rId2"/>
    <p:sldId id="2214" r:id="rId3"/>
    <p:sldId id="1854750436" r:id="rId4"/>
    <p:sldId id="1854750420" r:id="rId5"/>
    <p:sldId id="1854750517" r:id="rId6"/>
    <p:sldId id="1573" r:id="rId7"/>
    <p:sldId id="1854750518" r:id="rId8"/>
    <p:sldId id="2726" r:id="rId9"/>
    <p:sldId id="1854750516" r:id="rId10"/>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an Poler (Vericast)" initials="MP(" lastIdx="6" clrIdx="0">
    <p:extLst>
      <p:ext uri="{19B8F6BF-5375-455C-9EA6-DF929625EA0E}">
        <p15:presenceInfo xmlns:p15="http://schemas.microsoft.com/office/powerpoint/2012/main" userId="S::polerm@valassis.com::9c2222ed-175d-405a-b0ae-56daa27cb1f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C2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EE265B-6DF2-459E-8356-BAC21C12BDB5}" v="1" dt="2023-09-28T19:34:14.4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36" autoAdjust="0"/>
    <p:restoredTop sz="94712" autoAdjust="0"/>
  </p:normalViewPr>
  <p:slideViewPr>
    <p:cSldViewPr snapToGrid="0" snapToObjects="1">
      <p:cViewPr varScale="1">
        <p:scale>
          <a:sx n="62" d="100"/>
          <a:sy n="62" d="100"/>
        </p:scale>
        <p:origin x="1016" y="56"/>
      </p:cViewPr>
      <p:guideLst/>
    </p:cSldViewPr>
  </p:slideViewPr>
  <p:outlineViewPr>
    <p:cViewPr>
      <p:scale>
        <a:sx n="33" d="100"/>
        <a:sy n="33" d="100"/>
      </p:scale>
      <p:origin x="0" y="-5040"/>
    </p:cViewPr>
  </p:outlineViewPr>
  <p:notesTextViewPr>
    <p:cViewPr>
      <p:scale>
        <a:sx n="20" d="100"/>
        <a:sy n="20" d="100"/>
      </p:scale>
      <p:origin x="0" y="0"/>
    </p:cViewPr>
  </p:notesTextViewPr>
  <p:sorterViewPr>
    <p:cViewPr>
      <p:scale>
        <a:sx n="80" d="100"/>
        <a:sy n="80" d="100"/>
      </p:scale>
      <p:origin x="0" y="-700"/>
    </p:cViewPr>
  </p:sorterViewPr>
  <p:notesViewPr>
    <p:cSldViewPr snapToGrid="0" snapToObjects="1">
      <p:cViewPr varScale="1">
        <p:scale>
          <a:sx n="113" d="100"/>
          <a:sy n="113" d="100"/>
        </p:scale>
        <p:origin x="280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anne Stewart (Vericast)" userId="341bcd95-e11c-4ba1-b3aa-928f6dc81521" providerId="ADAL" clId="{21EE265B-6DF2-459E-8356-BAC21C12BDB5}"/>
    <pc:docChg chg="modSld">
      <pc:chgData name="Joanne Stewart (Vericast)" userId="341bcd95-e11c-4ba1-b3aa-928f6dc81521" providerId="ADAL" clId="{21EE265B-6DF2-459E-8356-BAC21C12BDB5}" dt="2023-09-28T19:35:57.155" v="119" actId="20577"/>
      <pc:docMkLst>
        <pc:docMk/>
      </pc:docMkLst>
      <pc:sldChg chg="addSp delSp modSp mod">
        <pc:chgData name="Joanne Stewart (Vericast)" userId="341bcd95-e11c-4ba1-b3aa-928f6dc81521" providerId="ADAL" clId="{21EE265B-6DF2-459E-8356-BAC21C12BDB5}" dt="2023-09-28T19:35:57.155" v="119" actId="20577"/>
        <pc:sldMkLst>
          <pc:docMk/>
          <pc:sldMk cId="39318934" sldId="2707"/>
        </pc:sldMkLst>
        <pc:spChg chg="mod">
          <ac:chgData name="Joanne Stewart (Vericast)" userId="341bcd95-e11c-4ba1-b3aa-928f6dc81521" providerId="ADAL" clId="{21EE265B-6DF2-459E-8356-BAC21C12BDB5}" dt="2023-09-28T19:35:57.155" v="119" actId="20577"/>
          <ac:spMkLst>
            <pc:docMk/>
            <pc:sldMk cId="39318934" sldId="2707"/>
            <ac:spMk id="3" creationId="{1E4DE078-8A49-4C47-9115-6E2D177C09AE}"/>
          </ac:spMkLst>
        </pc:spChg>
        <pc:picChg chg="add mod">
          <ac:chgData name="Joanne Stewart (Vericast)" userId="341bcd95-e11c-4ba1-b3aa-928f6dc81521" providerId="ADAL" clId="{21EE265B-6DF2-459E-8356-BAC21C12BDB5}" dt="2023-09-28T19:34:21.422" v="4" actId="1076"/>
          <ac:picMkLst>
            <pc:docMk/>
            <pc:sldMk cId="39318934" sldId="2707"/>
            <ac:picMk id="8" creationId="{34C1499E-56C2-C9E4-6929-9B80DE4704ED}"/>
          </ac:picMkLst>
        </pc:picChg>
        <pc:picChg chg="del">
          <ac:chgData name="Joanne Stewart (Vericast)" userId="341bcd95-e11c-4ba1-b3aa-928f6dc81521" providerId="ADAL" clId="{21EE265B-6DF2-459E-8356-BAC21C12BDB5}" dt="2023-09-28T19:34:14.423" v="1" actId="478"/>
          <ac:picMkLst>
            <pc:docMk/>
            <pc:sldMk cId="39318934" sldId="2707"/>
            <ac:picMk id="1026" creationId="{3055FF49-C0A5-589E-72D9-8629C8F11986}"/>
          </ac:picMkLst>
        </pc:picChg>
      </pc:sldChg>
      <pc:sldChg chg="modSp mod">
        <pc:chgData name="Joanne Stewart (Vericast)" userId="341bcd95-e11c-4ba1-b3aa-928f6dc81521" providerId="ADAL" clId="{21EE265B-6DF2-459E-8356-BAC21C12BDB5}" dt="2023-09-28T16:35:51.184" v="0" actId="6549"/>
        <pc:sldMkLst>
          <pc:docMk/>
          <pc:sldMk cId="3364330597" sldId="1854750516"/>
        </pc:sldMkLst>
        <pc:spChg chg="mod">
          <ac:chgData name="Joanne Stewart (Vericast)" userId="341bcd95-e11c-4ba1-b3aa-928f6dc81521" providerId="ADAL" clId="{21EE265B-6DF2-459E-8356-BAC21C12BDB5}" dt="2023-09-28T16:35:51.184" v="0" actId="6549"/>
          <ac:spMkLst>
            <pc:docMk/>
            <pc:sldMk cId="3364330597" sldId="1854750516"/>
            <ac:spMk id="11" creationId="{738C5976-9023-85EB-47C5-4E47E072E636}"/>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1-923A-4609-80E8-B14412609896}"/>
              </c:ext>
            </c:extLst>
          </c:dPt>
          <c:dPt>
            <c:idx val="1"/>
            <c:invertIfNegative val="0"/>
            <c:bubble3D val="0"/>
            <c:extLst>
              <c:ext xmlns:c16="http://schemas.microsoft.com/office/drawing/2014/chart" uri="{C3380CC4-5D6E-409C-BE32-E72D297353CC}">
                <c16:uniqueId val="{00000003-923A-4609-80E8-B14412609896}"/>
              </c:ext>
            </c:extLst>
          </c:dPt>
          <c:dLbls>
            <c:dLbl>
              <c:idx val="1"/>
              <c:showLegendKey val="0"/>
              <c:showVal val="1"/>
              <c:showCatName val="0"/>
              <c:showSerName val="0"/>
              <c:showPercent val="0"/>
              <c:showBubbleSize val="0"/>
              <c:extLst>
                <c:ext xmlns:c15="http://schemas.microsoft.com/office/drawing/2012/chart" uri="{CE6537A1-D6FC-4f65-9D91-7224C49458BB}">
                  <c15:layout>
                    <c:manualLayout>
                      <c:w val="0.22795374757168094"/>
                      <c:h val="0.1856556343935831"/>
                    </c:manualLayout>
                  </c15:layout>
                </c:ext>
                <c:ext xmlns:c16="http://schemas.microsoft.com/office/drawing/2014/chart" uri="{C3380CC4-5D6E-409C-BE32-E72D297353CC}">
                  <c16:uniqueId val="{00000003-923A-4609-80E8-B14412609896}"/>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Single Channel Campaign</c:v>
                </c:pt>
                <c:pt idx="1">
                  <c:v>3 or More Channel Campaigns</c:v>
                </c:pt>
              </c:strCache>
            </c:strRef>
          </c:cat>
          <c:val>
            <c:numRef>
              <c:f>Sheet1!$B$2:$B$3</c:f>
              <c:numCache>
                <c:formatCode>0.00%</c:formatCode>
                <c:ptCount val="2"/>
                <c:pt idx="0">
                  <c:v>1.4E-3</c:v>
                </c:pt>
                <c:pt idx="1">
                  <c:v>8.3000000000000001E-3</c:v>
                </c:pt>
              </c:numCache>
            </c:numRef>
          </c:val>
          <c:extLst>
            <c:ext xmlns:c16="http://schemas.microsoft.com/office/drawing/2014/chart" uri="{C3380CC4-5D6E-409C-BE32-E72D297353CC}">
              <c16:uniqueId val="{00000004-923A-4609-80E8-B14412609896}"/>
            </c:ext>
          </c:extLst>
        </c:ser>
        <c:dLbls>
          <c:showLegendKey val="0"/>
          <c:showVal val="0"/>
          <c:showCatName val="0"/>
          <c:showSerName val="0"/>
          <c:showPercent val="0"/>
          <c:showBubbleSize val="0"/>
        </c:dLbls>
        <c:gapWidth val="219"/>
        <c:overlap val="-27"/>
        <c:axId val="963047088"/>
        <c:axId val="963047416"/>
      </c:barChart>
      <c:catAx>
        <c:axId val="963047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crossAx val="963047416"/>
        <c:crosses val="autoZero"/>
        <c:auto val="1"/>
        <c:lblAlgn val="ctr"/>
        <c:lblOffset val="100"/>
        <c:noMultiLvlLbl val="0"/>
      </c:catAx>
      <c:valAx>
        <c:axId val="963047416"/>
        <c:scaling>
          <c:orientation val="minMax"/>
        </c:scaling>
        <c:delete val="1"/>
        <c:axPos val="l"/>
        <c:numFmt formatCode="0.00%" sourceLinked="1"/>
        <c:majorTickMark val="none"/>
        <c:minorTickMark val="none"/>
        <c:tickLblPos val="nextTo"/>
        <c:crossAx val="9630470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E5422BCF-046C-BC43-89A0-C30188347ECE}" type="datetimeFigureOut">
              <a:rPr lang="en-US" smtClean="0"/>
              <a:pPr/>
              <a:t>9/28/2023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87FEEA00-F294-F540-ADA4-01D1F9448EF1}" type="slidenum">
              <a:rPr lang="en-US" smtClean="0"/>
              <a:pPr/>
              <a:t>‹#›</a:t>
            </a:fld>
            <a:endParaRPr lang="en-US" dirty="0"/>
          </a:p>
        </p:txBody>
      </p:sp>
    </p:spTree>
    <p:extLst>
      <p:ext uri="{BB962C8B-B14F-4D97-AF65-F5344CB8AC3E}">
        <p14:creationId xmlns:p14="http://schemas.microsoft.com/office/powerpoint/2010/main" val="2064903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valassis.celtra.com/preview/91a571bf#overrides.deviceInfo.deviceType=Phone&amp;placementWidth=375&amp;placementHeight=auto"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FEEA00-F294-F540-ADA4-01D1F9448EF1}" type="slidenum">
              <a:rPr lang="en-US" smtClean="0"/>
              <a:pPr/>
              <a:t>2</a:t>
            </a:fld>
            <a:endParaRPr lang="en-US" dirty="0"/>
          </a:p>
        </p:txBody>
      </p:sp>
    </p:spTree>
    <p:extLst>
      <p:ext uri="{BB962C8B-B14F-4D97-AF65-F5344CB8AC3E}">
        <p14:creationId xmlns:p14="http://schemas.microsoft.com/office/powerpoint/2010/main" val="311398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FEEA00-F294-F540-ADA4-01D1F9448EF1}" type="slidenum">
              <a:rPr lang="en-US" smtClean="0"/>
              <a:pPr/>
              <a:t>3</a:t>
            </a:fld>
            <a:endParaRPr lang="en-US" dirty="0"/>
          </a:p>
        </p:txBody>
      </p:sp>
    </p:spTree>
    <p:extLst>
      <p:ext uri="{BB962C8B-B14F-4D97-AF65-F5344CB8AC3E}">
        <p14:creationId xmlns:p14="http://schemas.microsoft.com/office/powerpoint/2010/main" val="674409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We use patented technology and data science to connect billions of data points of consumers’ everyday lives through our Valassis Consumer Graph. These data points help you understand where consumers shop, what they buy, and what they’re in the market for. All of the data in the Graph is rooted in geography and</a:t>
            </a:r>
            <a:r>
              <a:rPr lang="en-US" sz="1300" b="1" dirty="0"/>
              <a:t> tied to a common denominator - the household. </a:t>
            </a:r>
            <a:r>
              <a:rPr lang="en-US" sz="1300" dirty="0"/>
              <a:t>This provides you a clearer picture of your target consumers and a way to consistently engage them across media. </a:t>
            </a:r>
          </a:p>
          <a:p>
            <a:pPr defTabSz="966612">
              <a:defRPr/>
            </a:pPr>
            <a:endParaRPr lang="en-US" sz="1300" dirty="0"/>
          </a:p>
          <a:p>
            <a:r>
              <a:rPr lang="en-US" sz="1300" dirty="0"/>
              <a:t>More detail…</a:t>
            </a:r>
          </a:p>
          <a:p>
            <a:r>
              <a:rPr lang="en-US" sz="1300" dirty="0"/>
              <a:t>Our data helps you understand:</a:t>
            </a:r>
          </a:p>
          <a:p>
            <a:endParaRPr lang="en-US" sz="1300" dirty="0"/>
          </a:p>
          <a:p>
            <a:pPr marL="181240" indent="-181240">
              <a:buFont typeface="Arial" panose="020B0604020202020204" pitchFamily="34" charset="0"/>
              <a:buChar char="•"/>
            </a:pPr>
            <a:r>
              <a:rPr lang="en-US" sz="1300" dirty="0"/>
              <a:t>Who’s ready to buy</a:t>
            </a:r>
          </a:p>
          <a:p>
            <a:pPr marL="181240" indent="-181240">
              <a:buFont typeface="Arial" panose="020B0604020202020204" pitchFamily="34" charset="0"/>
              <a:buChar char="•"/>
            </a:pPr>
            <a:r>
              <a:rPr lang="en-US" sz="1300" dirty="0"/>
              <a:t>What their lifestyle and interests are</a:t>
            </a:r>
          </a:p>
          <a:p>
            <a:pPr marL="181240" indent="-181240">
              <a:buFont typeface="Arial" panose="020B0604020202020204" pitchFamily="34" charset="0"/>
              <a:buChar char="•"/>
            </a:pPr>
            <a:r>
              <a:rPr lang="en-US" sz="1300" dirty="0"/>
              <a:t>What stores they visit</a:t>
            </a:r>
          </a:p>
          <a:p>
            <a:pPr marL="181240" indent="-181240">
              <a:buFont typeface="Arial" panose="020B0604020202020204" pitchFamily="34" charset="0"/>
              <a:buChar char="•"/>
            </a:pPr>
            <a:r>
              <a:rPr lang="en-US" sz="1300" dirty="0"/>
              <a:t>Their predicted age, gender, ethnicity, and income</a:t>
            </a:r>
          </a:p>
          <a:p>
            <a:pPr marL="181240" indent="-181240">
              <a:buFont typeface="Arial" panose="020B0604020202020204" pitchFamily="34" charset="0"/>
              <a:buChar char="•"/>
            </a:pPr>
            <a:r>
              <a:rPr lang="en-US" sz="1300" dirty="0"/>
              <a:t>What products and categories they prefer</a:t>
            </a:r>
          </a:p>
          <a:p>
            <a:pPr marL="181240" indent="-181240">
              <a:buFont typeface="Arial" panose="020B0604020202020204" pitchFamily="34" charset="0"/>
              <a:buChar char="•"/>
            </a:pPr>
            <a:r>
              <a:rPr lang="en-US" sz="1300" dirty="0"/>
              <a:t>If they are value-seekers and savers</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E2F7DA1C-7F5A-3E4D-93FC-86C8E52EB72B}"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4806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FEEA00-F294-F540-ADA4-01D1F9448EF1}" type="slidenum">
              <a:rPr lang="en-US" smtClean="0"/>
              <a:pPr/>
              <a:t>5</a:t>
            </a:fld>
            <a:endParaRPr lang="en-US" dirty="0"/>
          </a:p>
        </p:txBody>
      </p:sp>
    </p:spTree>
    <p:extLst>
      <p:ext uri="{BB962C8B-B14F-4D97-AF65-F5344CB8AC3E}">
        <p14:creationId xmlns:p14="http://schemas.microsoft.com/office/powerpoint/2010/main" val="3432029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 Map Panel and up to 3 CTAs</a:t>
            </a:r>
          </a:p>
          <a:p>
            <a:r>
              <a:rPr lang="en-US" dirty="0">
                <a:hlinkClick r:id="rId3"/>
              </a:rPr>
              <a:t>http://valassis.celtra.com/preview/91a571bf#overrides.deviceInfo.deviceType=Phone&amp;placementWidth=375&amp;placementHeight=auto</a:t>
            </a:r>
            <a:br>
              <a:rPr lang="en-US" dirty="0"/>
            </a:br>
            <a:endParaRPr lang="en-US" dirty="0"/>
          </a:p>
          <a:p>
            <a:endParaRPr lang="en-US" dirty="0"/>
          </a:p>
        </p:txBody>
      </p:sp>
      <p:sp>
        <p:nvSpPr>
          <p:cNvPr id="4" name="Slide Number Placeholder 3"/>
          <p:cNvSpPr>
            <a:spLocks noGrp="1"/>
          </p:cNvSpPr>
          <p:nvPr>
            <p:ph type="sldNum" sz="quarter" idx="5"/>
          </p:nvPr>
        </p:nvSpPr>
        <p:spPr/>
        <p:txBody>
          <a:bodyPr/>
          <a:lstStyle/>
          <a:p>
            <a:fld id="{722733EB-7E0A-4D8A-B76E-83C3E32DD2CC}" type="slidenum">
              <a:rPr lang="en-US" smtClean="0"/>
              <a:t>6</a:t>
            </a:fld>
            <a:endParaRPr lang="en-US"/>
          </a:p>
        </p:txBody>
      </p:sp>
    </p:spTree>
    <p:extLst>
      <p:ext uri="{BB962C8B-B14F-4D97-AF65-F5344CB8AC3E}">
        <p14:creationId xmlns:p14="http://schemas.microsoft.com/office/powerpoint/2010/main" val="3086854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FEEA00-F294-F540-ADA4-01D1F9448EF1}" type="slidenum">
              <a:rPr lang="en-US" smtClean="0"/>
              <a:pPr/>
              <a:t>7</a:t>
            </a:fld>
            <a:endParaRPr lang="en-US" dirty="0"/>
          </a:p>
        </p:txBody>
      </p:sp>
    </p:spTree>
    <p:extLst>
      <p:ext uri="{BB962C8B-B14F-4D97-AF65-F5344CB8AC3E}">
        <p14:creationId xmlns:p14="http://schemas.microsoft.com/office/powerpoint/2010/main" val="1092168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CB371C-537E-4B33-9A85-61727D2412F0}" type="slidenum">
              <a:rPr lang="en-US" smtClean="0"/>
              <a:t>9</a:t>
            </a:fld>
            <a:endParaRPr lang="en-US"/>
          </a:p>
        </p:txBody>
      </p:sp>
    </p:spTree>
    <p:extLst>
      <p:ext uri="{BB962C8B-B14F-4D97-AF65-F5344CB8AC3E}">
        <p14:creationId xmlns:p14="http://schemas.microsoft.com/office/powerpoint/2010/main" val="7624304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6BD52B7-30BF-3E46-8AF0-519EC9F96025}"/>
              </a:ext>
            </a:extLst>
          </p:cNvPr>
          <p:cNvSpPr/>
          <p:nvPr userDrawn="1"/>
        </p:nvSpPr>
        <p:spPr>
          <a:xfrm>
            <a:off x="349624" y="605223"/>
            <a:ext cx="11839201" cy="625277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Footer Placeholder 12">
            <a:extLst>
              <a:ext uri="{FF2B5EF4-FFF2-40B4-BE49-F238E27FC236}">
                <a16:creationId xmlns:a16="http://schemas.microsoft.com/office/drawing/2014/main" id="{21937CF2-B7FD-EA4E-BBF9-C9D3043B6FC0}"/>
              </a:ext>
            </a:extLst>
          </p:cNvPr>
          <p:cNvSpPr>
            <a:spLocks noGrp="1"/>
          </p:cNvSpPr>
          <p:nvPr>
            <p:ph type="ftr" sz="quarter" idx="3"/>
          </p:nvPr>
        </p:nvSpPr>
        <p:spPr>
          <a:xfrm>
            <a:off x="7752925" y="6350020"/>
            <a:ext cx="3860800" cy="365125"/>
          </a:xfrm>
          <a:prstGeom prst="rect">
            <a:avLst/>
          </a:prstGeom>
          <a:solidFill>
            <a:schemeClr val="bg1"/>
          </a:solidFill>
        </p:spPr>
        <p:txBody>
          <a:bodyPr vert="horz" lIns="0" tIns="45720" rIns="0" bIns="45720" rtlCol="0" anchor="ctr"/>
          <a:lstStyle>
            <a:lvl1pPr algn="r">
              <a:defRPr sz="800" baseline="0">
                <a:solidFill>
                  <a:schemeClr val="accent3"/>
                </a:solidFill>
                <a:latin typeface="Arial"/>
                <a:cs typeface="Arial"/>
              </a:defRPr>
            </a:lvl1pPr>
          </a:lstStyle>
          <a:p>
            <a:pPr>
              <a:defRPr/>
            </a:pPr>
            <a:r>
              <a:rPr lang="en-US" dirty="0"/>
              <a:t>© 2021 Vericast. All Rights Reserved. Confidential - Do Not Distribute.</a:t>
            </a:r>
          </a:p>
        </p:txBody>
      </p:sp>
      <p:pic>
        <p:nvPicPr>
          <p:cNvPr id="11" name="Picture 10" descr="A picture containing text, clipart&#10;&#10;Description automatically generated">
            <a:extLst>
              <a:ext uri="{FF2B5EF4-FFF2-40B4-BE49-F238E27FC236}">
                <a16:creationId xmlns:a16="http://schemas.microsoft.com/office/drawing/2014/main" id="{FA856F12-3E87-F045-89F8-1BA59FE018C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626221" y="605223"/>
            <a:ext cx="1987504" cy="294445"/>
          </a:xfrm>
          <a:prstGeom prst="rect">
            <a:avLst/>
          </a:prstGeom>
        </p:spPr>
      </p:pic>
      <p:sp>
        <p:nvSpPr>
          <p:cNvPr id="26" name="Text Placeholder 25">
            <a:extLst>
              <a:ext uri="{FF2B5EF4-FFF2-40B4-BE49-F238E27FC236}">
                <a16:creationId xmlns:a16="http://schemas.microsoft.com/office/drawing/2014/main" id="{E21803D2-57C0-9D43-B7D9-2B5CDE6EC44D}"/>
              </a:ext>
            </a:extLst>
          </p:cNvPr>
          <p:cNvSpPr>
            <a:spLocks noGrp="1"/>
          </p:cNvSpPr>
          <p:nvPr>
            <p:ph type="body" sz="quarter" idx="12" hasCustomPrompt="1"/>
          </p:nvPr>
        </p:nvSpPr>
        <p:spPr>
          <a:xfrm>
            <a:off x="8791575" y="5251450"/>
            <a:ext cx="2822575" cy="417513"/>
          </a:xfrm>
          <a:prstGeom prst="rect">
            <a:avLst/>
          </a:prstGeom>
        </p:spPr>
        <p:txBody>
          <a:bodyPr/>
          <a:lstStyle>
            <a:lvl1pPr marL="0" indent="0" algn="r">
              <a:buFontTx/>
              <a:buNone/>
              <a:defRPr sz="1400" baseline="0"/>
            </a:lvl1pPr>
          </a:lstStyle>
          <a:p>
            <a:pPr lvl="0"/>
            <a:r>
              <a:rPr lang="en-US" dirty="0"/>
              <a:t>Click to edit Date</a:t>
            </a:r>
          </a:p>
        </p:txBody>
      </p:sp>
      <p:sp>
        <p:nvSpPr>
          <p:cNvPr id="14" name="Text Placeholder 21">
            <a:extLst>
              <a:ext uri="{FF2B5EF4-FFF2-40B4-BE49-F238E27FC236}">
                <a16:creationId xmlns:a16="http://schemas.microsoft.com/office/drawing/2014/main" id="{7FE0BC5F-F6EA-1B47-82C9-907628455DC5}"/>
              </a:ext>
            </a:extLst>
          </p:cNvPr>
          <p:cNvSpPr>
            <a:spLocks noGrp="1"/>
          </p:cNvSpPr>
          <p:nvPr>
            <p:ph type="body" sz="quarter" idx="10" hasCustomPrompt="1"/>
          </p:nvPr>
        </p:nvSpPr>
        <p:spPr>
          <a:xfrm>
            <a:off x="7456488" y="2117566"/>
            <a:ext cx="4157662" cy="701834"/>
          </a:xfrm>
          <a:prstGeom prst="rect">
            <a:avLst/>
          </a:prstGeom>
        </p:spPr>
        <p:txBody>
          <a:bodyPr anchor="b" anchorCtr="0"/>
          <a:lstStyle>
            <a:lvl1pPr marL="0" indent="0" algn="r">
              <a:buFontTx/>
              <a:buNone/>
              <a:defRPr sz="1400" b="1" cap="all" spc="100" baseline="0">
                <a:solidFill>
                  <a:schemeClr val="accent2"/>
                </a:solidFill>
              </a:defRPr>
            </a:lvl1pPr>
          </a:lstStyle>
          <a:p>
            <a:pPr lvl="0"/>
            <a:r>
              <a:rPr lang="en-US" dirty="0"/>
              <a:t>Header / legacy solution</a:t>
            </a:r>
          </a:p>
        </p:txBody>
      </p:sp>
      <p:sp>
        <p:nvSpPr>
          <p:cNvPr id="16" name="Subtitle 2">
            <a:extLst>
              <a:ext uri="{FF2B5EF4-FFF2-40B4-BE49-F238E27FC236}">
                <a16:creationId xmlns:a16="http://schemas.microsoft.com/office/drawing/2014/main" id="{0C4B6608-FD8D-2B49-B0CD-812BF7251B02}"/>
              </a:ext>
            </a:extLst>
          </p:cNvPr>
          <p:cNvSpPr>
            <a:spLocks noGrp="1"/>
          </p:cNvSpPr>
          <p:nvPr>
            <p:ph type="subTitle" idx="1" hasCustomPrompt="1"/>
          </p:nvPr>
        </p:nvSpPr>
        <p:spPr>
          <a:xfrm>
            <a:off x="7456868" y="3956705"/>
            <a:ext cx="4156857" cy="1045083"/>
          </a:xfrm>
          <a:prstGeom prst="rect">
            <a:avLst/>
          </a:prstGeom>
        </p:spPr>
        <p:txBody>
          <a:bodyPr/>
          <a:lstStyle>
            <a:lvl1pPr marL="0" indent="0" algn="r">
              <a:buNone/>
              <a:defRPr sz="1400" baseline="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subhead or contact information</a:t>
            </a:r>
          </a:p>
        </p:txBody>
      </p:sp>
      <p:sp>
        <p:nvSpPr>
          <p:cNvPr id="17" name="Text Placeholder 23">
            <a:extLst>
              <a:ext uri="{FF2B5EF4-FFF2-40B4-BE49-F238E27FC236}">
                <a16:creationId xmlns:a16="http://schemas.microsoft.com/office/drawing/2014/main" id="{21D20194-302D-5D48-9963-AE0479F02858}"/>
              </a:ext>
            </a:extLst>
          </p:cNvPr>
          <p:cNvSpPr>
            <a:spLocks noGrp="1"/>
          </p:cNvSpPr>
          <p:nvPr>
            <p:ph type="body" sz="quarter" idx="11" hasCustomPrompt="1"/>
          </p:nvPr>
        </p:nvSpPr>
        <p:spPr>
          <a:xfrm>
            <a:off x="7397726" y="2901294"/>
            <a:ext cx="4215999" cy="1016672"/>
          </a:xfrm>
          <a:prstGeom prst="rect">
            <a:avLst/>
          </a:prstGeom>
        </p:spPr>
        <p:txBody>
          <a:bodyPr anchor="t" anchorCtr="0"/>
          <a:lstStyle>
            <a:lvl1pPr marL="0" indent="0" algn="r">
              <a:buFontTx/>
              <a:buNone/>
              <a:defRPr sz="2800" b="1" i="0" cap="all" spc="20" baseline="0">
                <a:solidFill>
                  <a:schemeClr val="tx2"/>
                </a:solidFill>
              </a:defRPr>
            </a:lvl1pPr>
            <a:lvl2pPr>
              <a:defRPr sz="2800" b="1" i="0" cap="all" spc="20" baseline="0">
                <a:solidFill>
                  <a:schemeClr val="tx2"/>
                </a:solidFill>
              </a:defRPr>
            </a:lvl2pPr>
            <a:lvl3pPr>
              <a:defRPr sz="2800" b="1" i="0" cap="all" spc="20" baseline="0">
                <a:solidFill>
                  <a:schemeClr val="tx2"/>
                </a:solidFill>
              </a:defRPr>
            </a:lvl3pPr>
            <a:lvl4pPr>
              <a:defRPr sz="2800" b="1" i="0" cap="all" spc="20" baseline="0">
                <a:solidFill>
                  <a:schemeClr val="tx2"/>
                </a:solidFill>
              </a:defRPr>
            </a:lvl4pPr>
            <a:lvl5pPr>
              <a:defRPr sz="2800" b="1" i="0" cap="all" spc="20" baseline="0">
                <a:solidFill>
                  <a:schemeClr val="tx2"/>
                </a:solidFill>
              </a:defRPr>
            </a:lvl5pPr>
          </a:lstStyle>
          <a:p>
            <a:pPr lvl="0"/>
            <a:r>
              <a:rPr lang="en-US" dirty="0"/>
              <a:t>Click to edit master title style</a:t>
            </a:r>
          </a:p>
        </p:txBody>
      </p:sp>
    </p:spTree>
    <p:extLst>
      <p:ext uri="{BB962C8B-B14F-4D97-AF65-F5344CB8AC3E}">
        <p14:creationId xmlns:p14="http://schemas.microsoft.com/office/powerpoint/2010/main" val="3006123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Subhead - 16pt.">
    <p:spTree>
      <p:nvGrpSpPr>
        <p:cNvPr id="1" name=""/>
        <p:cNvGrpSpPr/>
        <p:nvPr/>
      </p:nvGrpSpPr>
      <p:grpSpPr>
        <a:xfrm>
          <a:off x="0" y="0"/>
          <a:ext cx="0" cy="0"/>
          <a:chOff x="0" y="0"/>
          <a:chExt cx="0" cy="0"/>
        </a:xfrm>
      </p:grpSpPr>
      <p:sp>
        <p:nvSpPr>
          <p:cNvPr id="2" name="Title 1"/>
          <p:cNvSpPr>
            <a:spLocks noGrp="1"/>
          </p:cNvSpPr>
          <p:nvPr>
            <p:ph type="title"/>
          </p:nvPr>
        </p:nvSpPr>
        <p:spPr>
          <a:xfrm>
            <a:off x="940996" y="598740"/>
            <a:ext cx="10675459" cy="525960"/>
          </a:xfrm>
        </p:spPr>
        <p:txBody>
          <a:bodyPr/>
          <a:lstStyle>
            <a:lvl1pPr>
              <a:defRPr b="1" i="0" cap="none" baseline="0">
                <a:solidFill>
                  <a:schemeClr val="tx2"/>
                </a:solidFill>
              </a:defRPr>
            </a:lvl1pPr>
          </a:lstStyle>
          <a:p>
            <a:r>
              <a:rPr lang="en-US" dirty="0"/>
              <a:t>Click to edit Master title style</a:t>
            </a:r>
          </a:p>
        </p:txBody>
      </p:sp>
      <p:sp>
        <p:nvSpPr>
          <p:cNvPr id="3" name="Content Placeholder 2"/>
          <p:cNvSpPr>
            <a:spLocks noGrp="1"/>
          </p:cNvSpPr>
          <p:nvPr>
            <p:ph idx="1" hasCustomPrompt="1"/>
          </p:nvPr>
        </p:nvSpPr>
        <p:spPr>
          <a:xfrm>
            <a:off x="681469" y="1828800"/>
            <a:ext cx="10897915" cy="4297364"/>
          </a:xfrm>
          <a:prstGeom prst="rect">
            <a:avLst/>
          </a:prstGeom>
        </p:spPr>
        <p:txBody>
          <a:bodyPr/>
          <a:lstStyle>
            <a:lvl1pPr marL="285750" indent="-285750">
              <a:buFont typeface="System Font Regular"/>
              <a:buChar char="&gt;"/>
              <a:defRPr sz="1600" baseline="0"/>
            </a:lvl1pPr>
            <a:lvl2pPr marL="742950" indent="-285750">
              <a:buFont typeface="System Font Regular"/>
              <a:buChar char="–"/>
              <a:defRPr sz="1600" baseline="0"/>
            </a:lvl2pPr>
            <a:lvl3pPr marL="1200150" indent="-285750">
              <a:buFont typeface="System Font Regular"/>
              <a:buChar char="&gt;"/>
              <a:defRPr sz="1600" baseline="0"/>
            </a:lvl3pPr>
            <a:lvl4pPr marL="1657350" indent="-285750">
              <a:buFont typeface="Arial" panose="020B0604020202020204" pitchFamily="34" charset="0"/>
              <a:buChar char="•"/>
              <a:defRPr sz="1600" baseline="0"/>
            </a:lvl4pPr>
            <a:lvl5pPr marL="2114550" indent="-285750">
              <a:buFont typeface="System Font Regular"/>
              <a:buChar char="&gt;"/>
              <a:defRPr sz="1600" baseline="0"/>
            </a:lvl5pPr>
          </a:lstStyle>
          <a:p>
            <a:pPr lvl="0"/>
            <a:r>
              <a:rPr lang="en-US" dirty="0"/>
              <a:t>Click to edit Master text styles 16 pt.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11">
            <a:extLst>
              <a:ext uri="{FF2B5EF4-FFF2-40B4-BE49-F238E27FC236}">
                <a16:creationId xmlns:a16="http://schemas.microsoft.com/office/drawing/2014/main" id="{635C8562-9302-2E43-9D9F-BC72FA12AFD2}"/>
              </a:ext>
            </a:extLst>
          </p:cNvPr>
          <p:cNvSpPr>
            <a:spLocks noGrp="1"/>
          </p:cNvSpPr>
          <p:nvPr>
            <p:ph type="sldNum" sz="quarter" idx="4"/>
          </p:nvPr>
        </p:nvSpPr>
        <p:spPr>
          <a:xfrm>
            <a:off x="688443" y="6436744"/>
            <a:ext cx="517585" cy="365125"/>
          </a:xfrm>
          <a:prstGeom prst="rect">
            <a:avLst/>
          </a:prstGeom>
        </p:spPr>
        <p:txBody>
          <a:bodyPr vert="horz" lIns="91440" tIns="45720" rIns="91440" bIns="45720" rtlCol="0" anchor="ctr"/>
          <a:lstStyle>
            <a:lvl1pPr algn="l">
              <a:defRPr sz="1000" baseline="0">
                <a:solidFill>
                  <a:srgbClr val="BEB7A6"/>
                </a:solidFill>
              </a:defRPr>
            </a:lvl1pPr>
          </a:lstStyle>
          <a:p>
            <a:fld id="{84072E8D-825C-474C-A731-43DDA7DFA4EA}" type="slidenum">
              <a:rPr lang="en-US" smtClean="0"/>
              <a:pPr/>
              <a:t>‹#›</a:t>
            </a:fld>
            <a:endParaRPr lang="en-US" dirty="0"/>
          </a:p>
        </p:txBody>
      </p:sp>
      <p:sp>
        <p:nvSpPr>
          <p:cNvPr id="8" name="Footer Placeholder 12">
            <a:extLst>
              <a:ext uri="{FF2B5EF4-FFF2-40B4-BE49-F238E27FC236}">
                <a16:creationId xmlns:a16="http://schemas.microsoft.com/office/drawing/2014/main" id="{BBE0CDA2-5E3A-2543-8835-EB04863A5C1A}"/>
              </a:ext>
            </a:extLst>
          </p:cNvPr>
          <p:cNvSpPr>
            <a:spLocks noGrp="1"/>
          </p:cNvSpPr>
          <p:nvPr>
            <p:ph type="ftr" sz="quarter" idx="3"/>
          </p:nvPr>
        </p:nvSpPr>
        <p:spPr>
          <a:xfrm>
            <a:off x="1598612" y="6436744"/>
            <a:ext cx="3983844" cy="365125"/>
          </a:xfrm>
          <a:prstGeom prst="rect">
            <a:avLst/>
          </a:prstGeom>
        </p:spPr>
        <p:txBody>
          <a:bodyPr vert="horz" lIns="91440" tIns="45720" rIns="91440" bIns="45720" rtlCol="0" anchor="ctr"/>
          <a:lstStyle>
            <a:lvl1pPr algn="l">
              <a:defRPr sz="800" baseline="0">
                <a:solidFill>
                  <a:srgbClr val="BEB7A6"/>
                </a:solidFill>
                <a:latin typeface="Arial"/>
                <a:cs typeface="Arial"/>
              </a:defRPr>
            </a:lvl1pPr>
          </a:lstStyle>
          <a:p>
            <a:pPr>
              <a:defRPr/>
            </a:pPr>
            <a:r>
              <a:rPr lang="en-US" dirty="0"/>
              <a:t>© 2022 Vericast. All Rights Reserved. Confidential - Do Not Distribute.</a:t>
            </a:r>
          </a:p>
        </p:txBody>
      </p:sp>
      <p:sp>
        <p:nvSpPr>
          <p:cNvPr id="6" name="Content Placeholder 2">
            <a:extLst>
              <a:ext uri="{FF2B5EF4-FFF2-40B4-BE49-F238E27FC236}">
                <a16:creationId xmlns:a16="http://schemas.microsoft.com/office/drawing/2014/main" id="{F3568833-FB44-9145-BEE8-1B9162176873}"/>
              </a:ext>
            </a:extLst>
          </p:cNvPr>
          <p:cNvSpPr>
            <a:spLocks noGrp="1"/>
          </p:cNvSpPr>
          <p:nvPr>
            <p:ph idx="10" hasCustomPrompt="1"/>
          </p:nvPr>
        </p:nvSpPr>
        <p:spPr>
          <a:xfrm>
            <a:off x="940261" y="1107699"/>
            <a:ext cx="10897915" cy="640462"/>
          </a:xfrm>
          <a:prstGeom prst="rect">
            <a:avLst/>
          </a:prstGeom>
        </p:spPr>
        <p:txBody>
          <a:bodyPr/>
          <a:lstStyle>
            <a:lvl1pPr marL="0" indent="0">
              <a:buFontTx/>
              <a:buNone/>
              <a:defRPr sz="1600" baseline="0"/>
            </a:lvl1pPr>
            <a:lvl2pPr marL="457200" indent="0">
              <a:buFontTx/>
              <a:buNone/>
              <a:defRPr sz="1800" baseline="0"/>
            </a:lvl2pPr>
            <a:lvl3pPr marL="914400" indent="0">
              <a:buFontTx/>
              <a:buNone/>
              <a:defRPr sz="1800" baseline="0"/>
            </a:lvl3pPr>
            <a:lvl4pPr marL="1371600" indent="0">
              <a:buFontTx/>
              <a:buNone/>
              <a:defRPr sz="1800" baseline="0"/>
            </a:lvl4pPr>
            <a:lvl5pPr marL="1828800" indent="0">
              <a:buFontTx/>
              <a:buNone/>
              <a:defRPr sz="1800" baseline="0"/>
            </a:lvl5pPr>
          </a:lstStyle>
          <a:p>
            <a:pPr lvl="0"/>
            <a:r>
              <a:rPr lang="en-US" dirty="0"/>
              <a:t>Click to edit Title Copy</a:t>
            </a:r>
          </a:p>
        </p:txBody>
      </p:sp>
      <p:sp>
        <p:nvSpPr>
          <p:cNvPr id="9" name="Text Placeholder 4">
            <a:extLst>
              <a:ext uri="{FF2B5EF4-FFF2-40B4-BE49-F238E27FC236}">
                <a16:creationId xmlns:a16="http://schemas.microsoft.com/office/drawing/2014/main" id="{51F8489A-B3FF-EE4C-BD6C-D9CB3A62E564}"/>
              </a:ext>
            </a:extLst>
          </p:cNvPr>
          <p:cNvSpPr>
            <a:spLocks noGrp="1"/>
          </p:cNvSpPr>
          <p:nvPr>
            <p:ph type="body" sz="quarter" idx="11" hasCustomPrompt="1"/>
          </p:nvPr>
        </p:nvSpPr>
        <p:spPr>
          <a:xfrm>
            <a:off x="681038" y="5890846"/>
            <a:ext cx="5719762" cy="235317"/>
          </a:xfrm>
          <a:prstGeom prst="rect">
            <a:avLst/>
          </a:prstGeom>
        </p:spPr>
        <p:txBody>
          <a:bodyPr/>
          <a:lstStyle>
            <a:lvl1pPr marL="0" indent="0">
              <a:buFontTx/>
              <a:buNone/>
              <a:defRPr sz="700" b="0" i="1" baseline="0"/>
            </a:lvl1pPr>
            <a:lvl2pPr marL="457200" indent="0">
              <a:buFontTx/>
              <a:buNone/>
              <a:defRPr sz="700" b="0" i="1" baseline="0"/>
            </a:lvl2pPr>
            <a:lvl3pPr marL="914400" indent="0">
              <a:buFontTx/>
              <a:buNone/>
              <a:defRPr sz="700" b="0" i="1" baseline="0"/>
            </a:lvl3pPr>
            <a:lvl4pPr marL="1371600" indent="0">
              <a:buFontTx/>
              <a:buNone/>
              <a:defRPr sz="700" b="0" i="1" baseline="0"/>
            </a:lvl4pPr>
            <a:lvl5pPr marL="1828800" indent="0">
              <a:buFontTx/>
              <a:buNone/>
              <a:defRPr sz="700" b="0" i="1" baseline="0"/>
            </a:lvl5pPr>
          </a:lstStyle>
          <a:p>
            <a:pPr lvl="0"/>
            <a:r>
              <a:rPr lang="en-US" dirty="0"/>
              <a:t>Click Here to Add Sources</a:t>
            </a:r>
          </a:p>
        </p:txBody>
      </p:sp>
    </p:spTree>
    <p:extLst>
      <p:ext uri="{BB962C8B-B14F-4D97-AF65-F5344CB8AC3E}">
        <p14:creationId xmlns:p14="http://schemas.microsoft.com/office/powerpoint/2010/main" val="2287833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407"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Top Product Cat/Subhead - 14pt.">
    <p:spTree>
      <p:nvGrpSpPr>
        <p:cNvPr id="1" name=""/>
        <p:cNvGrpSpPr/>
        <p:nvPr/>
      </p:nvGrpSpPr>
      <p:grpSpPr>
        <a:xfrm>
          <a:off x="0" y="0"/>
          <a:ext cx="0" cy="0"/>
          <a:chOff x="0" y="0"/>
          <a:chExt cx="0" cy="0"/>
        </a:xfrm>
      </p:grpSpPr>
      <p:sp>
        <p:nvSpPr>
          <p:cNvPr id="2" name="Title 1"/>
          <p:cNvSpPr>
            <a:spLocks noGrp="1"/>
          </p:cNvSpPr>
          <p:nvPr>
            <p:ph type="title"/>
          </p:nvPr>
        </p:nvSpPr>
        <p:spPr>
          <a:xfrm>
            <a:off x="940996" y="598740"/>
            <a:ext cx="10675459" cy="525960"/>
          </a:xfrm>
        </p:spPr>
        <p:txBody>
          <a:bodyPr/>
          <a:lstStyle>
            <a:lvl1pPr>
              <a:defRPr b="1" i="0" cap="none" baseline="0">
                <a:solidFill>
                  <a:schemeClr val="tx2"/>
                </a:solidFill>
              </a:defRPr>
            </a:lvl1pPr>
          </a:lstStyle>
          <a:p>
            <a:r>
              <a:rPr lang="en-US" dirty="0"/>
              <a:t>Click to edit Master title style</a:t>
            </a:r>
          </a:p>
        </p:txBody>
      </p:sp>
      <p:sp>
        <p:nvSpPr>
          <p:cNvPr id="3" name="Content Placeholder 2"/>
          <p:cNvSpPr>
            <a:spLocks noGrp="1"/>
          </p:cNvSpPr>
          <p:nvPr>
            <p:ph idx="1" hasCustomPrompt="1"/>
          </p:nvPr>
        </p:nvSpPr>
        <p:spPr>
          <a:xfrm>
            <a:off x="681469" y="1828800"/>
            <a:ext cx="10897915" cy="4297364"/>
          </a:xfrm>
          <a:prstGeom prst="rect">
            <a:avLst/>
          </a:prstGeom>
        </p:spPr>
        <p:txBody>
          <a:bodyPr/>
          <a:lstStyle>
            <a:lvl1pPr marL="285750" indent="-285750">
              <a:buFont typeface="System Font Regular"/>
              <a:buChar char="&gt;"/>
              <a:defRPr sz="1400" baseline="0"/>
            </a:lvl1pPr>
            <a:lvl2pPr marL="742950" indent="-285750">
              <a:buFont typeface="System Font Regular"/>
              <a:buChar char="–"/>
              <a:defRPr sz="1400" baseline="0"/>
            </a:lvl2pPr>
            <a:lvl3pPr marL="1200150" indent="-285750">
              <a:buFont typeface="System Font Regular"/>
              <a:buChar char="&gt;"/>
              <a:defRPr sz="1400" baseline="0"/>
            </a:lvl3pPr>
            <a:lvl4pPr marL="1657350" indent="-285750">
              <a:buFont typeface="Arial" panose="020B0604020202020204" pitchFamily="34" charset="0"/>
              <a:buChar char="•"/>
              <a:defRPr sz="1400" baseline="0"/>
            </a:lvl4pPr>
            <a:lvl5pPr marL="2114550" indent="-285750">
              <a:buFont typeface="System Font Regular"/>
              <a:buChar char="&gt;"/>
              <a:defRPr sz="1400" baseline="0"/>
            </a:lvl5pPr>
          </a:lstStyle>
          <a:p>
            <a:pPr lvl="0"/>
            <a:r>
              <a:rPr lang="en-US" dirty="0"/>
              <a:t>Click to edit Master text styles 14pt.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11">
            <a:extLst>
              <a:ext uri="{FF2B5EF4-FFF2-40B4-BE49-F238E27FC236}">
                <a16:creationId xmlns:a16="http://schemas.microsoft.com/office/drawing/2014/main" id="{635C8562-9302-2E43-9D9F-BC72FA12AFD2}"/>
              </a:ext>
            </a:extLst>
          </p:cNvPr>
          <p:cNvSpPr>
            <a:spLocks noGrp="1"/>
          </p:cNvSpPr>
          <p:nvPr>
            <p:ph type="sldNum" sz="quarter" idx="4"/>
          </p:nvPr>
        </p:nvSpPr>
        <p:spPr>
          <a:xfrm>
            <a:off x="688443" y="6436744"/>
            <a:ext cx="517585" cy="365125"/>
          </a:xfrm>
          <a:prstGeom prst="rect">
            <a:avLst/>
          </a:prstGeom>
        </p:spPr>
        <p:txBody>
          <a:bodyPr vert="horz" lIns="91440" tIns="45720" rIns="91440" bIns="45720" rtlCol="0" anchor="ctr"/>
          <a:lstStyle>
            <a:lvl1pPr algn="l">
              <a:defRPr sz="1000" baseline="0">
                <a:solidFill>
                  <a:srgbClr val="BEB7A6"/>
                </a:solidFill>
              </a:defRPr>
            </a:lvl1pPr>
          </a:lstStyle>
          <a:p>
            <a:fld id="{84072E8D-825C-474C-A731-43DDA7DFA4EA}" type="slidenum">
              <a:rPr lang="en-US" smtClean="0"/>
              <a:pPr/>
              <a:t>‹#›</a:t>
            </a:fld>
            <a:endParaRPr lang="en-US" dirty="0"/>
          </a:p>
        </p:txBody>
      </p:sp>
      <p:sp>
        <p:nvSpPr>
          <p:cNvPr id="8" name="Footer Placeholder 12">
            <a:extLst>
              <a:ext uri="{FF2B5EF4-FFF2-40B4-BE49-F238E27FC236}">
                <a16:creationId xmlns:a16="http://schemas.microsoft.com/office/drawing/2014/main" id="{BBE0CDA2-5E3A-2543-8835-EB04863A5C1A}"/>
              </a:ext>
            </a:extLst>
          </p:cNvPr>
          <p:cNvSpPr>
            <a:spLocks noGrp="1"/>
          </p:cNvSpPr>
          <p:nvPr>
            <p:ph type="ftr" sz="quarter" idx="3"/>
          </p:nvPr>
        </p:nvSpPr>
        <p:spPr>
          <a:xfrm>
            <a:off x="1598612" y="6436744"/>
            <a:ext cx="3983844" cy="365125"/>
          </a:xfrm>
          <a:prstGeom prst="rect">
            <a:avLst/>
          </a:prstGeom>
        </p:spPr>
        <p:txBody>
          <a:bodyPr vert="horz" lIns="91440" tIns="45720" rIns="91440" bIns="45720" rtlCol="0" anchor="ctr"/>
          <a:lstStyle>
            <a:lvl1pPr algn="l">
              <a:defRPr sz="800" baseline="0">
                <a:solidFill>
                  <a:srgbClr val="BEB7A6"/>
                </a:solidFill>
                <a:latin typeface="Arial"/>
                <a:cs typeface="Arial"/>
              </a:defRPr>
            </a:lvl1pPr>
          </a:lstStyle>
          <a:p>
            <a:pPr>
              <a:defRPr/>
            </a:pPr>
            <a:r>
              <a:rPr lang="en-US" dirty="0"/>
              <a:t>© 2022 Vericast. All Rights Reserved. Confidential - Do Not Distribute.</a:t>
            </a:r>
          </a:p>
        </p:txBody>
      </p:sp>
      <p:sp>
        <p:nvSpPr>
          <p:cNvPr id="6" name="Content Placeholder 2">
            <a:extLst>
              <a:ext uri="{FF2B5EF4-FFF2-40B4-BE49-F238E27FC236}">
                <a16:creationId xmlns:a16="http://schemas.microsoft.com/office/drawing/2014/main" id="{F3568833-FB44-9145-BEE8-1B9162176873}"/>
              </a:ext>
            </a:extLst>
          </p:cNvPr>
          <p:cNvSpPr>
            <a:spLocks noGrp="1"/>
          </p:cNvSpPr>
          <p:nvPr>
            <p:ph idx="10" hasCustomPrompt="1"/>
          </p:nvPr>
        </p:nvSpPr>
        <p:spPr>
          <a:xfrm>
            <a:off x="940261" y="1107699"/>
            <a:ext cx="10897915" cy="640462"/>
          </a:xfrm>
          <a:prstGeom prst="rect">
            <a:avLst/>
          </a:prstGeom>
        </p:spPr>
        <p:txBody>
          <a:bodyPr/>
          <a:lstStyle>
            <a:lvl1pPr marL="0" indent="0">
              <a:buFontTx/>
              <a:buNone/>
              <a:defRPr sz="1600" baseline="0"/>
            </a:lvl1pPr>
            <a:lvl2pPr marL="457200" indent="0">
              <a:buFontTx/>
              <a:buNone/>
              <a:defRPr sz="1800" baseline="0"/>
            </a:lvl2pPr>
            <a:lvl3pPr marL="914400" indent="0">
              <a:buFontTx/>
              <a:buNone/>
              <a:defRPr sz="1800" baseline="0"/>
            </a:lvl3pPr>
            <a:lvl4pPr marL="1371600" indent="0">
              <a:buFontTx/>
              <a:buNone/>
              <a:defRPr sz="1800" baseline="0"/>
            </a:lvl4pPr>
            <a:lvl5pPr marL="1828800" indent="0">
              <a:buFontTx/>
              <a:buNone/>
              <a:defRPr sz="1800" baseline="0"/>
            </a:lvl5pPr>
          </a:lstStyle>
          <a:p>
            <a:pPr lvl="0"/>
            <a:r>
              <a:rPr lang="en-US" dirty="0"/>
              <a:t>Click to edit Title Copy</a:t>
            </a:r>
          </a:p>
        </p:txBody>
      </p:sp>
      <p:sp>
        <p:nvSpPr>
          <p:cNvPr id="9" name="Text Placeholder 4">
            <a:extLst>
              <a:ext uri="{FF2B5EF4-FFF2-40B4-BE49-F238E27FC236}">
                <a16:creationId xmlns:a16="http://schemas.microsoft.com/office/drawing/2014/main" id="{314B7499-3C36-314B-BCE3-548A917AE759}"/>
              </a:ext>
            </a:extLst>
          </p:cNvPr>
          <p:cNvSpPr>
            <a:spLocks noGrp="1"/>
          </p:cNvSpPr>
          <p:nvPr>
            <p:ph type="body" sz="quarter" idx="24" hasCustomPrompt="1"/>
          </p:nvPr>
        </p:nvSpPr>
        <p:spPr>
          <a:xfrm>
            <a:off x="940996" y="388439"/>
            <a:ext cx="4238625" cy="220461"/>
          </a:xfrm>
          <a:prstGeom prst="rect">
            <a:avLst/>
          </a:prstGeom>
        </p:spPr>
        <p:txBody>
          <a:bodyPr anchor="ctr" anchorCtr="0"/>
          <a:lstStyle>
            <a:lvl1pPr marL="0" indent="0">
              <a:buFontTx/>
              <a:buNone/>
              <a:defRPr sz="1050" b="1" cap="all" spc="300" baseline="0">
                <a:solidFill>
                  <a:schemeClr val="accent1"/>
                </a:solidFill>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en-US" dirty="0"/>
              <a:t>PRODUCT</a:t>
            </a:r>
          </a:p>
        </p:txBody>
      </p:sp>
      <p:sp>
        <p:nvSpPr>
          <p:cNvPr id="10" name="Text Placeholder 4">
            <a:extLst>
              <a:ext uri="{FF2B5EF4-FFF2-40B4-BE49-F238E27FC236}">
                <a16:creationId xmlns:a16="http://schemas.microsoft.com/office/drawing/2014/main" id="{4E0E55C6-7BDE-F248-B623-5A031C5F84F8}"/>
              </a:ext>
            </a:extLst>
          </p:cNvPr>
          <p:cNvSpPr>
            <a:spLocks noGrp="1"/>
          </p:cNvSpPr>
          <p:nvPr>
            <p:ph type="body" sz="quarter" idx="25" hasCustomPrompt="1"/>
          </p:nvPr>
        </p:nvSpPr>
        <p:spPr>
          <a:xfrm>
            <a:off x="681038" y="5890846"/>
            <a:ext cx="5719762" cy="235317"/>
          </a:xfrm>
          <a:prstGeom prst="rect">
            <a:avLst/>
          </a:prstGeom>
        </p:spPr>
        <p:txBody>
          <a:bodyPr/>
          <a:lstStyle>
            <a:lvl1pPr marL="0" indent="0">
              <a:buFontTx/>
              <a:buNone/>
              <a:defRPr sz="700" b="0" i="1" baseline="0"/>
            </a:lvl1pPr>
            <a:lvl2pPr marL="457200" indent="0">
              <a:buFontTx/>
              <a:buNone/>
              <a:defRPr sz="700" b="0" i="1" baseline="0"/>
            </a:lvl2pPr>
            <a:lvl3pPr marL="914400" indent="0">
              <a:buFontTx/>
              <a:buNone/>
              <a:defRPr sz="700" b="0" i="1" baseline="0"/>
            </a:lvl3pPr>
            <a:lvl4pPr marL="1371600" indent="0">
              <a:buFontTx/>
              <a:buNone/>
              <a:defRPr sz="700" b="0" i="1" baseline="0"/>
            </a:lvl4pPr>
            <a:lvl5pPr marL="1828800" indent="0">
              <a:buFontTx/>
              <a:buNone/>
              <a:defRPr sz="700" b="0" i="1" baseline="0"/>
            </a:lvl5pPr>
          </a:lstStyle>
          <a:p>
            <a:pPr lvl="0"/>
            <a:r>
              <a:rPr lang="en-US" dirty="0"/>
              <a:t>Click Here to Add Sources</a:t>
            </a:r>
          </a:p>
        </p:txBody>
      </p:sp>
    </p:spTree>
    <p:extLst>
      <p:ext uri="{BB962C8B-B14F-4D97-AF65-F5344CB8AC3E}">
        <p14:creationId xmlns:p14="http://schemas.microsoft.com/office/powerpoint/2010/main" val="2481857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407"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Top Product Cat/Subhead - 16pt.">
    <p:spTree>
      <p:nvGrpSpPr>
        <p:cNvPr id="1" name=""/>
        <p:cNvGrpSpPr/>
        <p:nvPr/>
      </p:nvGrpSpPr>
      <p:grpSpPr>
        <a:xfrm>
          <a:off x="0" y="0"/>
          <a:ext cx="0" cy="0"/>
          <a:chOff x="0" y="0"/>
          <a:chExt cx="0" cy="0"/>
        </a:xfrm>
      </p:grpSpPr>
      <p:sp>
        <p:nvSpPr>
          <p:cNvPr id="2" name="Title 1"/>
          <p:cNvSpPr>
            <a:spLocks noGrp="1"/>
          </p:cNvSpPr>
          <p:nvPr>
            <p:ph type="title"/>
          </p:nvPr>
        </p:nvSpPr>
        <p:spPr>
          <a:xfrm>
            <a:off x="940996" y="598740"/>
            <a:ext cx="10675459" cy="525960"/>
          </a:xfrm>
        </p:spPr>
        <p:txBody>
          <a:bodyPr/>
          <a:lstStyle>
            <a:lvl1pPr>
              <a:defRPr b="1" i="0" cap="none" baseline="0">
                <a:solidFill>
                  <a:schemeClr val="tx2"/>
                </a:solidFill>
              </a:defRPr>
            </a:lvl1pPr>
          </a:lstStyle>
          <a:p>
            <a:r>
              <a:rPr lang="en-US" dirty="0"/>
              <a:t>Click to edit Master title style</a:t>
            </a:r>
          </a:p>
        </p:txBody>
      </p:sp>
      <p:sp>
        <p:nvSpPr>
          <p:cNvPr id="3" name="Content Placeholder 2"/>
          <p:cNvSpPr>
            <a:spLocks noGrp="1"/>
          </p:cNvSpPr>
          <p:nvPr>
            <p:ph idx="1" hasCustomPrompt="1"/>
          </p:nvPr>
        </p:nvSpPr>
        <p:spPr>
          <a:xfrm>
            <a:off x="681469" y="1828800"/>
            <a:ext cx="10897915" cy="4297364"/>
          </a:xfrm>
          <a:prstGeom prst="rect">
            <a:avLst/>
          </a:prstGeom>
        </p:spPr>
        <p:txBody>
          <a:bodyPr/>
          <a:lstStyle>
            <a:lvl1pPr marL="285750" indent="-285750">
              <a:buFont typeface="System Font Regular"/>
              <a:buChar char="&gt;"/>
              <a:defRPr sz="1600" baseline="0"/>
            </a:lvl1pPr>
            <a:lvl2pPr marL="742950" indent="-285750">
              <a:buFont typeface="System Font Regular"/>
              <a:buChar char="–"/>
              <a:defRPr sz="1600" baseline="0"/>
            </a:lvl2pPr>
            <a:lvl3pPr marL="1200150" indent="-285750">
              <a:buFont typeface="System Font Regular"/>
              <a:buChar char="&gt;"/>
              <a:defRPr sz="1600" baseline="0"/>
            </a:lvl3pPr>
            <a:lvl4pPr marL="1657350" indent="-285750">
              <a:buFont typeface="Arial" panose="020B0604020202020204" pitchFamily="34" charset="0"/>
              <a:buChar char="•"/>
              <a:defRPr sz="1600" baseline="0"/>
            </a:lvl4pPr>
            <a:lvl5pPr marL="2114550" indent="-285750">
              <a:buFont typeface="System Font Regular"/>
              <a:buChar char="&gt;"/>
              <a:defRPr sz="1600" baseline="0"/>
            </a:lvl5pPr>
          </a:lstStyle>
          <a:p>
            <a:pPr lvl="0"/>
            <a:r>
              <a:rPr lang="en-US" dirty="0"/>
              <a:t>Click to edit Master text styles 16 pt.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11">
            <a:extLst>
              <a:ext uri="{FF2B5EF4-FFF2-40B4-BE49-F238E27FC236}">
                <a16:creationId xmlns:a16="http://schemas.microsoft.com/office/drawing/2014/main" id="{635C8562-9302-2E43-9D9F-BC72FA12AFD2}"/>
              </a:ext>
            </a:extLst>
          </p:cNvPr>
          <p:cNvSpPr>
            <a:spLocks noGrp="1"/>
          </p:cNvSpPr>
          <p:nvPr>
            <p:ph type="sldNum" sz="quarter" idx="4"/>
          </p:nvPr>
        </p:nvSpPr>
        <p:spPr>
          <a:xfrm>
            <a:off x="688443" y="6436744"/>
            <a:ext cx="517585" cy="365125"/>
          </a:xfrm>
          <a:prstGeom prst="rect">
            <a:avLst/>
          </a:prstGeom>
        </p:spPr>
        <p:txBody>
          <a:bodyPr vert="horz" lIns="91440" tIns="45720" rIns="91440" bIns="45720" rtlCol="0" anchor="ctr"/>
          <a:lstStyle>
            <a:lvl1pPr algn="l">
              <a:defRPr sz="1000" baseline="0">
                <a:solidFill>
                  <a:srgbClr val="BEB7A6"/>
                </a:solidFill>
              </a:defRPr>
            </a:lvl1pPr>
          </a:lstStyle>
          <a:p>
            <a:fld id="{84072E8D-825C-474C-A731-43DDA7DFA4EA}" type="slidenum">
              <a:rPr lang="en-US" smtClean="0"/>
              <a:pPr/>
              <a:t>‹#›</a:t>
            </a:fld>
            <a:endParaRPr lang="en-US" dirty="0"/>
          </a:p>
        </p:txBody>
      </p:sp>
      <p:sp>
        <p:nvSpPr>
          <p:cNvPr id="8" name="Footer Placeholder 12">
            <a:extLst>
              <a:ext uri="{FF2B5EF4-FFF2-40B4-BE49-F238E27FC236}">
                <a16:creationId xmlns:a16="http://schemas.microsoft.com/office/drawing/2014/main" id="{BBE0CDA2-5E3A-2543-8835-EB04863A5C1A}"/>
              </a:ext>
            </a:extLst>
          </p:cNvPr>
          <p:cNvSpPr>
            <a:spLocks noGrp="1"/>
          </p:cNvSpPr>
          <p:nvPr>
            <p:ph type="ftr" sz="quarter" idx="3"/>
          </p:nvPr>
        </p:nvSpPr>
        <p:spPr>
          <a:xfrm>
            <a:off x="1598612" y="6436744"/>
            <a:ext cx="3983844" cy="365125"/>
          </a:xfrm>
          <a:prstGeom prst="rect">
            <a:avLst/>
          </a:prstGeom>
        </p:spPr>
        <p:txBody>
          <a:bodyPr vert="horz" lIns="91440" tIns="45720" rIns="91440" bIns="45720" rtlCol="0" anchor="ctr"/>
          <a:lstStyle>
            <a:lvl1pPr algn="l">
              <a:defRPr sz="800" baseline="0">
                <a:solidFill>
                  <a:srgbClr val="BEB7A6"/>
                </a:solidFill>
                <a:latin typeface="Arial"/>
                <a:cs typeface="Arial"/>
              </a:defRPr>
            </a:lvl1pPr>
          </a:lstStyle>
          <a:p>
            <a:pPr>
              <a:defRPr/>
            </a:pPr>
            <a:r>
              <a:rPr lang="en-US" dirty="0"/>
              <a:t>© 2022 Vericast. All Rights Reserved. Confidential - Do Not Distribute.</a:t>
            </a:r>
          </a:p>
        </p:txBody>
      </p:sp>
      <p:sp>
        <p:nvSpPr>
          <p:cNvPr id="6" name="Content Placeholder 2">
            <a:extLst>
              <a:ext uri="{FF2B5EF4-FFF2-40B4-BE49-F238E27FC236}">
                <a16:creationId xmlns:a16="http://schemas.microsoft.com/office/drawing/2014/main" id="{F3568833-FB44-9145-BEE8-1B9162176873}"/>
              </a:ext>
            </a:extLst>
          </p:cNvPr>
          <p:cNvSpPr>
            <a:spLocks noGrp="1"/>
          </p:cNvSpPr>
          <p:nvPr>
            <p:ph idx="10" hasCustomPrompt="1"/>
          </p:nvPr>
        </p:nvSpPr>
        <p:spPr>
          <a:xfrm>
            <a:off x="940261" y="1107699"/>
            <a:ext cx="10897915" cy="640462"/>
          </a:xfrm>
          <a:prstGeom prst="rect">
            <a:avLst/>
          </a:prstGeom>
        </p:spPr>
        <p:txBody>
          <a:bodyPr/>
          <a:lstStyle>
            <a:lvl1pPr marL="0" indent="0">
              <a:buFontTx/>
              <a:buNone/>
              <a:defRPr sz="1600" baseline="0"/>
            </a:lvl1pPr>
            <a:lvl2pPr marL="457200" indent="0">
              <a:buFontTx/>
              <a:buNone/>
              <a:defRPr sz="1800" baseline="0"/>
            </a:lvl2pPr>
            <a:lvl3pPr marL="914400" indent="0">
              <a:buFontTx/>
              <a:buNone/>
              <a:defRPr sz="1800" baseline="0"/>
            </a:lvl3pPr>
            <a:lvl4pPr marL="1371600" indent="0">
              <a:buFontTx/>
              <a:buNone/>
              <a:defRPr sz="1800" baseline="0"/>
            </a:lvl4pPr>
            <a:lvl5pPr marL="1828800" indent="0">
              <a:buFontTx/>
              <a:buNone/>
              <a:defRPr sz="1800" baseline="0"/>
            </a:lvl5pPr>
          </a:lstStyle>
          <a:p>
            <a:pPr lvl="0"/>
            <a:r>
              <a:rPr lang="en-US" dirty="0"/>
              <a:t>Click to edit Title Copy</a:t>
            </a:r>
          </a:p>
        </p:txBody>
      </p:sp>
      <p:sp>
        <p:nvSpPr>
          <p:cNvPr id="9" name="Text Placeholder 4">
            <a:extLst>
              <a:ext uri="{FF2B5EF4-FFF2-40B4-BE49-F238E27FC236}">
                <a16:creationId xmlns:a16="http://schemas.microsoft.com/office/drawing/2014/main" id="{314B7499-3C36-314B-BCE3-548A917AE759}"/>
              </a:ext>
            </a:extLst>
          </p:cNvPr>
          <p:cNvSpPr>
            <a:spLocks noGrp="1"/>
          </p:cNvSpPr>
          <p:nvPr>
            <p:ph type="body" sz="quarter" idx="24" hasCustomPrompt="1"/>
          </p:nvPr>
        </p:nvSpPr>
        <p:spPr>
          <a:xfrm>
            <a:off x="940996" y="388439"/>
            <a:ext cx="4238625" cy="220461"/>
          </a:xfrm>
          <a:prstGeom prst="rect">
            <a:avLst/>
          </a:prstGeom>
        </p:spPr>
        <p:txBody>
          <a:bodyPr anchor="ctr" anchorCtr="0"/>
          <a:lstStyle>
            <a:lvl1pPr marL="0" indent="0">
              <a:buFontTx/>
              <a:buNone/>
              <a:defRPr sz="1050" b="1" cap="all" spc="300" baseline="0">
                <a:solidFill>
                  <a:schemeClr val="accent1"/>
                </a:solidFill>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en-US" dirty="0"/>
              <a:t>PRODUCT</a:t>
            </a:r>
          </a:p>
        </p:txBody>
      </p:sp>
      <p:sp>
        <p:nvSpPr>
          <p:cNvPr id="10" name="Text Placeholder 4">
            <a:extLst>
              <a:ext uri="{FF2B5EF4-FFF2-40B4-BE49-F238E27FC236}">
                <a16:creationId xmlns:a16="http://schemas.microsoft.com/office/drawing/2014/main" id="{4E0E55C6-7BDE-F248-B623-5A031C5F84F8}"/>
              </a:ext>
            </a:extLst>
          </p:cNvPr>
          <p:cNvSpPr>
            <a:spLocks noGrp="1"/>
          </p:cNvSpPr>
          <p:nvPr>
            <p:ph type="body" sz="quarter" idx="25" hasCustomPrompt="1"/>
          </p:nvPr>
        </p:nvSpPr>
        <p:spPr>
          <a:xfrm>
            <a:off x="681038" y="5890846"/>
            <a:ext cx="5719762" cy="235317"/>
          </a:xfrm>
          <a:prstGeom prst="rect">
            <a:avLst/>
          </a:prstGeom>
        </p:spPr>
        <p:txBody>
          <a:bodyPr/>
          <a:lstStyle>
            <a:lvl1pPr marL="0" indent="0">
              <a:buFontTx/>
              <a:buNone/>
              <a:defRPr sz="700" b="0" i="1" baseline="0"/>
            </a:lvl1pPr>
            <a:lvl2pPr marL="457200" indent="0">
              <a:buFontTx/>
              <a:buNone/>
              <a:defRPr sz="700" b="0" i="1" baseline="0"/>
            </a:lvl2pPr>
            <a:lvl3pPr marL="914400" indent="0">
              <a:buFontTx/>
              <a:buNone/>
              <a:defRPr sz="700" b="0" i="1" baseline="0"/>
            </a:lvl3pPr>
            <a:lvl4pPr marL="1371600" indent="0">
              <a:buFontTx/>
              <a:buNone/>
              <a:defRPr sz="700" b="0" i="1" baseline="0"/>
            </a:lvl4pPr>
            <a:lvl5pPr marL="1828800" indent="0">
              <a:buFontTx/>
              <a:buNone/>
              <a:defRPr sz="700" b="0" i="1" baseline="0"/>
            </a:lvl5pPr>
          </a:lstStyle>
          <a:p>
            <a:pPr lvl="0"/>
            <a:r>
              <a:rPr lang="en-US" dirty="0"/>
              <a:t>Click Here to Add Sources</a:t>
            </a:r>
          </a:p>
        </p:txBody>
      </p:sp>
    </p:spTree>
    <p:extLst>
      <p:ext uri="{BB962C8B-B14F-4D97-AF65-F5344CB8AC3E}">
        <p14:creationId xmlns:p14="http://schemas.microsoft.com/office/powerpoint/2010/main" val="2009335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407"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40996" y="598740"/>
            <a:ext cx="10675459" cy="525960"/>
          </a:xfrm>
        </p:spPr>
        <p:txBody>
          <a:bodyPr/>
          <a:lstStyle>
            <a:lvl1pPr>
              <a:defRPr b="1" i="0" cap="none" baseline="0">
                <a:solidFill>
                  <a:schemeClr val="tx2"/>
                </a:solidFill>
              </a:defRPr>
            </a:lvl1pPr>
          </a:lstStyle>
          <a:p>
            <a:r>
              <a:rPr lang="en-US" dirty="0"/>
              <a:t>Click to edit Master title style</a:t>
            </a:r>
          </a:p>
        </p:txBody>
      </p:sp>
      <p:sp>
        <p:nvSpPr>
          <p:cNvPr id="3" name="Content Placeholder 2"/>
          <p:cNvSpPr>
            <a:spLocks noGrp="1"/>
          </p:cNvSpPr>
          <p:nvPr>
            <p:ph idx="1" hasCustomPrompt="1"/>
          </p:nvPr>
        </p:nvSpPr>
        <p:spPr>
          <a:xfrm>
            <a:off x="681469" y="1600201"/>
            <a:ext cx="6787843" cy="4525963"/>
          </a:xfrm>
          <a:prstGeom prst="rect">
            <a:avLst/>
          </a:prstGeom>
        </p:spPr>
        <p:txBody>
          <a:bodyPr/>
          <a:lstStyle>
            <a:lvl1pPr marL="285750" indent="-285750">
              <a:buFont typeface="System Font Regular"/>
              <a:buChar char="&gt;"/>
              <a:defRPr sz="1400" baseline="0"/>
            </a:lvl1pPr>
            <a:lvl2pPr marL="742950" indent="-285750">
              <a:buFont typeface="System Font Regular"/>
              <a:buChar char="–"/>
              <a:defRPr sz="1400" baseline="0"/>
            </a:lvl2pPr>
            <a:lvl3pPr marL="1200150" indent="-285750">
              <a:buFont typeface="System Font Regular"/>
              <a:buChar char="&gt;"/>
              <a:defRPr sz="1400" baseline="0"/>
            </a:lvl3pPr>
            <a:lvl4pPr marL="1657350" indent="-285750">
              <a:buFont typeface="Arial" panose="020B0604020202020204" pitchFamily="34" charset="0"/>
              <a:buChar char="•"/>
              <a:defRPr sz="1400" baseline="0"/>
            </a:lvl4pPr>
            <a:lvl5pPr marL="2114550" indent="-285750">
              <a:buFont typeface="System Font Regular"/>
              <a:buChar char="&gt;"/>
              <a:defRPr sz="1400" baseline="0"/>
            </a:lvl5pPr>
          </a:lstStyle>
          <a:p>
            <a:pPr lvl="0"/>
            <a:r>
              <a:rPr lang="en-US" dirty="0"/>
              <a:t>Click to edit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a16="http://schemas.microsoft.com/office/drawing/2014/main" id="{C3387990-A7C0-3140-A58D-DEDBA5A882E4}"/>
              </a:ext>
            </a:extLst>
          </p:cNvPr>
          <p:cNvSpPr>
            <a:spLocks noGrp="1"/>
          </p:cNvSpPr>
          <p:nvPr>
            <p:ph idx="11" hasCustomPrompt="1"/>
          </p:nvPr>
        </p:nvSpPr>
        <p:spPr>
          <a:xfrm>
            <a:off x="7931650" y="1600201"/>
            <a:ext cx="3684806" cy="2077947"/>
          </a:xfrm>
          <a:prstGeom prst="rect">
            <a:avLst/>
          </a:prstGeom>
        </p:spPr>
        <p:txBody>
          <a:bodyPr/>
          <a:lstStyle>
            <a:lvl1pPr marL="342900" marR="0" indent="-342900" algn="l" defTabSz="457200" rtl="0" eaLnBrk="1" fontAlgn="auto" latinLnBrk="0" hangingPunct="1">
              <a:lnSpc>
                <a:spcPct val="100000"/>
              </a:lnSpc>
              <a:spcBef>
                <a:spcPts val="984"/>
              </a:spcBef>
              <a:spcAft>
                <a:spcPts val="0"/>
              </a:spcAft>
              <a:buClr>
                <a:schemeClr val="accent2"/>
              </a:buClr>
              <a:buSzTx/>
              <a:buFont typeface="Lucida Grande"/>
              <a:buChar char="&gt;"/>
              <a:tabLst/>
              <a:defRPr sz="1400" baseline="0"/>
            </a:lvl1pPr>
          </a:lstStyle>
          <a:p>
            <a:pPr lvl="0"/>
            <a:r>
              <a:rPr lang="en-US" dirty="0"/>
              <a:t>Bullet Treatment</a:t>
            </a:r>
          </a:p>
          <a:p>
            <a:pPr lvl="0"/>
            <a:r>
              <a:rPr lang="en-US" dirty="0"/>
              <a:t>Bullet Treatment</a:t>
            </a:r>
          </a:p>
          <a:p>
            <a:pPr lvl="0"/>
            <a:r>
              <a:rPr lang="en-US" dirty="0"/>
              <a:t>Bullet Treatment</a:t>
            </a:r>
          </a:p>
          <a:p>
            <a:pPr lvl="0"/>
            <a:r>
              <a:rPr lang="en-US" dirty="0"/>
              <a:t>Bullet Treatment</a:t>
            </a:r>
          </a:p>
          <a:p>
            <a:pPr lvl="0"/>
            <a:endParaRPr lang="en-US" dirty="0"/>
          </a:p>
        </p:txBody>
      </p:sp>
      <p:sp>
        <p:nvSpPr>
          <p:cNvPr id="9" name="Slide Number Placeholder 11">
            <a:extLst>
              <a:ext uri="{FF2B5EF4-FFF2-40B4-BE49-F238E27FC236}">
                <a16:creationId xmlns:a16="http://schemas.microsoft.com/office/drawing/2014/main" id="{EF0DF8EB-096D-B74F-9840-B709081402DD}"/>
              </a:ext>
            </a:extLst>
          </p:cNvPr>
          <p:cNvSpPr>
            <a:spLocks noGrp="1"/>
          </p:cNvSpPr>
          <p:nvPr>
            <p:ph type="sldNum" sz="quarter" idx="4"/>
          </p:nvPr>
        </p:nvSpPr>
        <p:spPr>
          <a:xfrm>
            <a:off x="688443" y="6436744"/>
            <a:ext cx="517585" cy="365125"/>
          </a:xfrm>
          <a:prstGeom prst="rect">
            <a:avLst/>
          </a:prstGeom>
        </p:spPr>
        <p:txBody>
          <a:bodyPr vert="horz" lIns="91440" tIns="45720" rIns="91440" bIns="45720" rtlCol="0" anchor="ctr"/>
          <a:lstStyle>
            <a:lvl1pPr algn="l">
              <a:defRPr sz="1000" baseline="0">
                <a:solidFill>
                  <a:srgbClr val="BEB7A6"/>
                </a:solidFill>
              </a:defRPr>
            </a:lvl1pPr>
          </a:lstStyle>
          <a:p>
            <a:fld id="{84072E8D-825C-474C-A731-43DDA7DFA4EA}" type="slidenum">
              <a:rPr lang="en-US" smtClean="0"/>
              <a:pPr/>
              <a:t>‹#›</a:t>
            </a:fld>
            <a:endParaRPr lang="en-US" dirty="0"/>
          </a:p>
        </p:txBody>
      </p:sp>
      <p:sp>
        <p:nvSpPr>
          <p:cNvPr id="10" name="Footer Placeholder 12">
            <a:extLst>
              <a:ext uri="{FF2B5EF4-FFF2-40B4-BE49-F238E27FC236}">
                <a16:creationId xmlns:a16="http://schemas.microsoft.com/office/drawing/2014/main" id="{98470042-50D7-8741-91C3-DADCACEB9113}"/>
              </a:ext>
            </a:extLst>
          </p:cNvPr>
          <p:cNvSpPr>
            <a:spLocks noGrp="1"/>
          </p:cNvSpPr>
          <p:nvPr>
            <p:ph type="ftr" sz="quarter" idx="3"/>
          </p:nvPr>
        </p:nvSpPr>
        <p:spPr>
          <a:xfrm>
            <a:off x="1598612" y="6436744"/>
            <a:ext cx="3983844" cy="365125"/>
          </a:xfrm>
          <a:prstGeom prst="rect">
            <a:avLst/>
          </a:prstGeom>
        </p:spPr>
        <p:txBody>
          <a:bodyPr vert="horz" lIns="91440" tIns="45720" rIns="91440" bIns="45720" rtlCol="0" anchor="ctr"/>
          <a:lstStyle>
            <a:lvl1pPr algn="l">
              <a:defRPr sz="800" baseline="0">
                <a:solidFill>
                  <a:srgbClr val="BEB7A6"/>
                </a:solidFill>
                <a:latin typeface="Arial"/>
                <a:cs typeface="Arial"/>
              </a:defRPr>
            </a:lvl1pPr>
          </a:lstStyle>
          <a:p>
            <a:pPr>
              <a:defRPr/>
            </a:pPr>
            <a:r>
              <a:rPr lang="en-US" dirty="0"/>
              <a:t>© 2022 Vericast. All Rights Reserved. Confidential - Do Not Distribute.</a:t>
            </a:r>
          </a:p>
        </p:txBody>
      </p:sp>
      <p:sp>
        <p:nvSpPr>
          <p:cNvPr id="7" name="Text Placeholder 4">
            <a:extLst>
              <a:ext uri="{FF2B5EF4-FFF2-40B4-BE49-F238E27FC236}">
                <a16:creationId xmlns:a16="http://schemas.microsoft.com/office/drawing/2014/main" id="{CAA91239-161D-C742-A324-D80503FB020E}"/>
              </a:ext>
            </a:extLst>
          </p:cNvPr>
          <p:cNvSpPr>
            <a:spLocks noGrp="1"/>
          </p:cNvSpPr>
          <p:nvPr>
            <p:ph type="body" sz="quarter" idx="10" hasCustomPrompt="1"/>
          </p:nvPr>
        </p:nvSpPr>
        <p:spPr>
          <a:xfrm>
            <a:off x="681038" y="5890846"/>
            <a:ext cx="5719762" cy="235317"/>
          </a:xfrm>
          <a:prstGeom prst="rect">
            <a:avLst/>
          </a:prstGeom>
        </p:spPr>
        <p:txBody>
          <a:bodyPr/>
          <a:lstStyle>
            <a:lvl1pPr marL="0" indent="0">
              <a:buFontTx/>
              <a:buNone/>
              <a:defRPr sz="700" b="0" i="1" baseline="0"/>
            </a:lvl1pPr>
            <a:lvl2pPr marL="457200" indent="0">
              <a:buFontTx/>
              <a:buNone/>
              <a:defRPr sz="700" b="0" i="1" baseline="0"/>
            </a:lvl2pPr>
            <a:lvl3pPr marL="914400" indent="0">
              <a:buFontTx/>
              <a:buNone/>
              <a:defRPr sz="700" b="0" i="1" baseline="0"/>
            </a:lvl3pPr>
            <a:lvl4pPr marL="1371600" indent="0">
              <a:buFontTx/>
              <a:buNone/>
              <a:defRPr sz="700" b="0" i="1" baseline="0"/>
            </a:lvl4pPr>
            <a:lvl5pPr marL="1828800" indent="0">
              <a:buFontTx/>
              <a:buNone/>
              <a:defRPr sz="700" b="0" i="1" baseline="0"/>
            </a:lvl5pPr>
          </a:lstStyle>
          <a:p>
            <a:pPr lvl="0"/>
            <a:r>
              <a:rPr lang="en-US" dirty="0"/>
              <a:t>Click Here to Add Sources</a:t>
            </a:r>
          </a:p>
        </p:txBody>
      </p:sp>
    </p:spTree>
    <p:extLst>
      <p:ext uri="{BB962C8B-B14F-4D97-AF65-F5344CB8AC3E}">
        <p14:creationId xmlns:p14="http://schemas.microsoft.com/office/powerpoint/2010/main" val="3648096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40996" y="598740"/>
            <a:ext cx="10675459" cy="525960"/>
          </a:xfrm>
        </p:spPr>
        <p:txBody>
          <a:bodyPr/>
          <a:lstStyle>
            <a:lvl1pPr>
              <a:defRPr b="1" i="0" cap="none" baseline="0">
                <a:solidFill>
                  <a:schemeClr val="tx2"/>
                </a:solidFill>
              </a:defRPr>
            </a:lvl1pPr>
          </a:lstStyle>
          <a:p>
            <a:r>
              <a:rPr lang="en-US" dirty="0"/>
              <a:t>Click to edit Master title style</a:t>
            </a:r>
          </a:p>
        </p:txBody>
      </p:sp>
      <p:sp>
        <p:nvSpPr>
          <p:cNvPr id="3" name="Content Placeholder 2"/>
          <p:cNvSpPr>
            <a:spLocks noGrp="1"/>
          </p:cNvSpPr>
          <p:nvPr>
            <p:ph idx="1" hasCustomPrompt="1"/>
          </p:nvPr>
        </p:nvSpPr>
        <p:spPr>
          <a:xfrm>
            <a:off x="681469" y="2179636"/>
            <a:ext cx="10897915" cy="1782764"/>
          </a:xfrm>
          <a:prstGeom prst="rect">
            <a:avLst/>
          </a:prstGeom>
        </p:spPr>
        <p:txBody>
          <a:bodyPr/>
          <a:lstStyle>
            <a:lvl1pPr marL="285750" indent="-285750">
              <a:buFont typeface="System Font Regular"/>
              <a:buChar char="&gt;"/>
              <a:defRPr sz="1400" baseline="0"/>
            </a:lvl1pPr>
            <a:lvl2pPr marL="742950" indent="-285750">
              <a:buFont typeface="System Font Regular"/>
              <a:buChar char="–"/>
              <a:defRPr sz="1400" baseline="0"/>
            </a:lvl2pPr>
            <a:lvl3pPr marL="1200150" indent="-285750">
              <a:buFont typeface="System Font Regular"/>
              <a:buChar char="&gt;"/>
              <a:defRPr sz="1400" baseline="0"/>
            </a:lvl3pPr>
            <a:lvl4pPr marL="1657350" indent="-285750">
              <a:buFont typeface="Arial" panose="020B0604020202020204" pitchFamily="34" charset="0"/>
              <a:buChar char="•"/>
              <a:defRPr sz="1400" baseline="0"/>
            </a:lvl4pPr>
            <a:lvl5pPr marL="2114550" indent="-285750">
              <a:buFont typeface="System Font Regular"/>
              <a:buChar char="&gt;"/>
              <a:defRPr sz="1400" baseline="0"/>
            </a:lvl5pPr>
          </a:lstStyle>
          <a:p>
            <a:pPr lvl="0"/>
            <a:r>
              <a:rPr lang="en-US" dirty="0"/>
              <a:t>Click to edit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2">
            <a:extLst>
              <a:ext uri="{FF2B5EF4-FFF2-40B4-BE49-F238E27FC236}">
                <a16:creationId xmlns:a16="http://schemas.microsoft.com/office/drawing/2014/main" id="{AAF27A98-6746-4449-9EE1-422DD39F6D53}"/>
              </a:ext>
            </a:extLst>
          </p:cNvPr>
          <p:cNvSpPr>
            <a:spLocks noGrp="1"/>
          </p:cNvSpPr>
          <p:nvPr>
            <p:ph type="body" idx="11" hasCustomPrompt="1"/>
          </p:nvPr>
        </p:nvSpPr>
        <p:spPr>
          <a:xfrm>
            <a:off x="681469" y="1774487"/>
            <a:ext cx="5385514" cy="368345"/>
          </a:xfrm>
          <a:prstGeom prst="rect">
            <a:avLst/>
          </a:prstGeom>
        </p:spPr>
        <p:txBody>
          <a:bodyPr anchor="b"/>
          <a:lstStyle>
            <a:lvl1pPr marL="0" indent="0">
              <a:buNone/>
              <a:defRPr sz="16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Subhead Title</a:t>
            </a:r>
          </a:p>
        </p:txBody>
      </p:sp>
      <p:sp>
        <p:nvSpPr>
          <p:cNvPr id="10" name="Text Placeholder 2">
            <a:extLst>
              <a:ext uri="{FF2B5EF4-FFF2-40B4-BE49-F238E27FC236}">
                <a16:creationId xmlns:a16="http://schemas.microsoft.com/office/drawing/2014/main" id="{E1625D4E-C03C-784E-9AF8-83F7D571FDA9}"/>
              </a:ext>
            </a:extLst>
          </p:cNvPr>
          <p:cNvSpPr>
            <a:spLocks noGrp="1"/>
          </p:cNvSpPr>
          <p:nvPr>
            <p:ph type="body" idx="12" hasCustomPrompt="1"/>
          </p:nvPr>
        </p:nvSpPr>
        <p:spPr>
          <a:xfrm>
            <a:off x="681469" y="1295399"/>
            <a:ext cx="5385514" cy="414549"/>
          </a:xfrm>
          <a:prstGeom prst="rect">
            <a:avLst/>
          </a:prstGeom>
        </p:spPr>
        <p:txBody>
          <a:bodyPr anchor="b"/>
          <a:lstStyle>
            <a:lvl1pPr marL="0" indent="0">
              <a:buNone/>
              <a:defRPr sz="1600" b="1" cap="all" spc="6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Title</a:t>
            </a:r>
          </a:p>
        </p:txBody>
      </p:sp>
      <p:sp>
        <p:nvSpPr>
          <p:cNvPr id="13" name="Content Placeholder 2">
            <a:extLst>
              <a:ext uri="{FF2B5EF4-FFF2-40B4-BE49-F238E27FC236}">
                <a16:creationId xmlns:a16="http://schemas.microsoft.com/office/drawing/2014/main" id="{A8D3DFFA-E22B-DF41-AAFB-B951B3739D79}"/>
              </a:ext>
            </a:extLst>
          </p:cNvPr>
          <p:cNvSpPr>
            <a:spLocks noGrp="1"/>
          </p:cNvSpPr>
          <p:nvPr>
            <p:ph idx="13" hasCustomPrompt="1"/>
          </p:nvPr>
        </p:nvSpPr>
        <p:spPr>
          <a:xfrm>
            <a:off x="681469" y="4341864"/>
            <a:ext cx="10897915" cy="1782764"/>
          </a:xfrm>
          <a:prstGeom prst="rect">
            <a:avLst/>
          </a:prstGeom>
        </p:spPr>
        <p:txBody>
          <a:bodyPr/>
          <a:lstStyle>
            <a:lvl1pPr marL="285750" indent="-285750">
              <a:buFont typeface="System Font Regular"/>
              <a:buChar char="&gt;"/>
              <a:defRPr sz="1400" baseline="0"/>
            </a:lvl1pPr>
            <a:lvl2pPr marL="742950" indent="-285750">
              <a:buFont typeface="System Font Regular"/>
              <a:buChar char="–"/>
              <a:defRPr sz="1400" baseline="0"/>
            </a:lvl2pPr>
            <a:lvl3pPr marL="1200150" indent="-285750">
              <a:buFont typeface="System Font Regular"/>
              <a:buChar char="&gt;"/>
              <a:defRPr sz="1400" baseline="0"/>
            </a:lvl3pPr>
            <a:lvl4pPr marL="1657350" indent="-285750">
              <a:buFont typeface="Arial" panose="020B0604020202020204" pitchFamily="34" charset="0"/>
              <a:buChar char="•"/>
              <a:defRPr sz="1400" baseline="0"/>
            </a:lvl4pPr>
            <a:lvl5pPr marL="2114550" indent="-285750">
              <a:buFont typeface="System Font Regular"/>
              <a:buChar char="&gt;"/>
              <a:defRPr sz="1400" baseline="0"/>
            </a:lvl5pPr>
          </a:lstStyle>
          <a:p>
            <a:pPr lvl="0"/>
            <a:r>
              <a:rPr lang="en-US" dirty="0"/>
              <a:t>Click to edit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2">
            <a:extLst>
              <a:ext uri="{FF2B5EF4-FFF2-40B4-BE49-F238E27FC236}">
                <a16:creationId xmlns:a16="http://schemas.microsoft.com/office/drawing/2014/main" id="{763B3151-452E-EB44-A305-99F8BC7F8075}"/>
              </a:ext>
            </a:extLst>
          </p:cNvPr>
          <p:cNvSpPr>
            <a:spLocks noGrp="1"/>
          </p:cNvSpPr>
          <p:nvPr>
            <p:ph type="body" idx="14" hasCustomPrompt="1"/>
          </p:nvPr>
        </p:nvSpPr>
        <p:spPr>
          <a:xfrm>
            <a:off x="681469" y="3936715"/>
            <a:ext cx="5385514" cy="368345"/>
          </a:xfrm>
          <a:prstGeom prst="rect">
            <a:avLst/>
          </a:prstGeom>
        </p:spPr>
        <p:txBody>
          <a:bodyPr anchor="b"/>
          <a:lstStyle>
            <a:lvl1pPr marL="0" indent="0">
              <a:buNone/>
              <a:defRPr sz="16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Subhead Title</a:t>
            </a:r>
          </a:p>
        </p:txBody>
      </p:sp>
      <p:sp>
        <p:nvSpPr>
          <p:cNvPr id="11" name="Slide Number Placeholder 11">
            <a:extLst>
              <a:ext uri="{FF2B5EF4-FFF2-40B4-BE49-F238E27FC236}">
                <a16:creationId xmlns:a16="http://schemas.microsoft.com/office/drawing/2014/main" id="{AA2FF4AC-9548-3D48-B343-7534DCC2D674}"/>
              </a:ext>
            </a:extLst>
          </p:cNvPr>
          <p:cNvSpPr>
            <a:spLocks noGrp="1"/>
          </p:cNvSpPr>
          <p:nvPr>
            <p:ph type="sldNum" sz="quarter" idx="4"/>
          </p:nvPr>
        </p:nvSpPr>
        <p:spPr>
          <a:xfrm>
            <a:off x="688443" y="6436744"/>
            <a:ext cx="517585" cy="365125"/>
          </a:xfrm>
          <a:prstGeom prst="rect">
            <a:avLst/>
          </a:prstGeom>
        </p:spPr>
        <p:txBody>
          <a:bodyPr vert="horz" lIns="91440" tIns="45720" rIns="91440" bIns="45720" rtlCol="0" anchor="ctr"/>
          <a:lstStyle>
            <a:lvl1pPr algn="l">
              <a:defRPr sz="1000" baseline="0">
                <a:solidFill>
                  <a:srgbClr val="BEB7A6"/>
                </a:solidFill>
              </a:defRPr>
            </a:lvl1pPr>
          </a:lstStyle>
          <a:p>
            <a:fld id="{84072E8D-825C-474C-A731-43DDA7DFA4EA}" type="slidenum">
              <a:rPr lang="en-US" smtClean="0"/>
              <a:pPr/>
              <a:t>‹#›</a:t>
            </a:fld>
            <a:endParaRPr lang="en-US" dirty="0"/>
          </a:p>
        </p:txBody>
      </p:sp>
      <p:sp>
        <p:nvSpPr>
          <p:cNvPr id="12" name="Footer Placeholder 12">
            <a:extLst>
              <a:ext uri="{FF2B5EF4-FFF2-40B4-BE49-F238E27FC236}">
                <a16:creationId xmlns:a16="http://schemas.microsoft.com/office/drawing/2014/main" id="{FE72796D-89BF-4D4F-8B65-6277BEC01613}"/>
              </a:ext>
            </a:extLst>
          </p:cNvPr>
          <p:cNvSpPr>
            <a:spLocks noGrp="1"/>
          </p:cNvSpPr>
          <p:nvPr>
            <p:ph type="ftr" sz="quarter" idx="3"/>
          </p:nvPr>
        </p:nvSpPr>
        <p:spPr>
          <a:xfrm>
            <a:off x="1598612" y="6436744"/>
            <a:ext cx="3983844" cy="365125"/>
          </a:xfrm>
          <a:prstGeom prst="rect">
            <a:avLst/>
          </a:prstGeom>
        </p:spPr>
        <p:txBody>
          <a:bodyPr vert="horz" lIns="91440" tIns="45720" rIns="91440" bIns="45720" rtlCol="0" anchor="ctr"/>
          <a:lstStyle>
            <a:lvl1pPr algn="l">
              <a:defRPr sz="800" baseline="0">
                <a:solidFill>
                  <a:srgbClr val="BEB7A6"/>
                </a:solidFill>
                <a:latin typeface="Arial"/>
                <a:cs typeface="Arial"/>
              </a:defRPr>
            </a:lvl1pPr>
          </a:lstStyle>
          <a:p>
            <a:pPr>
              <a:defRPr/>
            </a:pPr>
            <a:r>
              <a:rPr lang="en-US" dirty="0"/>
              <a:t>© 2022 Vericast. All Rights Reserved. Confidential - Do Not Distribute.</a:t>
            </a:r>
          </a:p>
        </p:txBody>
      </p:sp>
      <p:sp>
        <p:nvSpPr>
          <p:cNvPr id="17" name="Text Placeholder 4">
            <a:extLst>
              <a:ext uri="{FF2B5EF4-FFF2-40B4-BE49-F238E27FC236}">
                <a16:creationId xmlns:a16="http://schemas.microsoft.com/office/drawing/2014/main" id="{694975D0-7154-B74F-9D53-A472B122EE14}"/>
              </a:ext>
            </a:extLst>
          </p:cNvPr>
          <p:cNvSpPr>
            <a:spLocks noGrp="1"/>
          </p:cNvSpPr>
          <p:nvPr>
            <p:ph type="body" sz="quarter" idx="24" hasCustomPrompt="1"/>
          </p:nvPr>
        </p:nvSpPr>
        <p:spPr>
          <a:xfrm>
            <a:off x="940996" y="388439"/>
            <a:ext cx="4238625" cy="220461"/>
          </a:xfrm>
          <a:prstGeom prst="rect">
            <a:avLst/>
          </a:prstGeom>
        </p:spPr>
        <p:txBody>
          <a:bodyPr anchor="ctr" anchorCtr="0"/>
          <a:lstStyle>
            <a:lvl1pPr marL="0" indent="0">
              <a:buFontTx/>
              <a:buNone/>
              <a:defRPr sz="1050" b="1" spc="300">
                <a:solidFill>
                  <a:schemeClr val="accent1"/>
                </a:solidFill>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en-US" dirty="0"/>
              <a:t>PRODUCT</a:t>
            </a:r>
          </a:p>
        </p:txBody>
      </p:sp>
      <p:sp>
        <p:nvSpPr>
          <p:cNvPr id="15" name="Text Placeholder 4">
            <a:extLst>
              <a:ext uri="{FF2B5EF4-FFF2-40B4-BE49-F238E27FC236}">
                <a16:creationId xmlns:a16="http://schemas.microsoft.com/office/drawing/2014/main" id="{F2E834EF-470A-C142-A8AF-5CCF971B10BF}"/>
              </a:ext>
            </a:extLst>
          </p:cNvPr>
          <p:cNvSpPr>
            <a:spLocks noGrp="1"/>
          </p:cNvSpPr>
          <p:nvPr>
            <p:ph type="body" sz="quarter" idx="10" hasCustomPrompt="1"/>
          </p:nvPr>
        </p:nvSpPr>
        <p:spPr>
          <a:xfrm>
            <a:off x="681038" y="5890846"/>
            <a:ext cx="5719762" cy="235317"/>
          </a:xfrm>
          <a:prstGeom prst="rect">
            <a:avLst/>
          </a:prstGeom>
        </p:spPr>
        <p:txBody>
          <a:bodyPr/>
          <a:lstStyle>
            <a:lvl1pPr marL="0" indent="0">
              <a:buFontTx/>
              <a:buNone/>
              <a:defRPr sz="700" b="0" i="1" baseline="0"/>
            </a:lvl1pPr>
            <a:lvl2pPr marL="457200" indent="0">
              <a:buFontTx/>
              <a:buNone/>
              <a:defRPr sz="700" b="0" i="1" baseline="0"/>
            </a:lvl2pPr>
            <a:lvl3pPr marL="914400" indent="0">
              <a:buFontTx/>
              <a:buNone/>
              <a:defRPr sz="700" b="0" i="1" baseline="0"/>
            </a:lvl3pPr>
            <a:lvl4pPr marL="1371600" indent="0">
              <a:buFontTx/>
              <a:buNone/>
              <a:defRPr sz="700" b="0" i="1" baseline="0"/>
            </a:lvl4pPr>
            <a:lvl5pPr marL="1828800" indent="0">
              <a:buFontTx/>
              <a:buNone/>
              <a:defRPr sz="700" b="0" i="1" baseline="0"/>
            </a:lvl5pPr>
          </a:lstStyle>
          <a:p>
            <a:pPr lvl="0"/>
            <a:r>
              <a:rPr lang="en-US" dirty="0"/>
              <a:t>Click Here to Add Sources</a:t>
            </a:r>
          </a:p>
        </p:txBody>
      </p:sp>
    </p:spTree>
    <p:extLst>
      <p:ext uri="{BB962C8B-B14F-4D97-AF65-F5344CB8AC3E}">
        <p14:creationId xmlns:p14="http://schemas.microsoft.com/office/powerpoint/2010/main" val="3249123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407"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36631AE-87C0-2B4E-AEDD-D899653DB20F}"/>
              </a:ext>
            </a:extLst>
          </p:cNvPr>
          <p:cNvSpPr>
            <a:spLocks noGrp="1"/>
          </p:cNvSpPr>
          <p:nvPr>
            <p:ph type="pic" sz="quarter" idx="10"/>
          </p:nvPr>
        </p:nvSpPr>
        <p:spPr>
          <a:xfrm>
            <a:off x="6519612" y="0"/>
            <a:ext cx="5669213" cy="6359525"/>
          </a:xfrm>
          <a:custGeom>
            <a:avLst/>
            <a:gdLst>
              <a:gd name="connsiteX0" fmla="*/ 0 w 4730750"/>
              <a:gd name="connsiteY0" fmla="*/ 0 h 6359525"/>
              <a:gd name="connsiteX1" fmla="*/ 4730750 w 4730750"/>
              <a:gd name="connsiteY1" fmla="*/ 0 h 6359525"/>
              <a:gd name="connsiteX2" fmla="*/ 4730750 w 4730750"/>
              <a:gd name="connsiteY2" fmla="*/ 6359525 h 6359525"/>
              <a:gd name="connsiteX3" fmla="*/ 0 w 4730750"/>
              <a:gd name="connsiteY3" fmla="*/ 6359525 h 6359525"/>
              <a:gd name="connsiteX4" fmla="*/ 0 w 4730750"/>
              <a:gd name="connsiteY4" fmla="*/ 0 h 6359525"/>
              <a:gd name="connsiteX0" fmla="*/ 2562726 w 4730750"/>
              <a:gd name="connsiteY0" fmla="*/ 0 h 6359525"/>
              <a:gd name="connsiteX1" fmla="*/ 4730750 w 4730750"/>
              <a:gd name="connsiteY1" fmla="*/ 0 h 6359525"/>
              <a:gd name="connsiteX2" fmla="*/ 4730750 w 4730750"/>
              <a:gd name="connsiteY2" fmla="*/ 6359525 h 6359525"/>
              <a:gd name="connsiteX3" fmla="*/ 0 w 4730750"/>
              <a:gd name="connsiteY3" fmla="*/ 6359525 h 6359525"/>
              <a:gd name="connsiteX4" fmla="*/ 2562726 w 4730750"/>
              <a:gd name="connsiteY4" fmla="*/ 0 h 6359525"/>
              <a:gd name="connsiteX0" fmla="*/ 2562726 w 5657181"/>
              <a:gd name="connsiteY0" fmla="*/ 0 h 6359525"/>
              <a:gd name="connsiteX1" fmla="*/ 5657181 w 5657181"/>
              <a:gd name="connsiteY1" fmla="*/ 0 h 6359525"/>
              <a:gd name="connsiteX2" fmla="*/ 4730750 w 5657181"/>
              <a:gd name="connsiteY2" fmla="*/ 6359525 h 6359525"/>
              <a:gd name="connsiteX3" fmla="*/ 0 w 5657181"/>
              <a:gd name="connsiteY3" fmla="*/ 6359525 h 6359525"/>
              <a:gd name="connsiteX4" fmla="*/ 2562726 w 5657181"/>
              <a:gd name="connsiteY4" fmla="*/ 0 h 6359525"/>
              <a:gd name="connsiteX0" fmla="*/ 2562726 w 5669213"/>
              <a:gd name="connsiteY0" fmla="*/ 0 h 6359525"/>
              <a:gd name="connsiteX1" fmla="*/ 5657181 w 5669213"/>
              <a:gd name="connsiteY1" fmla="*/ 0 h 6359525"/>
              <a:gd name="connsiteX2" fmla="*/ 5669213 w 5669213"/>
              <a:gd name="connsiteY2" fmla="*/ 6359525 h 6359525"/>
              <a:gd name="connsiteX3" fmla="*/ 0 w 5669213"/>
              <a:gd name="connsiteY3" fmla="*/ 6359525 h 6359525"/>
              <a:gd name="connsiteX4" fmla="*/ 2562726 w 5669213"/>
              <a:gd name="connsiteY4" fmla="*/ 0 h 635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9213" h="6359525">
                <a:moveTo>
                  <a:pt x="2562726" y="0"/>
                </a:moveTo>
                <a:lnTo>
                  <a:pt x="5657181" y="0"/>
                </a:lnTo>
                <a:cubicBezTo>
                  <a:pt x="5661192" y="2119842"/>
                  <a:pt x="5665202" y="4239683"/>
                  <a:pt x="5669213" y="6359525"/>
                </a:cubicBezTo>
                <a:lnTo>
                  <a:pt x="0" y="6359525"/>
                </a:lnTo>
                <a:lnTo>
                  <a:pt x="2562726" y="0"/>
                </a:lnTo>
                <a:close/>
              </a:path>
            </a:pathLst>
          </a:custGeom>
        </p:spPr>
        <p:txBody>
          <a:bodyPr/>
          <a:lstStyle>
            <a:lvl1pPr marL="0" indent="0">
              <a:buFontTx/>
              <a:buNone/>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                                Click to add Image</a:t>
            </a:r>
          </a:p>
        </p:txBody>
      </p:sp>
      <p:sp>
        <p:nvSpPr>
          <p:cNvPr id="2" name="Title 1"/>
          <p:cNvSpPr>
            <a:spLocks noGrp="1"/>
          </p:cNvSpPr>
          <p:nvPr>
            <p:ph type="title"/>
          </p:nvPr>
        </p:nvSpPr>
        <p:spPr>
          <a:xfrm>
            <a:off x="940997" y="598740"/>
            <a:ext cx="6061382" cy="525960"/>
          </a:xfrm>
        </p:spPr>
        <p:txBody>
          <a:bodyPr/>
          <a:lstStyle>
            <a:lvl1pPr>
              <a:defRPr b="1" i="0" cap="none" baseline="0">
                <a:solidFill>
                  <a:schemeClr val="tx2"/>
                </a:solidFill>
              </a:defRPr>
            </a:lvl1pPr>
          </a:lstStyle>
          <a:p>
            <a:r>
              <a:rPr lang="en-US" dirty="0"/>
              <a:t>Click to edit Master title style</a:t>
            </a:r>
          </a:p>
        </p:txBody>
      </p:sp>
      <p:sp>
        <p:nvSpPr>
          <p:cNvPr id="3" name="Content Placeholder 2"/>
          <p:cNvSpPr>
            <a:spLocks noGrp="1"/>
          </p:cNvSpPr>
          <p:nvPr>
            <p:ph idx="1" hasCustomPrompt="1"/>
          </p:nvPr>
        </p:nvSpPr>
        <p:spPr>
          <a:xfrm>
            <a:off x="681470" y="1600201"/>
            <a:ext cx="6320909" cy="2077947"/>
          </a:xfrm>
          <a:prstGeom prst="rect">
            <a:avLst/>
          </a:prstGeom>
        </p:spPr>
        <p:txBody>
          <a:bodyPr/>
          <a:lstStyle>
            <a:lvl1pPr marL="285750" indent="-285750">
              <a:buFont typeface="System Font Regular"/>
              <a:buChar char="&gt;"/>
              <a:defRPr sz="1400" baseline="0"/>
            </a:lvl1pPr>
            <a:lvl2pPr marL="742950" indent="-285750">
              <a:buFont typeface="System Font Regular"/>
              <a:buChar char="–"/>
              <a:defRPr sz="1400" baseline="0"/>
            </a:lvl2pPr>
            <a:lvl3pPr marL="1200150" indent="-285750">
              <a:buFont typeface="System Font Regular"/>
              <a:buChar char="&gt;"/>
              <a:defRPr sz="1400" baseline="0"/>
            </a:lvl3pPr>
            <a:lvl4pPr marL="1657350" indent="-285750">
              <a:buFont typeface="Arial" panose="020B0604020202020204" pitchFamily="34" charset="0"/>
              <a:buChar char="•"/>
              <a:defRPr sz="1400" baseline="0"/>
            </a:lvl4pPr>
            <a:lvl5pPr marL="2114550" indent="-285750">
              <a:buFont typeface="System Font Regular"/>
              <a:buChar char="&gt;"/>
              <a:defRPr sz="1400" baseline="0"/>
            </a:lvl5pPr>
          </a:lstStyle>
          <a:p>
            <a:pPr lvl="0"/>
            <a:r>
              <a:rPr lang="en-US" dirty="0"/>
              <a:t>Click to edit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FD525BFA-6753-2B4C-9C71-CD716A5DA9B5}"/>
              </a:ext>
            </a:extLst>
          </p:cNvPr>
          <p:cNvSpPr>
            <a:spLocks noGrp="1"/>
          </p:cNvSpPr>
          <p:nvPr>
            <p:ph idx="11" hasCustomPrompt="1"/>
          </p:nvPr>
        </p:nvSpPr>
        <p:spPr>
          <a:xfrm>
            <a:off x="681470" y="3853024"/>
            <a:ext cx="6320909" cy="2077947"/>
          </a:xfrm>
          <a:prstGeom prst="rect">
            <a:avLst/>
          </a:prstGeom>
        </p:spPr>
        <p:txBody>
          <a:bodyPr/>
          <a:lstStyle>
            <a:lvl1pPr marL="342900" marR="0" indent="-342900" algn="l" defTabSz="457200" rtl="0" eaLnBrk="1" fontAlgn="auto" latinLnBrk="0" hangingPunct="1">
              <a:lnSpc>
                <a:spcPct val="100000"/>
              </a:lnSpc>
              <a:spcBef>
                <a:spcPts val="984"/>
              </a:spcBef>
              <a:spcAft>
                <a:spcPts val="0"/>
              </a:spcAft>
              <a:buClr>
                <a:schemeClr val="accent2"/>
              </a:buClr>
              <a:buSzTx/>
              <a:buFont typeface="Lucida Grande"/>
              <a:buChar char="&gt;"/>
              <a:tabLst/>
              <a:defRPr sz="1400" baseline="0">
                <a:solidFill>
                  <a:schemeClr val="tx1"/>
                </a:solidFill>
              </a:defRPr>
            </a:lvl1pPr>
          </a:lstStyle>
          <a:p>
            <a:pPr lvl="0"/>
            <a:r>
              <a:rPr lang="en-US" dirty="0"/>
              <a:t>Bullet Treatment</a:t>
            </a:r>
          </a:p>
          <a:p>
            <a:pPr lvl="0"/>
            <a:r>
              <a:rPr lang="en-US" dirty="0"/>
              <a:t>Bullet Treatment</a:t>
            </a:r>
          </a:p>
          <a:p>
            <a:pPr lvl="0"/>
            <a:r>
              <a:rPr lang="en-US" dirty="0"/>
              <a:t>Bullet Treatment</a:t>
            </a:r>
          </a:p>
          <a:p>
            <a:pPr lvl="0"/>
            <a:r>
              <a:rPr lang="en-US" dirty="0"/>
              <a:t>Bullet Treatment</a:t>
            </a:r>
          </a:p>
          <a:p>
            <a:pPr lvl="0"/>
            <a:endParaRPr lang="en-US" dirty="0"/>
          </a:p>
        </p:txBody>
      </p:sp>
      <p:sp>
        <p:nvSpPr>
          <p:cNvPr id="4" name="TextBox 3">
            <a:extLst>
              <a:ext uri="{FF2B5EF4-FFF2-40B4-BE49-F238E27FC236}">
                <a16:creationId xmlns:a16="http://schemas.microsoft.com/office/drawing/2014/main" id="{19516ED8-3F59-3040-84E8-81E4790AF304}"/>
              </a:ext>
            </a:extLst>
          </p:cNvPr>
          <p:cNvSpPr txBox="1"/>
          <p:nvPr userDrawn="1"/>
        </p:nvSpPr>
        <p:spPr>
          <a:xfrm>
            <a:off x="965200" y="6634480"/>
            <a:ext cx="0" cy="0"/>
          </a:xfrm>
          <a:prstGeom prst="rect">
            <a:avLst/>
          </a:prstGeom>
        </p:spPr>
        <p:txBody>
          <a:bodyPr vert="horz" wrap="none" lIns="0" tIns="0" rIns="0" bIns="0" rtlCol="0" anchor="t" anchorCtr="0">
            <a:noAutofit/>
          </a:bodyPr>
          <a:lstStyle/>
          <a:p>
            <a:pPr algn="l"/>
            <a:endParaRPr lang="en-US" sz="1800" b="0" i="0" spc="100" baseline="0" dirty="0">
              <a:solidFill>
                <a:schemeClr val="accent3"/>
              </a:solidFill>
            </a:endParaRPr>
          </a:p>
        </p:txBody>
      </p:sp>
      <p:sp>
        <p:nvSpPr>
          <p:cNvPr id="9" name="Slide Number Placeholder 11">
            <a:extLst>
              <a:ext uri="{FF2B5EF4-FFF2-40B4-BE49-F238E27FC236}">
                <a16:creationId xmlns:a16="http://schemas.microsoft.com/office/drawing/2014/main" id="{55448449-5BE6-9F4F-9B80-2EE8B100EEDC}"/>
              </a:ext>
            </a:extLst>
          </p:cNvPr>
          <p:cNvSpPr>
            <a:spLocks noGrp="1"/>
          </p:cNvSpPr>
          <p:nvPr>
            <p:ph type="sldNum" sz="quarter" idx="4"/>
          </p:nvPr>
        </p:nvSpPr>
        <p:spPr>
          <a:xfrm>
            <a:off x="688443" y="6436744"/>
            <a:ext cx="517585" cy="365125"/>
          </a:xfrm>
          <a:prstGeom prst="rect">
            <a:avLst/>
          </a:prstGeom>
        </p:spPr>
        <p:txBody>
          <a:bodyPr vert="horz" lIns="91440" tIns="45720" rIns="91440" bIns="45720" rtlCol="0" anchor="ctr"/>
          <a:lstStyle>
            <a:lvl1pPr algn="l">
              <a:defRPr sz="1000" baseline="0">
                <a:solidFill>
                  <a:srgbClr val="BEB7A6"/>
                </a:solidFill>
              </a:defRPr>
            </a:lvl1pPr>
          </a:lstStyle>
          <a:p>
            <a:fld id="{84072E8D-825C-474C-A731-43DDA7DFA4EA}" type="slidenum">
              <a:rPr lang="en-US" smtClean="0"/>
              <a:pPr/>
              <a:t>‹#›</a:t>
            </a:fld>
            <a:endParaRPr lang="en-US" dirty="0"/>
          </a:p>
        </p:txBody>
      </p:sp>
      <p:sp>
        <p:nvSpPr>
          <p:cNvPr id="10" name="Footer Placeholder 12">
            <a:extLst>
              <a:ext uri="{FF2B5EF4-FFF2-40B4-BE49-F238E27FC236}">
                <a16:creationId xmlns:a16="http://schemas.microsoft.com/office/drawing/2014/main" id="{DF8BCDDE-4DB0-EA4D-96DE-736D186BECDE}"/>
              </a:ext>
            </a:extLst>
          </p:cNvPr>
          <p:cNvSpPr>
            <a:spLocks noGrp="1"/>
          </p:cNvSpPr>
          <p:nvPr>
            <p:ph type="ftr" sz="quarter" idx="3"/>
          </p:nvPr>
        </p:nvSpPr>
        <p:spPr>
          <a:xfrm>
            <a:off x="1598612" y="6436744"/>
            <a:ext cx="3983844" cy="365125"/>
          </a:xfrm>
          <a:prstGeom prst="rect">
            <a:avLst/>
          </a:prstGeom>
        </p:spPr>
        <p:txBody>
          <a:bodyPr vert="horz" lIns="91440" tIns="45720" rIns="91440" bIns="45720" rtlCol="0" anchor="ctr"/>
          <a:lstStyle>
            <a:lvl1pPr algn="l">
              <a:defRPr sz="800" baseline="0">
                <a:solidFill>
                  <a:srgbClr val="BEB7A6"/>
                </a:solidFill>
                <a:latin typeface="Arial"/>
                <a:cs typeface="Arial"/>
              </a:defRPr>
            </a:lvl1pPr>
          </a:lstStyle>
          <a:p>
            <a:pPr>
              <a:defRPr/>
            </a:pPr>
            <a:r>
              <a:rPr lang="en-US" dirty="0"/>
              <a:t>© 2022 Vericast. All Rights Reserved. Confidential - Do Not Distribute.</a:t>
            </a:r>
          </a:p>
        </p:txBody>
      </p:sp>
      <p:sp>
        <p:nvSpPr>
          <p:cNvPr id="12" name="Text Placeholder 4">
            <a:extLst>
              <a:ext uri="{FF2B5EF4-FFF2-40B4-BE49-F238E27FC236}">
                <a16:creationId xmlns:a16="http://schemas.microsoft.com/office/drawing/2014/main" id="{B3115057-466C-854F-8E83-D22AC1FC203F}"/>
              </a:ext>
            </a:extLst>
          </p:cNvPr>
          <p:cNvSpPr>
            <a:spLocks noGrp="1"/>
          </p:cNvSpPr>
          <p:nvPr>
            <p:ph type="body" sz="quarter" idx="12" hasCustomPrompt="1"/>
          </p:nvPr>
        </p:nvSpPr>
        <p:spPr>
          <a:xfrm>
            <a:off x="681038" y="5890846"/>
            <a:ext cx="5719762" cy="235317"/>
          </a:xfrm>
          <a:prstGeom prst="rect">
            <a:avLst/>
          </a:prstGeom>
        </p:spPr>
        <p:txBody>
          <a:bodyPr/>
          <a:lstStyle>
            <a:lvl1pPr marL="0" indent="0">
              <a:buFontTx/>
              <a:buNone/>
              <a:defRPr sz="700" b="0" i="1" baseline="0"/>
            </a:lvl1pPr>
            <a:lvl2pPr marL="457200" indent="0">
              <a:buFontTx/>
              <a:buNone/>
              <a:defRPr sz="700" b="0" i="1" baseline="0"/>
            </a:lvl2pPr>
            <a:lvl3pPr marL="914400" indent="0">
              <a:buFontTx/>
              <a:buNone/>
              <a:defRPr sz="700" b="0" i="1" baseline="0"/>
            </a:lvl3pPr>
            <a:lvl4pPr marL="1371600" indent="0">
              <a:buFontTx/>
              <a:buNone/>
              <a:defRPr sz="700" b="0" i="1" baseline="0"/>
            </a:lvl4pPr>
            <a:lvl5pPr marL="1828800" indent="0">
              <a:buFontTx/>
              <a:buNone/>
              <a:defRPr sz="700" b="0" i="1" baseline="0"/>
            </a:lvl5pPr>
          </a:lstStyle>
          <a:p>
            <a:pPr lvl="0"/>
            <a:r>
              <a:rPr lang="en-US" dirty="0"/>
              <a:t>Click Here to Add Sources</a:t>
            </a:r>
          </a:p>
        </p:txBody>
      </p:sp>
    </p:spTree>
    <p:extLst>
      <p:ext uri="{BB962C8B-B14F-4D97-AF65-F5344CB8AC3E}">
        <p14:creationId xmlns:p14="http://schemas.microsoft.com/office/powerpoint/2010/main" val="3387076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40997" y="598740"/>
            <a:ext cx="6061382" cy="525960"/>
          </a:xfrm>
        </p:spPr>
        <p:txBody>
          <a:bodyPr/>
          <a:lstStyle>
            <a:lvl1pPr>
              <a:defRPr b="1" i="0" cap="none" baseline="0">
                <a:solidFill>
                  <a:schemeClr val="tx2"/>
                </a:solidFill>
              </a:defRPr>
            </a:lvl1pPr>
          </a:lstStyle>
          <a:p>
            <a:r>
              <a:rPr lang="en-US" dirty="0"/>
              <a:t>Click to edit Master title style</a:t>
            </a:r>
          </a:p>
        </p:txBody>
      </p:sp>
      <p:sp>
        <p:nvSpPr>
          <p:cNvPr id="3" name="Content Placeholder 2"/>
          <p:cNvSpPr>
            <a:spLocks noGrp="1"/>
          </p:cNvSpPr>
          <p:nvPr>
            <p:ph idx="1" hasCustomPrompt="1"/>
          </p:nvPr>
        </p:nvSpPr>
        <p:spPr>
          <a:xfrm>
            <a:off x="681470" y="1600201"/>
            <a:ext cx="6320909" cy="4525963"/>
          </a:xfrm>
          <a:prstGeom prst="rect">
            <a:avLst/>
          </a:prstGeom>
        </p:spPr>
        <p:txBody>
          <a:bodyPr/>
          <a:lstStyle>
            <a:lvl1pPr marL="285750" indent="-285750">
              <a:buFont typeface="System Font Regular"/>
              <a:buChar char="&gt;"/>
              <a:defRPr sz="1400" baseline="0"/>
            </a:lvl1pPr>
            <a:lvl2pPr marL="742950" indent="-285750">
              <a:buFont typeface="System Font Regular"/>
              <a:buChar char="–"/>
              <a:defRPr sz="1400" baseline="0"/>
            </a:lvl2pPr>
            <a:lvl3pPr marL="1200150" indent="-285750">
              <a:buFont typeface="System Font Regular"/>
              <a:buChar char="&gt;"/>
              <a:defRPr sz="1400" baseline="0"/>
            </a:lvl3pPr>
            <a:lvl4pPr marL="1657350" indent="-285750">
              <a:buFont typeface="Arial" panose="020B0604020202020204" pitchFamily="34" charset="0"/>
              <a:buChar char="•"/>
              <a:defRPr sz="1400" baseline="0"/>
            </a:lvl4pPr>
            <a:lvl5pPr marL="2114550" indent="-285750">
              <a:buFont typeface="System Font Regular"/>
              <a:buChar char="&gt;"/>
              <a:defRPr sz="1400" baseline="0"/>
            </a:lvl5pPr>
          </a:lstStyle>
          <a:p>
            <a:pPr lvl="0"/>
            <a:r>
              <a:rPr lang="en-US" dirty="0"/>
              <a:t>Click to edit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10">
            <a:extLst>
              <a:ext uri="{FF2B5EF4-FFF2-40B4-BE49-F238E27FC236}">
                <a16:creationId xmlns:a16="http://schemas.microsoft.com/office/drawing/2014/main" id="{95237FEB-C390-5248-BEE4-FE751FA9C1A3}"/>
              </a:ext>
            </a:extLst>
          </p:cNvPr>
          <p:cNvSpPr>
            <a:spLocks noGrp="1"/>
          </p:cNvSpPr>
          <p:nvPr>
            <p:ph type="body" sz="quarter" idx="13" hasCustomPrompt="1"/>
          </p:nvPr>
        </p:nvSpPr>
        <p:spPr>
          <a:xfrm>
            <a:off x="8892891" y="1600201"/>
            <a:ext cx="2050803" cy="1578746"/>
          </a:xfrm>
          <a:prstGeom prst="rect">
            <a:avLst/>
          </a:prstGeom>
        </p:spPr>
        <p:txBody>
          <a:bodyPr/>
          <a:lstStyle>
            <a:lvl1pPr marL="0" indent="0" algn="l">
              <a:buFontTx/>
              <a:buNone/>
              <a:defRPr sz="10000" baseline="0">
                <a:solidFill>
                  <a:schemeClr val="accent5"/>
                </a:solidFill>
                <a:latin typeface="Arial" panose="020B0604020202020204" pitchFamily="34" charset="0"/>
                <a:cs typeface="Arial" panose="020B0604020202020204" pitchFamily="34" charset="0"/>
              </a:defRPr>
            </a:lvl1pPr>
            <a:lvl2pPr marL="457200" indent="0" algn="r">
              <a:buFontTx/>
              <a:buNone/>
              <a:defRPr sz="12500">
                <a:solidFill>
                  <a:schemeClr val="bg1"/>
                </a:solidFill>
                <a:latin typeface="Arial" panose="020B0604020202020204" pitchFamily="34" charset="0"/>
                <a:cs typeface="Arial" panose="020B0604020202020204" pitchFamily="34" charset="0"/>
              </a:defRPr>
            </a:lvl2pPr>
            <a:lvl3pPr marL="914400" indent="0" algn="r">
              <a:buFontTx/>
              <a:buNone/>
              <a:defRPr sz="12500">
                <a:solidFill>
                  <a:schemeClr val="bg1"/>
                </a:solidFill>
                <a:latin typeface="Arial" panose="020B0604020202020204" pitchFamily="34" charset="0"/>
                <a:cs typeface="Arial" panose="020B0604020202020204" pitchFamily="34" charset="0"/>
              </a:defRPr>
            </a:lvl3pPr>
            <a:lvl4pPr marL="1371600" indent="0" algn="r">
              <a:buFontTx/>
              <a:buNone/>
              <a:defRPr sz="12500">
                <a:solidFill>
                  <a:schemeClr val="bg1"/>
                </a:solidFill>
                <a:latin typeface="Arial" panose="020B0604020202020204" pitchFamily="34" charset="0"/>
                <a:cs typeface="Arial" panose="020B0604020202020204" pitchFamily="34" charset="0"/>
              </a:defRPr>
            </a:lvl4pPr>
            <a:lvl5pPr marL="1828800" indent="0" algn="r">
              <a:buFontTx/>
              <a:buNone/>
              <a:defRPr sz="12500">
                <a:solidFill>
                  <a:schemeClr val="bg1"/>
                </a:solidFill>
                <a:latin typeface="Arial" panose="020B0604020202020204" pitchFamily="34" charset="0"/>
                <a:cs typeface="Arial" panose="020B0604020202020204" pitchFamily="34" charset="0"/>
              </a:defRPr>
            </a:lvl5pPr>
          </a:lstStyle>
          <a:p>
            <a:pPr lvl="0"/>
            <a:r>
              <a:rPr lang="en-US" dirty="0"/>
              <a:t>00</a:t>
            </a:r>
          </a:p>
        </p:txBody>
      </p:sp>
      <p:sp>
        <p:nvSpPr>
          <p:cNvPr id="6" name="Content Placeholder 5">
            <a:extLst>
              <a:ext uri="{FF2B5EF4-FFF2-40B4-BE49-F238E27FC236}">
                <a16:creationId xmlns:a16="http://schemas.microsoft.com/office/drawing/2014/main" id="{97B31E5D-AC27-2248-A854-92E52DC5C9BC}"/>
              </a:ext>
            </a:extLst>
          </p:cNvPr>
          <p:cNvSpPr>
            <a:spLocks noGrp="1"/>
          </p:cNvSpPr>
          <p:nvPr>
            <p:ph sz="quarter" idx="14" hasCustomPrompt="1"/>
          </p:nvPr>
        </p:nvSpPr>
        <p:spPr>
          <a:xfrm>
            <a:off x="8989812" y="3094808"/>
            <a:ext cx="1954213" cy="584245"/>
          </a:xfrm>
          <a:prstGeom prst="rect">
            <a:avLst/>
          </a:prstGeom>
        </p:spPr>
        <p:txBody>
          <a:bodyPr/>
          <a:lstStyle>
            <a:lvl1pPr marL="0" indent="0">
              <a:buFontTx/>
              <a:buNone/>
              <a:defRPr sz="1200" baseline="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add stat content</a:t>
            </a:r>
          </a:p>
        </p:txBody>
      </p:sp>
      <p:sp>
        <p:nvSpPr>
          <p:cNvPr id="10" name="Text Placeholder 10">
            <a:extLst>
              <a:ext uri="{FF2B5EF4-FFF2-40B4-BE49-F238E27FC236}">
                <a16:creationId xmlns:a16="http://schemas.microsoft.com/office/drawing/2014/main" id="{67EE01A9-8008-CD4A-9D60-0945D81E81D1}"/>
              </a:ext>
            </a:extLst>
          </p:cNvPr>
          <p:cNvSpPr>
            <a:spLocks noGrp="1"/>
          </p:cNvSpPr>
          <p:nvPr>
            <p:ph type="body" sz="quarter" idx="15" hasCustomPrompt="1"/>
          </p:nvPr>
        </p:nvSpPr>
        <p:spPr>
          <a:xfrm>
            <a:off x="8892891" y="3884182"/>
            <a:ext cx="2050803" cy="1578746"/>
          </a:xfrm>
          <a:prstGeom prst="rect">
            <a:avLst/>
          </a:prstGeom>
        </p:spPr>
        <p:txBody>
          <a:bodyPr/>
          <a:lstStyle>
            <a:lvl1pPr marL="0" indent="0" algn="l">
              <a:buFontTx/>
              <a:buNone/>
              <a:defRPr sz="10000" baseline="0">
                <a:solidFill>
                  <a:schemeClr val="accent5"/>
                </a:solidFill>
                <a:latin typeface="Arial" panose="020B0604020202020204" pitchFamily="34" charset="0"/>
                <a:cs typeface="Arial" panose="020B0604020202020204" pitchFamily="34" charset="0"/>
              </a:defRPr>
            </a:lvl1pPr>
            <a:lvl2pPr marL="457200" indent="0" algn="r">
              <a:buFontTx/>
              <a:buNone/>
              <a:defRPr sz="12500">
                <a:solidFill>
                  <a:schemeClr val="bg1"/>
                </a:solidFill>
                <a:latin typeface="Arial" panose="020B0604020202020204" pitchFamily="34" charset="0"/>
                <a:cs typeface="Arial" panose="020B0604020202020204" pitchFamily="34" charset="0"/>
              </a:defRPr>
            </a:lvl2pPr>
            <a:lvl3pPr marL="914400" indent="0" algn="r">
              <a:buFontTx/>
              <a:buNone/>
              <a:defRPr sz="12500">
                <a:solidFill>
                  <a:schemeClr val="bg1"/>
                </a:solidFill>
                <a:latin typeface="Arial" panose="020B0604020202020204" pitchFamily="34" charset="0"/>
                <a:cs typeface="Arial" panose="020B0604020202020204" pitchFamily="34" charset="0"/>
              </a:defRPr>
            </a:lvl3pPr>
            <a:lvl4pPr marL="1371600" indent="0" algn="r">
              <a:buFontTx/>
              <a:buNone/>
              <a:defRPr sz="12500">
                <a:solidFill>
                  <a:schemeClr val="bg1"/>
                </a:solidFill>
                <a:latin typeface="Arial" panose="020B0604020202020204" pitchFamily="34" charset="0"/>
                <a:cs typeface="Arial" panose="020B0604020202020204" pitchFamily="34" charset="0"/>
              </a:defRPr>
            </a:lvl4pPr>
            <a:lvl5pPr marL="1828800" indent="0" algn="r">
              <a:buFontTx/>
              <a:buNone/>
              <a:defRPr sz="12500">
                <a:solidFill>
                  <a:schemeClr val="bg1"/>
                </a:solidFill>
                <a:latin typeface="Arial" panose="020B0604020202020204" pitchFamily="34" charset="0"/>
                <a:cs typeface="Arial" panose="020B0604020202020204" pitchFamily="34" charset="0"/>
              </a:defRPr>
            </a:lvl5pPr>
          </a:lstStyle>
          <a:p>
            <a:pPr lvl="0"/>
            <a:r>
              <a:rPr lang="en-US" dirty="0"/>
              <a:t>00</a:t>
            </a:r>
          </a:p>
        </p:txBody>
      </p:sp>
      <p:sp>
        <p:nvSpPr>
          <p:cNvPr id="11" name="Content Placeholder 5">
            <a:extLst>
              <a:ext uri="{FF2B5EF4-FFF2-40B4-BE49-F238E27FC236}">
                <a16:creationId xmlns:a16="http://schemas.microsoft.com/office/drawing/2014/main" id="{6C994366-35DC-1A4C-9D89-5ABBE2D6D225}"/>
              </a:ext>
            </a:extLst>
          </p:cNvPr>
          <p:cNvSpPr>
            <a:spLocks noGrp="1"/>
          </p:cNvSpPr>
          <p:nvPr>
            <p:ph sz="quarter" idx="16" hasCustomPrompt="1"/>
          </p:nvPr>
        </p:nvSpPr>
        <p:spPr>
          <a:xfrm>
            <a:off x="8989812" y="5378790"/>
            <a:ext cx="1954213" cy="584244"/>
          </a:xfrm>
          <a:prstGeom prst="rect">
            <a:avLst/>
          </a:prstGeom>
        </p:spPr>
        <p:txBody>
          <a:bodyPr/>
          <a:lstStyle>
            <a:lvl1pPr marL="0" indent="0">
              <a:buFontTx/>
              <a:buNone/>
              <a:defRPr sz="1200" baseline="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add stat content</a:t>
            </a:r>
          </a:p>
        </p:txBody>
      </p:sp>
      <p:sp>
        <p:nvSpPr>
          <p:cNvPr id="12" name="Slide Number Placeholder 11">
            <a:extLst>
              <a:ext uri="{FF2B5EF4-FFF2-40B4-BE49-F238E27FC236}">
                <a16:creationId xmlns:a16="http://schemas.microsoft.com/office/drawing/2014/main" id="{A92C19D9-BFF4-3241-8E22-DCC7B7BD77E6}"/>
              </a:ext>
            </a:extLst>
          </p:cNvPr>
          <p:cNvSpPr>
            <a:spLocks noGrp="1"/>
          </p:cNvSpPr>
          <p:nvPr>
            <p:ph type="sldNum" sz="quarter" idx="4"/>
          </p:nvPr>
        </p:nvSpPr>
        <p:spPr>
          <a:xfrm>
            <a:off x="688443" y="6436744"/>
            <a:ext cx="517585" cy="365125"/>
          </a:xfrm>
          <a:prstGeom prst="rect">
            <a:avLst/>
          </a:prstGeom>
        </p:spPr>
        <p:txBody>
          <a:bodyPr vert="horz" lIns="91440" tIns="45720" rIns="91440" bIns="45720" rtlCol="0" anchor="ctr"/>
          <a:lstStyle>
            <a:lvl1pPr algn="l">
              <a:defRPr sz="1000" baseline="0">
                <a:solidFill>
                  <a:srgbClr val="BEB7A6"/>
                </a:solidFill>
              </a:defRPr>
            </a:lvl1pPr>
          </a:lstStyle>
          <a:p>
            <a:fld id="{84072E8D-825C-474C-A731-43DDA7DFA4EA}" type="slidenum">
              <a:rPr lang="en-US" smtClean="0"/>
              <a:pPr/>
              <a:t>‹#›</a:t>
            </a:fld>
            <a:endParaRPr lang="en-US" dirty="0"/>
          </a:p>
        </p:txBody>
      </p:sp>
      <p:sp>
        <p:nvSpPr>
          <p:cNvPr id="13" name="Footer Placeholder 12">
            <a:extLst>
              <a:ext uri="{FF2B5EF4-FFF2-40B4-BE49-F238E27FC236}">
                <a16:creationId xmlns:a16="http://schemas.microsoft.com/office/drawing/2014/main" id="{F2FC768B-F16C-C848-968B-D49AE5099E72}"/>
              </a:ext>
            </a:extLst>
          </p:cNvPr>
          <p:cNvSpPr>
            <a:spLocks noGrp="1"/>
          </p:cNvSpPr>
          <p:nvPr>
            <p:ph type="ftr" sz="quarter" idx="3"/>
          </p:nvPr>
        </p:nvSpPr>
        <p:spPr>
          <a:xfrm>
            <a:off x="1598612" y="6436744"/>
            <a:ext cx="3983844" cy="365125"/>
          </a:xfrm>
          <a:prstGeom prst="rect">
            <a:avLst/>
          </a:prstGeom>
        </p:spPr>
        <p:txBody>
          <a:bodyPr vert="horz" lIns="91440" tIns="45720" rIns="91440" bIns="45720" rtlCol="0" anchor="ctr"/>
          <a:lstStyle>
            <a:lvl1pPr algn="l">
              <a:defRPr sz="800" baseline="0">
                <a:solidFill>
                  <a:srgbClr val="BEB7A6"/>
                </a:solidFill>
                <a:latin typeface="Arial"/>
                <a:cs typeface="Arial"/>
              </a:defRPr>
            </a:lvl1pPr>
          </a:lstStyle>
          <a:p>
            <a:pPr>
              <a:defRPr/>
            </a:pPr>
            <a:r>
              <a:rPr lang="en-US" dirty="0"/>
              <a:t>© 2022 Vericast. All Rights Reserved. Confidential - Do Not Distribute.</a:t>
            </a:r>
          </a:p>
        </p:txBody>
      </p:sp>
      <p:sp>
        <p:nvSpPr>
          <p:cNvPr id="14" name="Text Placeholder 4">
            <a:extLst>
              <a:ext uri="{FF2B5EF4-FFF2-40B4-BE49-F238E27FC236}">
                <a16:creationId xmlns:a16="http://schemas.microsoft.com/office/drawing/2014/main" id="{B6A47ADD-7648-3C47-94EE-557756B8700E}"/>
              </a:ext>
            </a:extLst>
          </p:cNvPr>
          <p:cNvSpPr>
            <a:spLocks noGrp="1"/>
          </p:cNvSpPr>
          <p:nvPr>
            <p:ph type="body" sz="quarter" idx="10" hasCustomPrompt="1"/>
          </p:nvPr>
        </p:nvSpPr>
        <p:spPr>
          <a:xfrm>
            <a:off x="681038" y="5890846"/>
            <a:ext cx="5719762" cy="235317"/>
          </a:xfrm>
          <a:prstGeom prst="rect">
            <a:avLst/>
          </a:prstGeom>
        </p:spPr>
        <p:txBody>
          <a:bodyPr/>
          <a:lstStyle>
            <a:lvl1pPr marL="0" indent="0">
              <a:buFontTx/>
              <a:buNone/>
              <a:defRPr sz="700" b="0" i="1" baseline="0"/>
            </a:lvl1pPr>
            <a:lvl2pPr marL="457200" indent="0">
              <a:buFontTx/>
              <a:buNone/>
              <a:defRPr sz="700" b="0" i="1" baseline="0"/>
            </a:lvl2pPr>
            <a:lvl3pPr marL="914400" indent="0">
              <a:buFontTx/>
              <a:buNone/>
              <a:defRPr sz="700" b="0" i="1" baseline="0"/>
            </a:lvl3pPr>
            <a:lvl4pPr marL="1371600" indent="0">
              <a:buFontTx/>
              <a:buNone/>
              <a:defRPr sz="700" b="0" i="1" baseline="0"/>
            </a:lvl4pPr>
            <a:lvl5pPr marL="1828800" indent="0">
              <a:buFontTx/>
              <a:buNone/>
              <a:defRPr sz="700" b="0" i="1" baseline="0"/>
            </a:lvl5pPr>
          </a:lstStyle>
          <a:p>
            <a:pPr lvl="0"/>
            <a:r>
              <a:rPr lang="en-US" dirty="0"/>
              <a:t>Click Here to Add Sources</a:t>
            </a:r>
          </a:p>
        </p:txBody>
      </p:sp>
    </p:spTree>
    <p:extLst>
      <p:ext uri="{BB962C8B-B14F-4D97-AF65-F5344CB8AC3E}">
        <p14:creationId xmlns:p14="http://schemas.microsoft.com/office/powerpoint/2010/main" val="2336382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40996" y="598740"/>
            <a:ext cx="10675459" cy="525960"/>
          </a:xfrm>
        </p:spPr>
        <p:txBody>
          <a:bodyPr/>
          <a:lstStyle>
            <a:lvl1pPr>
              <a:defRPr cap="none" baseline="0">
                <a:solidFill>
                  <a:schemeClr val="tx2"/>
                </a:solidFill>
              </a:defRPr>
            </a:lvl1pPr>
          </a:lstStyle>
          <a:p>
            <a:r>
              <a:rPr lang="en-US" dirty="0"/>
              <a:t>Click to edit Master title style</a:t>
            </a:r>
          </a:p>
        </p:txBody>
      </p:sp>
      <p:sp>
        <p:nvSpPr>
          <p:cNvPr id="7" name="Content Placeholder 2">
            <a:extLst>
              <a:ext uri="{FF2B5EF4-FFF2-40B4-BE49-F238E27FC236}">
                <a16:creationId xmlns:a16="http://schemas.microsoft.com/office/drawing/2014/main" id="{87E6F1F3-7799-DB43-B7E2-9B0B4311DE3D}"/>
              </a:ext>
            </a:extLst>
          </p:cNvPr>
          <p:cNvSpPr>
            <a:spLocks noGrp="1"/>
          </p:cNvSpPr>
          <p:nvPr>
            <p:ph idx="11" hasCustomPrompt="1"/>
          </p:nvPr>
        </p:nvSpPr>
        <p:spPr>
          <a:xfrm>
            <a:off x="681472" y="1600201"/>
            <a:ext cx="4841442" cy="4525963"/>
          </a:xfrm>
          <a:prstGeom prst="rect">
            <a:avLst/>
          </a:prstGeom>
        </p:spPr>
        <p:txBody>
          <a:bodyPr/>
          <a:lstStyle>
            <a:lvl1pPr marL="285750" indent="-285750">
              <a:buFont typeface="System Font Regular"/>
              <a:buChar char="&gt;"/>
              <a:defRPr sz="1400" baseline="0"/>
            </a:lvl1pPr>
            <a:lvl2pPr marL="742950" indent="-285750">
              <a:buFont typeface="System Font Regular"/>
              <a:buChar char="–"/>
              <a:defRPr sz="1400" baseline="0"/>
            </a:lvl2pPr>
            <a:lvl3pPr marL="1200150" indent="-285750">
              <a:buFont typeface="System Font Regular"/>
              <a:buChar char="&gt;"/>
              <a:defRPr sz="1400" baseline="0"/>
            </a:lvl3pPr>
            <a:lvl4pPr marL="1657350" indent="-285750">
              <a:buFont typeface="Arial" panose="020B0604020202020204" pitchFamily="34" charset="0"/>
              <a:buChar char="•"/>
              <a:defRPr sz="1400" baseline="0"/>
            </a:lvl4pPr>
            <a:lvl5pPr marL="2114550" indent="-285750">
              <a:buFont typeface="System Font Regular"/>
              <a:buChar char="&gt;"/>
              <a:defRPr sz="1400" baseline="0"/>
            </a:lvl5pPr>
          </a:lstStyle>
          <a:p>
            <a:pPr lvl="0"/>
            <a:r>
              <a:rPr lang="en-US" dirty="0"/>
              <a:t>Click to edit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a:extLst>
              <a:ext uri="{FF2B5EF4-FFF2-40B4-BE49-F238E27FC236}">
                <a16:creationId xmlns:a16="http://schemas.microsoft.com/office/drawing/2014/main" id="{DF1A7E0D-67B7-0C44-9F40-5871F3263837}"/>
              </a:ext>
            </a:extLst>
          </p:cNvPr>
          <p:cNvSpPr>
            <a:spLocks noGrp="1"/>
          </p:cNvSpPr>
          <p:nvPr>
            <p:ph idx="12" hasCustomPrompt="1"/>
          </p:nvPr>
        </p:nvSpPr>
        <p:spPr>
          <a:xfrm>
            <a:off x="6428068" y="1592828"/>
            <a:ext cx="5038445" cy="4525963"/>
          </a:xfrm>
          <a:prstGeom prst="rect">
            <a:avLst/>
          </a:prstGeom>
        </p:spPr>
        <p:txBody>
          <a:bodyPr/>
          <a:lstStyle>
            <a:lvl1pPr marL="285750" indent="-285750">
              <a:buFont typeface="System Font Regular"/>
              <a:buChar char="&gt;"/>
              <a:defRPr sz="1400" baseline="0"/>
            </a:lvl1pPr>
            <a:lvl2pPr marL="742950" indent="-285750">
              <a:buFont typeface="System Font Regular"/>
              <a:buChar char="–"/>
              <a:defRPr sz="1400" baseline="0"/>
            </a:lvl2pPr>
            <a:lvl3pPr marL="1200150" indent="-285750">
              <a:buFont typeface="System Font Regular"/>
              <a:buChar char="&gt;"/>
              <a:defRPr sz="1400" baseline="0"/>
            </a:lvl3pPr>
            <a:lvl4pPr marL="1657350" indent="-285750">
              <a:buFont typeface="Arial" panose="020B0604020202020204" pitchFamily="34" charset="0"/>
              <a:buChar char="•"/>
              <a:defRPr sz="1400" baseline="0"/>
            </a:lvl4pPr>
            <a:lvl5pPr marL="2114550" indent="-285750">
              <a:buFont typeface="System Font Regular"/>
              <a:buChar char="&gt;"/>
              <a:defRPr sz="1400" baseline="0"/>
            </a:lvl5pPr>
          </a:lstStyle>
          <a:p>
            <a:pPr lvl="0"/>
            <a:r>
              <a:rPr lang="en-US" dirty="0"/>
              <a:t>Click to edit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11">
            <a:extLst>
              <a:ext uri="{FF2B5EF4-FFF2-40B4-BE49-F238E27FC236}">
                <a16:creationId xmlns:a16="http://schemas.microsoft.com/office/drawing/2014/main" id="{2C91F387-8713-5045-BC85-27E81191193E}"/>
              </a:ext>
            </a:extLst>
          </p:cNvPr>
          <p:cNvSpPr>
            <a:spLocks noGrp="1"/>
          </p:cNvSpPr>
          <p:nvPr>
            <p:ph type="sldNum" sz="quarter" idx="4"/>
          </p:nvPr>
        </p:nvSpPr>
        <p:spPr>
          <a:xfrm>
            <a:off x="688443" y="6436744"/>
            <a:ext cx="517585" cy="365125"/>
          </a:xfrm>
          <a:prstGeom prst="rect">
            <a:avLst/>
          </a:prstGeom>
        </p:spPr>
        <p:txBody>
          <a:bodyPr vert="horz" lIns="91440" tIns="45720" rIns="91440" bIns="45720" rtlCol="0" anchor="ctr"/>
          <a:lstStyle>
            <a:lvl1pPr algn="l">
              <a:defRPr sz="1000" baseline="0">
                <a:solidFill>
                  <a:srgbClr val="BEB7A6"/>
                </a:solidFill>
              </a:defRPr>
            </a:lvl1pPr>
          </a:lstStyle>
          <a:p>
            <a:fld id="{84072E8D-825C-474C-A731-43DDA7DFA4EA}" type="slidenum">
              <a:rPr lang="en-US" smtClean="0"/>
              <a:pPr/>
              <a:t>‹#›</a:t>
            </a:fld>
            <a:endParaRPr lang="en-US" dirty="0"/>
          </a:p>
        </p:txBody>
      </p:sp>
      <p:sp>
        <p:nvSpPr>
          <p:cNvPr id="11" name="Footer Placeholder 12">
            <a:extLst>
              <a:ext uri="{FF2B5EF4-FFF2-40B4-BE49-F238E27FC236}">
                <a16:creationId xmlns:a16="http://schemas.microsoft.com/office/drawing/2014/main" id="{E97B9518-40BD-C64D-9C1C-706960726A06}"/>
              </a:ext>
            </a:extLst>
          </p:cNvPr>
          <p:cNvSpPr>
            <a:spLocks noGrp="1"/>
          </p:cNvSpPr>
          <p:nvPr>
            <p:ph type="ftr" sz="quarter" idx="3"/>
          </p:nvPr>
        </p:nvSpPr>
        <p:spPr>
          <a:xfrm>
            <a:off x="1598612" y="6436744"/>
            <a:ext cx="3983844" cy="365125"/>
          </a:xfrm>
          <a:prstGeom prst="rect">
            <a:avLst/>
          </a:prstGeom>
        </p:spPr>
        <p:txBody>
          <a:bodyPr vert="horz" lIns="91440" tIns="45720" rIns="91440" bIns="45720" rtlCol="0" anchor="ctr"/>
          <a:lstStyle>
            <a:lvl1pPr algn="l">
              <a:defRPr sz="800" baseline="0">
                <a:solidFill>
                  <a:srgbClr val="BEB7A6"/>
                </a:solidFill>
                <a:latin typeface="Arial"/>
                <a:cs typeface="Arial"/>
              </a:defRPr>
            </a:lvl1pPr>
          </a:lstStyle>
          <a:p>
            <a:pPr>
              <a:defRPr/>
            </a:pPr>
            <a:r>
              <a:rPr lang="en-US" dirty="0"/>
              <a:t>© 2022 Vericast. All Rights Reserved. Confidential - Do Not Distribute.</a:t>
            </a:r>
          </a:p>
        </p:txBody>
      </p:sp>
      <p:sp>
        <p:nvSpPr>
          <p:cNvPr id="9" name="Text Placeholder 4">
            <a:extLst>
              <a:ext uri="{FF2B5EF4-FFF2-40B4-BE49-F238E27FC236}">
                <a16:creationId xmlns:a16="http://schemas.microsoft.com/office/drawing/2014/main" id="{E07B791D-D29B-664B-998D-A5F1BFF7FC27}"/>
              </a:ext>
            </a:extLst>
          </p:cNvPr>
          <p:cNvSpPr>
            <a:spLocks noGrp="1"/>
          </p:cNvSpPr>
          <p:nvPr>
            <p:ph type="body" sz="quarter" idx="10" hasCustomPrompt="1"/>
          </p:nvPr>
        </p:nvSpPr>
        <p:spPr>
          <a:xfrm>
            <a:off x="681038" y="5890846"/>
            <a:ext cx="5719762" cy="235317"/>
          </a:xfrm>
          <a:prstGeom prst="rect">
            <a:avLst/>
          </a:prstGeom>
        </p:spPr>
        <p:txBody>
          <a:bodyPr/>
          <a:lstStyle>
            <a:lvl1pPr marL="0" indent="0">
              <a:buFontTx/>
              <a:buNone/>
              <a:defRPr sz="700" b="0" i="1" baseline="0"/>
            </a:lvl1pPr>
            <a:lvl2pPr marL="457200" indent="0">
              <a:buFontTx/>
              <a:buNone/>
              <a:defRPr sz="700" b="0" i="1" baseline="0"/>
            </a:lvl2pPr>
            <a:lvl3pPr marL="914400" indent="0">
              <a:buFontTx/>
              <a:buNone/>
              <a:defRPr sz="700" b="0" i="1" baseline="0"/>
            </a:lvl3pPr>
            <a:lvl4pPr marL="1371600" indent="0">
              <a:buFontTx/>
              <a:buNone/>
              <a:defRPr sz="700" b="0" i="1" baseline="0"/>
            </a:lvl4pPr>
            <a:lvl5pPr marL="1828800" indent="0">
              <a:buFontTx/>
              <a:buNone/>
              <a:defRPr sz="700" b="0" i="1" baseline="0"/>
            </a:lvl5pPr>
          </a:lstStyle>
          <a:p>
            <a:pPr lvl="0"/>
            <a:r>
              <a:rPr lang="en-US" dirty="0"/>
              <a:t>Click Here to Add Sources</a:t>
            </a:r>
          </a:p>
        </p:txBody>
      </p:sp>
    </p:spTree>
    <p:extLst>
      <p:ext uri="{BB962C8B-B14F-4D97-AF65-F5344CB8AC3E}">
        <p14:creationId xmlns:p14="http://schemas.microsoft.com/office/powerpoint/2010/main" val="3337428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39114" y="592463"/>
            <a:ext cx="10677341" cy="898654"/>
          </a:xfrm>
        </p:spPr>
        <p:txBody>
          <a:bodyPr/>
          <a:lstStyle>
            <a:lvl1pPr>
              <a:defRPr baseline="0">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688098" y="1171319"/>
            <a:ext cx="4834816" cy="639762"/>
          </a:xfrm>
          <a:prstGeom prst="rect">
            <a:avLst/>
          </a:prstGeom>
        </p:spPr>
        <p:txBody>
          <a:bodyPr anchor="b"/>
          <a:lstStyle>
            <a:lvl1pPr marL="0" indent="0">
              <a:buNone/>
              <a:defRPr sz="1600" b="1"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2">
            <a:extLst>
              <a:ext uri="{FF2B5EF4-FFF2-40B4-BE49-F238E27FC236}">
                <a16:creationId xmlns:a16="http://schemas.microsoft.com/office/drawing/2014/main" id="{1D580798-3FDB-E948-915E-B3A03B20C09C}"/>
              </a:ext>
            </a:extLst>
          </p:cNvPr>
          <p:cNvSpPr>
            <a:spLocks noGrp="1"/>
          </p:cNvSpPr>
          <p:nvPr>
            <p:ph idx="11" hasCustomPrompt="1"/>
          </p:nvPr>
        </p:nvSpPr>
        <p:spPr>
          <a:xfrm>
            <a:off x="681472" y="1875509"/>
            <a:ext cx="4841442" cy="4258591"/>
          </a:xfrm>
          <a:prstGeom prst="rect">
            <a:avLst/>
          </a:prstGeom>
        </p:spPr>
        <p:txBody>
          <a:bodyPr/>
          <a:lstStyle>
            <a:lvl1pPr marL="285750" indent="-285750">
              <a:buFont typeface="System Font Regular"/>
              <a:buChar char="&gt;"/>
              <a:defRPr sz="1400" baseline="0"/>
            </a:lvl1pPr>
            <a:lvl2pPr marL="742950" indent="-285750">
              <a:buFont typeface="System Font Regular"/>
              <a:buChar char="–"/>
              <a:defRPr sz="1400" baseline="0"/>
            </a:lvl2pPr>
            <a:lvl3pPr marL="1200150" indent="-285750">
              <a:buFont typeface="System Font Regular"/>
              <a:buChar char="&gt;"/>
              <a:defRPr sz="1400" baseline="0"/>
            </a:lvl3pPr>
            <a:lvl4pPr marL="1657350" indent="-285750">
              <a:buFont typeface="Arial" panose="020B0604020202020204" pitchFamily="34" charset="0"/>
              <a:buChar char="•"/>
              <a:defRPr sz="1400" baseline="0"/>
            </a:lvl4pPr>
            <a:lvl5pPr marL="2114550" indent="-285750">
              <a:buFont typeface="System Font Regular"/>
              <a:buChar char="&gt;"/>
              <a:defRPr sz="1400" baseline="0"/>
            </a:lvl5pPr>
          </a:lstStyle>
          <a:p>
            <a:pPr lvl="0"/>
            <a:r>
              <a:rPr lang="en-US" dirty="0"/>
              <a:t>Click to edit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2">
            <a:extLst>
              <a:ext uri="{FF2B5EF4-FFF2-40B4-BE49-F238E27FC236}">
                <a16:creationId xmlns:a16="http://schemas.microsoft.com/office/drawing/2014/main" id="{4B25EB62-EBC7-0A4A-9AF3-222E38555C5E}"/>
              </a:ext>
            </a:extLst>
          </p:cNvPr>
          <p:cNvSpPr>
            <a:spLocks noGrp="1"/>
          </p:cNvSpPr>
          <p:nvPr>
            <p:ph type="body" idx="14"/>
          </p:nvPr>
        </p:nvSpPr>
        <p:spPr>
          <a:xfrm>
            <a:off x="6434694" y="1171319"/>
            <a:ext cx="5066033" cy="639762"/>
          </a:xfrm>
          <a:prstGeom prst="rect">
            <a:avLst/>
          </a:prstGeom>
        </p:spPr>
        <p:txBody>
          <a:bodyPr anchor="b"/>
          <a:lstStyle>
            <a:lvl1pPr marL="0" indent="0">
              <a:buNone/>
              <a:defRPr sz="1600" b="1"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Content Placeholder 2">
            <a:extLst>
              <a:ext uri="{FF2B5EF4-FFF2-40B4-BE49-F238E27FC236}">
                <a16:creationId xmlns:a16="http://schemas.microsoft.com/office/drawing/2014/main" id="{CBFE99A3-F999-2D49-81A7-453309089233}"/>
              </a:ext>
            </a:extLst>
          </p:cNvPr>
          <p:cNvSpPr>
            <a:spLocks noGrp="1"/>
          </p:cNvSpPr>
          <p:nvPr>
            <p:ph idx="15" hasCustomPrompt="1"/>
          </p:nvPr>
        </p:nvSpPr>
        <p:spPr>
          <a:xfrm>
            <a:off x="6428068" y="1875509"/>
            <a:ext cx="5038445" cy="4258591"/>
          </a:xfrm>
          <a:prstGeom prst="rect">
            <a:avLst/>
          </a:prstGeom>
        </p:spPr>
        <p:txBody>
          <a:bodyPr/>
          <a:lstStyle>
            <a:lvl1pPr marL="285750" indent="-285750">
              <a:buFont typeface="System Font Regular"/>
              <a:buChar char="&gt;"/>
              <a:defRPr sz="1400" baseline="0"/>
            </a:lvl1pPr>
            <a:lvl2pPr marL="742950" indent="-285750">
              <a:buFont typeface="System Font Regular"/>
              <a:buChar char="–"/>
              <a:defRPr sz="1400" baseline="0"/>
            </a:lvl2pPr>
            <a:lvl3pPr marL="1200150" indent="-285750">
              <a:buFont typeface="System Font Regular"/>
              <a:buChar char="&gt;"/>
              <a:defRPr sz="1400" baseline="0"/>
            </a:lvl3pPr>
            <a:lvl4pPr marL="1657350" indent="-285750">
              <a:buFont typeface="Arial" panose="020B0604020202020204" pitchFamily="34" charset="0"/>
              <a:buChar char="•"/>
              <a:defRPr sz="1400" baseline="0"/>
            </a:lvl4pPr>
            <a:lvl5pPr marL="2114550" indent="-285750">
              <a:buFont typeface="System Font Regular"/>
              <a:buChar char="&gt;"/>
              <a:defRPr sz="1400" baseline="0"/>
            </a:lvl5pPr>
          </a:lstStyle>
          <a:p>
            <a:pPr lvl="0"/>
            <a:r>
              <a:rPr lang="en-US" dirty="0"/>
              <a:t>Click to edit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11">
            <a:extLst>
              <a:ext uri="{FF2B5EF4-FFF2-40B4-BE49-F238E27FC236}">
                <a16:creationId xmlns:a16="http://schemas.microsoft.com/office/drawing/2014/main" id="{4CCD5CFF-A76A-734A-A054-2C90061C7348}"/>
              </a:ext>
            </a:extLst>
          </p:cNvPr>
          <p:cNvSpPr>
            <a:spLocks noGrp="1"/>
          </p:cNvSpPr>
          <p:nvPr>
            <p:ph type="sldNum" sz="quarter" idx="4"/>
          </p:nvPr>
        </p:nvSpPr>
        <p:spPr>
          <a:xfrm>
            <a:off x="688443" y="6436744"/>
            <a:ext cx="517585" cy="365125"/>
          </a:xfrm>
          <a:prstGeom prst="rect">
            <a:avLst/>
          </a:prstGeom>
        </p:spPr>
        <p:txBody>
          <a:bodyPr vert="horz" lIns="91440" tIns="45720" rIns="91440" bIns="45720" rtlCol="0" anchor="ctr"/>
          <a:lstStyle>
            <a:lvl1pPr algn="l">
              <a:defRPr sz="1000" baseline="0">
                <a:solidFill>
                  <a:srgbClr val="BEB7A6"/>
                </a:solidFill>
              </a:defRPr>
            </a:lvl1pPr>
          </a:lstStyle>
          <a:p>
            <a:fld id="{84072E8D-825C-474C-A731-43DDA7DFA4EA}" type="slidenum">
              <a:rPr lang="en-US" smtClean="0"/>
              <a:pPr/>
              <a:t>‹#›</a:t>
            </a:fld>
            <a:endParaRPr lang="en-US" dirty="0"/>
          </a:p>
        </p:txBody>
      </p:sp>
      <p:sp>
        <p:nvSpPr>
          <p:cNvPr id="16" name="Footer Placeholder 12">
            <a:extLst>
              <a:ext uri="{FF2B5EF4-FFF2-40B4-BE49-F238E27FC236}">
                <a16:creationId xmlns:a16="http://schemas.microsoft.com/office/drawing/2014/main" id="{D32EA0EE-EF79-9543-9B98-8D4C6F2FA6CA}"/>
              </a:ext>
            </a:extLst>
          </p:cNvPr>
          <p:cNvSpPr>
            <a:spLocks noGrp="1"/>
          </p:cNvSpPr>
          <p:nvPr>
            <p:ph type="ftr" sz="quarter" idx="3"/>
          </p:nvPr>
        </p:nvSpPr>
        <p:spPr>
          <a:xfrm>
            <a:off x="1598612" y="6436744"/>
            <a:ext cx="3983844" cy="365125"/>
          </a:xfrm>
          <a:prstGeom prst="rect">
            <a:avLst/>
          </a:prstGeom>
        </p:spPr>
        <p:txBody>
          <a:bodyPr vert="horz" lIns="91440" tIns="45720" rIns="91440" bIns="45720" rtlCol="0" anchor="ctr"/>
          <a:lstStyle>
            <a:lvl1pPr algn="l">
              <a:defRPr sz="800" baseline="0">
                <a:solidFill>
                  <a:srgbClr val="BEB7A6"/>
                </a:solidFill>
                <a:latin typeface="Arial"/>
                <a:cs typeface="Arial"/>
              </a:defRPr>
            </a:lvl1pPr>
          </a:lstStyle>
          <a:p>
            <a:pPr>
              <a:defRPr/>
            </a:pPr>
            <a:r>
              <a:rPr lang="en-US" dirty="0"/>
              <a:t>© 2022 Vericast. All Rights Reserved. Confidential - Do Not Distribute.</a:t>
            </a:r>
          </a:p>
        </p:txBody>
      </p:sp>
      <p:sp>
        <p:nvSpPr>
          <p:cNvPr id="9" name="Text Placeholder 4">
            <a:extLst>
              <a:ext uri="{FF2B5EF4-FFF2-40B4-BE49-F238E27FC236}">
                <a16:creationId xmlns:a16="http://schemas.microsoft.com/office/drawing/2014/main" id="{E770B600-1C4A-3F49-A73C-49C5AFD5911F}"/>
              </a:ext>
            </a:extLst>
          </p:cNvPr>
          <p:cNvSpPr>
            <a:spLocks noGrp="1"/>
          </p:cNvSpPr>
          <p:nvPr>
            <p:ph type="body" sz="quarter" idx="10" hasCustomPrompt="1"/>
          </p:nvPr>
        </p:nvSpPr>
        <p:spPr>
          <a:xfrm>
            <a:off x="681038" y="5890846"/>
            <a:ext cx="5719762" cy="235317"/>
          </a:xfrm>
          <a:prstGeom prst="rect">
            <a:avLst/>
          </a:prstGeom>
        </p:spPr>
        <p:txBody>
          <a:bodyPr/>
          <a:lstStyle>
            <a:lvl1pPr marL="0" indent="0">
              <a:buFontTx/>
              <a:buNone/>
              <a:defRPr sz="700" b="0" i="1" baseline="0"/>
            </a:lvl1pPr>
            <a:lvl2pPr marL="457200" indent="0">
              <a:buFontTx/>
              <a:buNone/>
              <a:defRPr sz="700" b="0" i="1" baseline="0"/>
            </a:lvl2pPr>
            <a:lvl3pPr marL="914400" indent="0">
              <a:buFontTx/>
              <a:buNone/>
              <a:defRPr sz="700" b="0" i="1" baseline="0"/>
            </a:lvl3pPr>
            <a:lvl4pPr marL="1371600" indent="0">
              <a:buFontTx/>
              <a:buNone/>
              <a:defRPr sz="700" b="0" i="1" baseline="0"/>
            </a:lvl4pPr>
            <a:lvl5pPr marL="1828800" indent="0">
              <a:buFontTx/>
              <a:buNone/>
              <a:defRPr sz="700" b="0" i="1" baseline="0"/>
            </a:lvl5pPr>
          </a:lstStyle>
          <a:p>
            <a:pPr lvl="0"/>
            <a:r>
              <a:rPr lang="en-US" dirty="0"/>
              <a:t>Click Here to Add Sources</a:t>
            </a:r>
          </a:p>
        </p:txBody>
      </p:sp>
    </p:spTree>
    <p:extLst>
      <p:ext uri="{BB962C8B-B14F-4D97-AF65-F5344CB8AC3E}">
        <p14:creationId xmlns:p14="http://schemas.microsoft.com/office/powerpoint/2010/main" val="3833906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939114" y="592463"/>
            <a:ext cx="10677341" cy="898654"/>
          </a:xfrm>
        </p:spPr>
        <p:txBody>
          <a:bodyPr/>
          <a:lstStyle>
            <a:lvl1pPr>
              <a:defRPr baseline="0">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688098" y="1171319"/>
            <a:ext cx="4834816" cy="639762"/>
          </a:xfrm>
          <a:prstGeom prst="rect">
            <a:avLst/>
          </a:prstGeom>
        </p:spPr>
        <p:txBody>
          <a:bodyPr anchor="b"/>
          <a:lstStyle>
            <a:lvl1pPr marL="0" indent="0">
              <a:buNone/>
              <a:defRPr sz="1600" b="1"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2">
            <a:extLst>
              <a:ext uri="{FF2B5EF4-FFF2-40B4-BE49-F238E27FC236}">
                <a16:creationId xmlns:a16="http://schemas.microsoft.com/office/drawing/2014/main" id="{1D580798-3FDB-E948-915E-B3A03B20C09C}"/>
              </a:ext>
            </a:extLst>
          </p:cNvPr>
          <p:cNvSpPr>
            <a:spLocks noGrp="1"/>
          </p:cNvSpPr>
          <p:nvPr>
            <p:ph idx="11" hasCustomPrompt="1"/>
          </p:nvPr>
        </p:nvSpPr>
        <p:spPr>
          <a:xfrm>
            <a:off x="681472" y="1875509"/>
            <a:ext cx="4841442" cy="4205005"/>
          </a:xfrm>
          <a:prstGeom prst="rect">
            <a:avLst/>
          </a:prstGeom>
        </p:spPr>
        <p:txBody>
          <a:bodyPr/>
          <a:lstStyle>
            <a:lvl1pPr marL="0" indent="0">
              <a:buFontTx/>
              <a:buNone/>
              <a:defRPr sz="1400" baseline="0"/>
            </a:lvl1pPr>
            <a:lvl2pPr marL="457200" indent="0">
              <a:buFontTx/>
              <a:buNone/>
              <a:defRPr sz="1400" baseline="0"/>
            </a:lvl2pPr>
            <a:lvl3pPr marL="914400" indent="0">
              <a:buFontTx/>
              <a:buNone/>
              <a:defRPr sz="1400" baseline="0"/>
            </a:lvl3pPr>
            <a:lvl4pPr marL="1371600" indent="0">
              <a:buFontTx/>
              <a:buNone/>
              <a:defRPr sz="1400" baseline="0"/>
            </a:lvl4pPr>
            <a:lvl5pPr marL="1828800" indent="0">
              <a:buFontTx/>
              <a:buNone/>
              <a:defRPr sz="1400" baseline="0"/>
            </a:lvl5pPr>
          </a:lstStyle>
          <a:p>
            <a:pPr lvl="0"/>
            <a:r>
              <a:rPr lang="en-US" dirty="0"/>
              <a:t>Click to edit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11">
            <a:extLst>
              <a:ext uri="{FF2B5EF4-FFF2-40B4-BE49-F238E27FC236}">
                <a16:creationId xmlns:a16="http://schemas.microsoft.com/office/drawing/2014/main" id="{4CCD5CFF-A76A-734A-A054-2C90061C7348}"/>
              </a:ext>
            </a:extLst>
          </p:cNvPr>
          <p:cNvSpPr>
            <a:spLocks noGrp="1"/>
          </p:cNvSpPr>
          <p:nvPr>
            <p:ph type="sldNum" sz="quarter" idx="4"/>
          </p:nvPr>
        </p:nvSpPr>
        <p:spPr>
          <a:xfrm>
            <a:off x="688443" y="6436744"/>
            <a:ext cx="517585" cy="365125"/>
          </a:xfrm>
          <a:prstGeom prst="rect">
            <a:avLst/>
          </a:prstGeom>
        </p:spPr>
        <p:txBody>
          <a:bodyPr vert="horz" lIns="91440" tIns="45720" rIns="91440" bIns="45720" rtlCol="0" anchor="ctr"/>
          <a:lstStyle>
            <a:lvl1pPr algn="l">
              <a:defRPr sz="1000" baseline="0">
                <a:solidFill>
                  <a:srgbClr val="BEB7A6"/>
                </a:solidFill>
              </a:defRPr>
            </a:lvl1pPr>
          </a:lstStyle>
          <a:p>
            <a:fld id="{84072E8D-825C-474C-A731-43DDA7DFA4EA}" type="slidenum">
              <a:rPr lang="en-US" smtClean="0"/>
              <a:pPr/>
              <a:t>‹#›</a:t>
            </a:fld>
            <a:endParaRPr lang="en-US" dirty="0"/>
          </a:p>
        </p:txBody>
      </p:sp>
      <p:sp>
        <p:nvSpPr>
          <p:cNvPr id="16" name="Footer Placeholder 12">
            <a:extLst>
              <a:ext uri="{FF2B5EF4-FFF2-40B4-BE49-F238E27FC236}">
                <a16:creationId xmlns:a16="http://schemas.microsoft.com/office/drawing/2014/main" id="{D32EA0EE-EF79-9543-9B98-8D4C6F2FA6CA}"/>
              </a:ext>
            </a:extLst>
          </p:cNvPr>
          <p:cNvSpPr>
            <a:spLocks noGrp="1"/>
          </p:cNvSpPr>
          <p:nvPr>
            <p:ph type="ftr" sz="quarter" idx="3"/>
          </p:nvPr>
        </p:nvSpPr>
        <p:spPr>
          <a:xfrm>
            <a:off x="1598612" y="6436744"/>
            <a:ext cx="3983844" cy="365125"/>
          </a:xfrm>
          <a:prstGeom prst="rect">
            <a:avLst/>
          </a:prstGeom>
        </p:spPr>
        <p:txBody>
          <a:bodyPr vert="horz" lIns="91440" tIns="45720" rIns="91440" bIns="45720" rtlCol="0" anchor="ctr"/>
          <a:lstStyle>
            <a:lvl1pPr algn="l">
              <a:defRPr sz="800" baseline="0">
                <a:solidFill>
                  <a:srgbClr val="BEB7A6"/>
                </a:solidFill>
                <a:latin typeface="Arial"/>
                <a:cs typeface="Arial"/>
              </a:defRPr>
            </a:lvl1pPr>
          </a:lstStyle>
          <a:p>
            <a:pPr>
              <a:defRPr/>
            </a:pPr>
            <a:r>
              <a:rPr lang="en-US" dirty="0"/>
              <a:t>© 2022 Vericast. All Rights Reserved. Confidential - Do Not Distribute.</a:t>
            </a:r>
          </a:p>
        </p:txBody>
      </p:sp>
      <p:sp>
        <p:nvSpPr>
          <p:cNvPr id="9" name="Text Placeholder 4">
            <a:extLst>
              <a:ext uri="{FF2B5EF4-FFF2-40B4-BE49-F238E27FC236}">
                <a16:creationId xmlns:a16="http://schemas.microsoft.com/office/drawing/2014/main" id="{E770B600-1C4A-3F49-A73C-49C5AFD5911F}"/>
              </a:ext>
            </a:extLst>
          </p:cNvPr>
          <p:cNvSpPr>
            <a:spLocks noGrp="1"/>
          </p:cNvSpPr>
          <p:nvPr>
            <p:ph type="body" sz="quarter" idx="10" hasCustomPrompt="1"/>
          </p:nvPr>
        </p:nvSpPr>
        <p:spPr>
          <a:xfrm>
            <a:off x="681038" y="5890846"/>
            <a:ext cx="5719762" cy="235317"/>
          </a:xfrm>
          <a:prstGeom prst="rect">
            <a:avLst/>
          </a:prstGeom>
        </p:spPr>
        <p:txBody>
          <a:bodyPr/>
          <a:lstStyle>
            <a:lvl1pPr marL="0" indent="0">
              <a:buFontTx/>
              <a:buNone/>
              <a:defRPr sz="700" b="0" i="1" baseline="0"/>
            </a:lvl1pPr>
            <a:lvl2pPr marL="457200" indent="0">
              <a:buFontTx/>
              <a:buNone/>
              <a:defRPr sz="700" b="0" i="1" baseline="0"/>
            </a:lvl2pPr>
            <a:lvl3pPr marL="914400" indent="0">
              <a:buFontTx/>
              <a:buNone/>
              <a:defRPr sz="700" b="0" i="1" baseline="0"/>
            </a:lvl3pPr>
            <a:lvl4pPr marL="1371600" indent="0">
              <a:buFontTx/>
              <a:buNone/>
              <a:defRPr sz="700" b="0" i="1" baseline="0"/>
            </a:lvl4pPr>
            <a:lvl5pPr marL="1828800" indent="0">
              <a:buFontTx/>
              <a:buNone/>
              <a:defRPr sz="700" b="0" i="1" baseline="0"/>
            </a:lvl5pPr>
          </a:lstStyle>
          <a:p>
            <a:pPr lvl="0"/>
            <a:r>
              <a:rPr lang="en-US" dirty="0"/>
              <a:t>Click Here to Add Sources</a:t>
            </a:r>
          </a:p>
        </p:txBody>
      </p:sp>
      <p:sp>
        <p:nvSpPr>
          <p:cNvPr id="5" name="Picture Placeholder 4">
            <a:extLst>
              <a:ext uri="{FF2B5EF4-FFF2-40B4-BE49-F238E27FC236}">
                <a16:creationId xmlns:a16="http://schemas.microsoft.com/office/drawing/2014/main" id="{04E096B7-7BA8-924C-8485-B1CD65B722B3}"/>
              </a:ext>
            </a:extLst>
          </p:cNvPr>
          <p:cNvSpPr>
            <a:spLocks noGrp="1"/>
          </p:cNvSpPr>
          <p:nvPr>
            <p:ph type="pic" sz="quarter" idx="12" hasCustomPrompt="1"/>
          </p:nvPr>
        </p:nvSpPr>
        <p:spPr>
          <a:xfrm>
            <a:off x="7021513" y="-10886"/>
            <a:ext cx="5167312" cy="6346825"/>
          </a:xfrm>
          <a:prstGeom prst="rect">
            <a:avLst/>
          </a:prstGeom>
        </p:spPr>
        <p:txBody>
          <a:bodyPr anchor="ctr"/>
          <a:lstStyle>
            <a:lvl1pPr marL="0" indent="0" algn="ctr">
              <a:buFontTx/>
              <a:buNone/>
              <a:defRPr/>
            </a:lvl1pPr>
          </a:lstStyle>
          <a:p>
            <a:r>
              <a:rPr lang="en-US" dirty="0"/>
              <a:t>Click to Insert Image</a:t>
            </a:r>
          </a:p>
          <a:p>
            <a:endParaRPr lang="en-US" dirty="0"/>
          </a:p>
          <a:p>
            <a:endParaRPr lang="en-US" dirty="0"/>
          </a:p>
          <a:p>
            <a:endParaRPr lang="en-US" dirty="0"/>
          </a:p>
        </p:txBody>
      </p:sp>
    </p:spTree>
    <p:extLst>
      <p:ext uri="{BB962C8B-B14F-4D97-AF65-F5344CB8AC3E}">
        <p14:creationId xmlns:p14="http://schemas.microsoft.com/office/powerpoint/2010/main" val="3056035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descr="A picture containing indoor, computer&#10;&#10;Description automatically generated">
            <a:extLst>
              <a:ext uri="{FF2B5EF4-FFF2-40B4-BE49-F238E27FC236}">
                <a16:creationId xmlns:a16="http://schemas.microsoft.com/office/drawing/2014/main" id="{81DA3216-945F-E84A-B1C4-0A1DB14C97F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149" y="1696"/>
            <a:ext cx="8125097" cy="6856304"/>
          </a:xfrm>
          <a:prstGeom prst="rect">
            <a:avLst/>
          </a:prstGeom>
        </p:spPr>
      </p:pic>
      <p:sp>
        <p:nvSpPr>
          <p:cNvPr id="9" name="Rectangle 8">
            <a:extLst>
              <a:ext uri="{FF2B5EF4-FFF2-40B4-BE49-F238E27FC236}">
                <a16:creationId xmlns:a16="http://schemas.microsoft.com/office/drawing/2014/main" id="{06BD52B7-30BF-3E46-8AF0-519EC9F96025}"/>
              </a:ext>
            </a:extLst>
          </p:cNvPr>
          <p:cNvSpPr/>
          <p:nvPr userDrawn="1"/>
        </p:nvSpPr>
        <p:spPr>
          <a:xfrm>
            <a:off x="6988629" y="6100354"/>
            <a:ext cx="5200196" cy="7576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Footer Placeholder 12">
            <a:extLst>
              <a:ext uri="{FF2B5EF4-FFF2-40B4-BE49-F238E27FC236}">
                <a16:creationId xmlns:a16="http://schemas.microsoft.com/office/drawing/2014/main" id="{21937CF2-B7FD-EA4E-BBF9-C9D3043B6FC0}"/>
              </a:ext>
            </a:extLst>
          </p:cNvPr>
          <p:cNvSpPr>
            <a:spLocks noGrp="1"/>
          </p:cNvSpPr>
          <p:nvPr>
            <p:ph type="ftr" sz="quarter" idx="3"/>
          </p:nvPr>
        </p:nvSpPr>
        <p:spPr>
          <a:xfrm>
            <a:off x="7752925" y="6350020"/>
            <a:ext cx="3860800" cy="365125"/>
          </a:xfrm>
          <a:prstGeom prst="rect">
            <a:avLst/>
          </a:prstGeom>
          <a:solidFill>
            <a:schemeClr val="bg1"/>
          </a:solidFill>
        </p:spPr>
        <p:txBody>
          <a:bodyPr vert="horz" lIns="0" tIns="45720" rIns="0" bIns="45720" rtlCol="0" anchor="ctr"/>
          <a:lstStyle>
            <a:lvl1pPr algn="r">
              <a:defRPr sz="800" baseline="0">
                <a:solidFill>
                  <a:schemeClr val="accent3"/>
                </a:solidFill>
                <a:latin typeface="Arial"/>
                <a:cs typeface="Arial"/>
              </a:defRPr>
            </a:lvl1pPr>
          </a:lstStyle>
          <a:p>
            <a:pPr>
              <a:defRPr/>
            </a:pPr>
            <a:r>
              <a:rPr lang="en-US" dirty="0"/>
              <a:t>© 2021 Vericast. All Rights Reserved. Confidential - Do Not Distribute.</a:t>
            </a:r>
          </a:p>
        </p:txBody>
      </p:sp>
      <p:pic>
        <p:nvPicPr>
          <p:cNvPr id="11" name="Picture 10" descr="A picture containing text, clipart&#10;&#10;Description automatically generated">
            <a:extLst>
              <a:ext uri="{FF2B5EF4-FFF2-40B4-BE49-F238E27FC236}">
                <a16:creationId xmlns:a16="http://schemas.microsoft.com/office/drawing/2014/main" id="{FA856F12-3E87-F045-89F8-1BA59FE018C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26221" y="605223"/>
            <a:ext cx="1987504" cy="294445"/>
          </a:xfrm>
          <a:prstGeom prst="rect">
            <a:avLst/>
          </a:prstGeom>
        </p:spPr>
      </p:pic>
      <p:sp>
        <p:nvSpPr>
          <p:cNvPr id="26" name="Text Placeholder 25">
            <a:extLst>
              <a:ext uri="{FF2B5EF4-FFF2-40B4-BE49-F238E27FC236}">
                <a16:creationId xmlns:a16="http://schemas.microsoft.com/office/drawing/2014/main" id="{E21803D2-57C0-9D43-B7D9-2B5CDE6EC44D}"/>
              </a:ext>
            </a:extLst>
          </p:cNvPr>
          <p:cNvSpPr>
            <a:spLocks noGrp="1"/>
          </p:cNvSpPr>
          <p:nvPr>
            <p:ph type="body" sz="quarter" idx="12" hasCustomPrompt="1"/>
          </p:nvPr>
        </p:nvSpPr>
        <p:spPr>
          <a:xfrm>
            <a:off x="8791575" y="5251450"/>
            <a:ext cx="2822575" cy="417513"/>
          </a:xfrm>
          <a:prstGeom prst="rect">
            <a:avLst/>
          </a:prstGeom>
        </p:spPr>
        <p:txBody>
          <a:bodyPr/>
          <a:lstStyle>
            <a:lvl1pPr marL="0" indent="0" algn="r">
              <a:buFontTx/>
              <a:buNone/>
              <a:defRPr sz="1400" baseline="0"/>
            </a:lvl1pPr>
          </a:lstStyle>
          <a:p>
            <a:pPr lvl="0"/>
            <a:r>
              <a:rPr lang="en-US" dirty="0"/>
              <a:t>Click to edit Date</a:t>
            </a:r>
          </a:p>
        </p:txBody>
      </p:sp>
      <p:sp>
        <p:nvSpPr>
          <p:cNvPr id="14" name="Text Placeholder 21">
            <a:extLst>
              <a:ext uri="{FF2B5EF4-FFF2-40B4-BE49-F238E27FC236}">
                <a16:creationId xmlns:a16="http://schemas.microsoft.com/office/drawing/2014/main" id="{7FE0BC5F-F6EA-1B47-82C9-907628455DC5}"/>
              </a:ext>
            </a:extLst>
          </p:cNvPr>
          <p:cNvSpPr>
            <a:spLocks noGrp="1"/>
          </p:cNvSpPr>
          <p:nvPr>
            <p:ph type="body" sz="quarter" idx="10" hasCustomPrompt="1"/>
          </p:nvPr>
        </p:nvSpPr>
        <p:spPr>
          <a:xfrm>
            <a:off x="7456488" y="2117566"/>
            <a:ext cx="4157662" cy="701834"/>
          </a:xfrm>
          <a:prstGeom prst="rect">
            <a:avLst/>
          </a:prstGeom>
        </p:spPr>
        <p:txBody>
          <a:bodyPr anchor="b" anchorCtr="0"/>
          <a:lstStyle>
            <a:lvl1pPr marL="0" indent="0" algn="r">
              <a:buFontTx/>
              <a:buNone/>
              <a:defRPr sz="1400" b="1" cap="all" spc="100" baseline="0">
                <a:solidFill>
                  <a:schemeClr val="accent2"/>
                </a:solidFill>
              </a:defRPr>
            </a:lvl1pPr>
          </a:lstStyle>
          <a:p>
            <a:pPr lvl="0"/>
            <a:r>
              <a:rPr lang="en-US" dirty="0"/>
              <a:t>Header / legacy solution</a:t>
            </a:r>
          </a:p>
        </p:txBody>
      </p:sp>
      <p:sp>
        <p:nvSpPr>
          <p:cNvPr id="16" name="Subtitle 2">
            <a:extLst>
              <a:ext uri="{FF2B5EF4-FFF2-40B4-BE49-F238E27FC236}">
                <a16:creationId xmlns:a16="http://schemas.microsoft.com/office/drawing/2014/main" id="{0C4B6608-FD8D-2B49-B0CD-812BF7251B02}"/>
              </a:ext>
            </a:extLst>
          </p:cNvPr>
          <p:cNvSpPr>
            <a:spLocks noGrp="1"/>
          </p:cNvSpPr>
          <p:nvPr>
            <p:ph type="subTitle" idx="1" hasCustomPrompt="1"/>
          </p:nvPr>
        </p:nvSpPr>
        <p:spPr>
          <a:xfrm>
            <a:off x="7456868" y="3956705"/>
            <a:ext cx="4156857" cy="1045083"/>
          </a:xfrm>
          <a:prstGeom prst="rect">
            <a:avLst/>
          </a:prstGeom>
        </p:spPr>
        <p:txBody>
          <a:bodyPr/>
          <a:lstStyle>
            <a:lvl1pPr marL="0" indent="0" algn="r">
              <a:buNone/>
              <a:defRPr sz="1400" baseline="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subhead or contact information</a:t>
            </a:r>
          </a:p>
        </p:txBody>
      </p:sp>
      <p:sp>
        <p:nvSpPr>
          <p:cNvPr id="17" name="Text Placeholder 23">
            <a:extLst>
              <a:ext uri="{FF2B5EF4-FFF2-40B4-BE49-F238E27FC236}">
                <a16:creationId xmlns:a16="http://schemas.microsoft.com/office/drawing/2014/main" id="{21D20194-302D-5D48-9963-AE0479F02858}"/>
              </a:ext>
            </a:extLst>
          </p:cNvPr>
          <p:cNvSpPr>
            <a:spLocks noGrp="1"/>
          </p:cNvSpPr>
          <p:nvPr>
            <p:ph type="body" sz="quarter" idx="11" hasCustomPrompt="1"/>
          </p:nvPr>
        </p:nvSpPr>
        <p:spPr>
          <a:xfrm>
            <a:off x="7397726" y="2901294"/>
            <a:ext cx="4215999" cy="1016672"/>
          </a:xfrm>
          <a:prstGeom prst="rect">
            <a:avLst/>
          </a:prstGeom>
        </p:spPr>
        <p:txBody>
          <a:bodyPr anchor="t" anchorCtr="0"/>
          <a:lstStyle>
            <a:lvl1pPr marL="0" indent="0" algn="r">
              <a:buFontTx/>
              <a:buNone/>
              <a:defRPr sz="2800" b="1" i="0" cap="all" spc="20" baseline="0">
                <a:solidFill>
                  <a:schemeClr val="tx2"/>
                </a:solidFill>
              </a:defRPr>
            </a:lvl1pPr>
            <a:lvl2pPr>
              <a:defRPr sz="2800" b="1" i="0" cap="all" spc="20" baseline="0">
                <a:solidFill>
                  <a:schemeClr val="tx2"/>
                </a:solidFill>
              </a:defRPr>
            </a:lvl2pPr>
            <a:lvl3pPr>
              <a:defRPr sz="2800" b="1" i="0" cap="all" spc="20" baseline="0">
                <a:solidFill>
                  <a:schemeClr val="tx2"/>
                </a:solidFill>
              </a:defRPr>
            </a:lvl3pPr>
            <a:lvl4pPr>
              <a:defRPr sz="2800" b="1" i="0" cap="all" spc="20" baseline="0">
                <a:solidFill>
                  <a:schemeClr val="tx2"/>
                </a:solidFill>
              </a:defRPr>
            </a:lvl4pPr>
            <a:lvl5pPr>
              <a:defRPr sz="2800" b="1" i="0" cap="all" spc="20" baseline="0">
                <a:solidFill>
                  <a:schemeClr val="tx2"/>
                </a:solidFill>
              </a:defRPr>
            </a:lvl5pPr>
          </a:lstStyle>
          <a:p>
            <a:pPr lvl="0"/>
            <a:r>
              <a:rPr lang="en-US" dirty="0"/>
              <a:t>Click to edit master title style</a:t>
            </a:r>
          </a:p>
        </p:txBody>
      </p:sp>
    </p:spTree>
    <p:extLst>
      <p:ext uri="{BB962C8B-B14F-4D97-AF65-F5344CB8AC3E}">
        <p14:creationId xmlns:p14="http://schemas.microsoft.com/office/powerpoint/2010/main" val="583820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53353" y="598740"/>
            <a:ext cx="10675459" cy="525960"/>
          </a:xfrm>
        </p:spPr>
        <p:txBody>
          <a:bodyPr/>
          <a:lstStyle>
            <a:lvl1pPr>
              <a:defRPr baseline="0">
                <a:solidFill>
                  <a:schemeClr val="tx2"/>
                </a:solidFill>
              </a:defRPr>
            </a:lvl1pPr>
          </a:lstStyle>
          <a:p>
            <a:r>
              <a:rPr lang="en-US" dirty="0"/>
              <a:t>Click to edit Master title style</a:t>
            </a:r>
          </a:p>
        </p:txBody>
      </p:sp>
      <p:sp>
        <p:nvSpPr>
          <p:cNvPr id="3" name="TextBox 2">
            <a:extLst>
              <a:ext uri="{FF2B5EF4-FFF2-40B4-BE49-F238E27FC236}">
                <a16:creationId xmlns:a16="http://schemas.microsoft.com/office/drawing/2014/main" id="{205DF7C1-0C7B-5442-91C1-EF4A953377D7}"/>
              </a:ext>
            </a:extLst>
          </p:cNvPr>
          <p:cNvSpPr txBox="1"/>
          <p:nvPr userDrawn="1"/>
        </p:nvSpPr>
        <p:spPr>
          <a:xfrm>
            <a:off x="1005840" y="6685280"/>
            <a:ext cx="0" cy="0"/>
          </a:xfrm>
          <a:prstGeom prst="rect">
            <a:avLst/>
          </a:prstGeom>
        </p:spPr>
        <p:txBody>
          <a:bodyPr vert="horz" wrap="none" lIns="0" tIns="0" rIns="0" bIns="0" rtlCol="0" anchor="t" anchorCtr="0">
            <a:noAutofit/>
          </a:bodyPr>
          <a:lstStyle/>
          <a:p>
            <a:pPr algn="l"/>
            <a:endParaRPr lang="en-US" sz="1800" b="0" i="0" spc="100" baseline="0" dirty="0">
              <a:solidFill>
                <a:schemeClr val="accent3"/>
              </a:solidFill>
            </a:endParaRPr>
          </a:p>
        </p:txBody>
      </p:sp>
      <p:sp>
        <p:nvSpPr>
          <p:cNvPr id="8" name="Slide Number Placeholder 11">
            <a:extLst>
              <a:ext uri="{FF2B5EF4-FFF2-40B4-BE49-F238E27FC236}">
                <a16:creationId xmlns:a16="http://schemas.microsoft.com/office/drawing/2014/main" id="{EE951728-4C1D-E841-B6F0-3AA32D393C3A}"/>
              </a:ext>
            </a:extLst>
          </p:cNvPr>
          <p:cNvSpPr>
            <a:spLocks noGrp="1"/>
          </p:cNvSpPr>
          <p:nvPr>
            <p:ph type="sldNum" sz="quarter" idx="4"/>
          </p:nvPr>
        </p:nvSpPr>
        <p:spPr>
          <a:xfrm>
            <a:off x="688443" y="6436744"/>
            <a:ext cx="517585" cy="365125"/>
          </a:xfrm>
          <a:prstGeom prst="rect">
            <a:avLst/>
          </a:prstGeom>
        </p:spPr>
        <p:txBody>
          <a:bodyPr vert="horz" lIns="91440" tIns="45720" rIns="91440" bIns="45720" rtlCol="0" anchor="ctr"/>
          <a:lstStyle>
            <a:lvl1pPr algn="l">
              <a:defRPr sz="1000" baseline="0">
                <a:solidFill>
                  <a:srgbClr val="BEB7A6"/>
                </a:solidFill>
              </a:defRPr>
            </a:lvl1pPr>
          </a:lstStyle>
          <a:p>
            <a:fld id="{84072E8D-825C-474C-A731-43DDA7DFA4EA}" type="slidenum">
              <a:rPr lang="en-US" smtClean="0"/>
              <a:pPr/>
              <a:t>‹#›</a:t>
            </a:fld>
            <a:endParaRPr lang="en-US" dirty="0"/>
          </a:p>
        </p:txBody>
      </p:sp>
      <p:sp>
        <p:nvSpPr>
          <p:cNvPr id="9" name="Footer Placeholder 12">
            <a:extLst>
              <a:ext uri="{FF2B5EF4-FFF2-40B4-BE49-F238E27FC236}">
                <a16:creationId xmlns:a16="http://schemas.microsoft.com/office/drawing/2014/main" id="{F3354268-45B4-E24E-9659-2B21AD3FA9C8}"/>
              </a:ext>
            </a:extLst>
          </p:cNvPr>
          <p:cNvSpPr>
            <a:spLocks noGrp="1"/>
          </p:cNvSpPr>
          <p:nvPr>
            <p:ph type="ftr" sz="quarter" idx="3"/>
          </p:nvPr>
        </p:nvSpPr>
        <p:spPr>
          <a:xfrm>
            <a:off x="1598612" y="6436744"/>
            <a:ext cx="3983844" cy="365125"/>
          </a:xfrm>
          <a:prstGeom prst="rect">
            <a:avLst/>
          </a:prstGeom>
        </p:spPr>
        <p:txBody>
          <a:bodyPr vert="horz" lIns="91440" tIns="45720" rIns="91440" bIns="45720" rtlCol="0" anchor="ctr"/>
          <a:lstStyle>
            <a:lvl1pPr algn="l">
              <a:defRPr sz="800" baseline="0">
                <a:solidFill>
                  <a:srgbClr val="BEB7A6"/>
                </a:solidFill>
                <a:latin typeface="Arial"/>
                <a:cs typeface="Arial"/>
              </a:defRPr>
            </a:lvl1pPr>
          </a:lstStyle>
          <a:p>
            <a:pPr>
              <a:defRPr/>
            </a:pPr>
            <a:r>
              <a:rPr lang="en-US" dirty="0"/>
              <a:t>© 2022 Vericast. All Rights Reserved. Confidential - Do Not Distribute.</a:t>
            </a:r>
          </a:p>
        </p:txBody>
      </p:sp>
      <p:sp>
        <p:nvSpPr>
          <p:cNvPr id="6" name="Text Placeholder 4">
            <a:extLst>
              <a:ext uri="{FF2B5EF4-FFF2-40B4-BE49-F238E27FC236}">
                <a16:creationId xmlns:a16="http://schemas.microsoft.com/office/drawing/2014/main" id="{A3D408B5-DE3D-324A-B5C2-7907157765C5}"/>
              </a:ext>
            </a:extLst>
          </p:cNvPr>
          <p:cNvSpPr>
            <a:spLocks noGrp="1"/>
          </p:cNvSpPr>
          <p:nvPr>
            <p:ph type="body" sz="quarter" idx="10" hasCustomPrompt="1"/>
          </p:nvPr>
        </p:nvSpPr>
        <p:spPr>
          <a:xfrm>
            <a:off x="681038" y="5890846"/>
            <a:ext cx="5719762" cy="235317"/>
          </a:xfrm>
          <a:prstGeom prst="rect">
            <a:avLst/>
          </a:prstGeom>
        </p:spPr>
        <p:txBody>
          <a:bodyPr/>
          <a:lstStyle>
            <a:lvl1pPr marL="0" indent="0">
              <a:buFontTx/>
              <a:buNone/>
              <a:defRPr sz="700" b="0" i="1" baseline="0"/>
            </a:lvl1pPr>
            <a:lvl2pPr marL="457200" indent="0">
              <a:buFontTx/>
              <a:buNone/>
              <a:defRPr sz="700" b="0" i="1" baseline="0"/>
            </a:lvl2pPr>
            <a:lvl3pPr marL="914400" indent="0">
              <a:buFontTx/>
              <a:buNone/>
              <a:defRPr sz="700" b="0" i="1" baseline="0"/>
            </a:lvl3pPr>
            <a:lvl4pPr marL="1371600" indent="0">
              <a:buFontTx/>
              <a:buNone/>
              <a:defRPr sz="700" b="0" i="1" baseline="0"/>
            </a:lvl4pPr>
            <a:lvl5pPr marL="1828800" indent="0">
              <a:buFontTx/>
              <a:buNone/>
              <a:defRPr sz="700" b="0" i="1" baseline="0"/>
            </a:lvl5pPr>
          </a:lstStyle>
          <a:p>
            <a:pPr lvl="0"/>
            <a:r>
              <a:rPr lang="en-US" dirty="0"/>
              <a:t>Click Here to Add Sources</a:t>
            </a:r>
          </a:p>
        </p:txBody>
      </p:sp>
    </p:spTree>
    <p:extLst>
      <p:ext uri="{BB962C8B-B14F-4D97-AF65-F5344CB8AC3E}">
        <p14:creationId xmlns:p14="http://schemas.microsoft.com/office/powerpoint/2010/main" val="274709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pic>
        <p:nvPicPr>
          <p:cNvPr id="42" name="Picture Placeholder 25" descr="A person sitting on a couch using a computer&#10;&#10;Description automatically generated with medium confidence">
            <a:extLst>
              <a:ext uri="{FF2B5EF4-FFF2-40B4-BE49-F238E27FC236}">
                <a16:creationId xmlns:a16="http://schemas.microsoft.com/office/drawing/2014/main" id="{A5F94513-2CA2-1347-93E2-CCFF94ACF0B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7389813" y="0"/>
            <a:ext cx="4800600" cy="6345936"/>
          </a:xfrm>
          <a:prstGeom prst="rect">
            <a:avLst/>
          </a:prstGeom>
        </p:spPr>
      </p:pic>
      <p:grpSp>
        <p:nvGrpSpPr>
          <p:cNvPr id="43" name="Group 42">
            <a:extLst>
              <a:ext uri="{FF2B5EF4-FFF2-40B4-BE49-F238E27FC236}">
                <a16:creationId xmlns:a16="http://schemas.microsoft.com/office/drawing/2014/main" id="{DFF69C44-4980-7349-8F21-D7F71F72D7F1}"/>
              </a:ext>
            </a:extLst>
          </p:cNvPr>
          <p:cNvGrpSpPr/>
          <p:nvPr userDrawn="1"/>
        </p:nvGrpSpPr>
        <p:grpSpPr>
          <a:xfrm>
            <a:off x="7389813" y="0"/>
            <a:ext cx="4816886" cy="6351658"/>
            <a:chOff x="9312243" y="0"/>
            <a:chExt cx="4816886" cy="6351658"/>
          </a:xfrm>
        </p:grpSpPr>
        <p:sp>
          <p:nvSpPr>
            <p:cNvPr id="44" name="Rectangle 43">
              <a:extLst>
                <a:ext uri="{FF2B5EF4-FFF2-40B4-BE49-F238E27FC236}">
                  <a16:creationId xmlns:a16="http://schemas.microsoft.com/office/drawing/2014/main" id="{6FCB3848-53F9-1243-8ED5-32B720FB301D}"/>
                </a:ext>
              </a:extLst>
            </p:cNvPr>
            <p:cNvSpPr/>
            <p:nvPr/>
          </p:nvSpPr>
          <p:spPr>
            <a:xfrm>
              <a:off x="9312243" y="0"/>
              <a:ext cx="4800600" cy="6345936"/>
            </a:xfrm>
            <a:prstGeom prst="rect">
              <a:avLst/>
            </a:prstGeom>
            <a:solidFill>
              <a:schemeClr val="accent6">
                <a:alpha val="73969"/>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Freeform 44">
              <a:extLst>
                <a:ext uri="{FF2B5EF4-FFF2-40B4-BE49-F238E27FC236}">
                  <a16:creationId xmlns:a16="http://schemas.microsoft.com/office/drawing/2014/main" id="{845E21FA-E6C7-D341-87F4-6A017E67DC18}"/>
                </a:ext>
              </a:extLst>
            </p:cNvPr>
            <p:cNvSpPr/>
            <p:nvPr/>
          </p:nvSpPr>
          <p:spPr>
            <a:xfrm>
              <a:off x="9928731" y="0"/>
              <a:ext cx="4200398" cy="6351658"/>
            </a:xfrm>
            <a:custGeom>
              <a:avLst/>
              <a:gdLst>
                <a:gd name="connsiteX0" fmla="*/ 2589068 w 5467046"/>
                <a:gd name="connsiteY0" fmla="*/ 0 h 6351658"/>
                <a:gd name="connsiteX1" fmla="*/ 5467046 w 5467046"/>
                <a:gd name="connsiteY1" fmla="*/ 0 h 6351658"/>
                <a:gd name="connsiteX2" fmla="*/ 5467046 w 5467046"/>
                <a:gd name="connsiteY2" fmla="*/ 6351658 h 6351658"/>
                <a:gd name="connsiteX3" fmla="*/ 0 w 5467046"/>
                <a:gd name="connsiteY3" fmla="*/ 6351658 h 6351658"/>
                <a:gd name="connsiteX4" fmla="*/ 2589068 w 5467046"/>
                <a:gd name="connsiteY4" fmla="*/ 0 h 6351658"/>
                <a:gd name="connsiteX0" fmla="*/ 2589068 w 5467046"/>
                <a:gd name="connsiteY0" fmla="*/ 0 h 6351658"/>
                <a:gd name="connsiteX1" fmla="*/ 4634517 w 5467046"/>
                <a:gd name="connsiteY1" fmla="*/ 0 h 6351658"/>
                <a:gd name="connsiteX2" fmla="*/ 5467046 w 5467046"/>
                <a:gd name="connsiteY2" fmla="*/ 6351658 h 6351658"/>
                <a:gd name="connsiteX3" fmla="*/ 0 w 5467046"/>
                <a:gd name="connsiteY3" fmla="*/ 6351658 h 6351658"/>
                <a:gd name="connsiteX4" fmla="*/ 2589068 w 5467046"/>
                <a:gd name="connsiteY4" fmla="*/ 0 h 6351658"/>
                <a:gd name="connsiteX0" fmla="*/ 2589068 w 4674161"/>
                <a:gd name="connsiteY0" fmla="*/ 0 h 6351658"/>
                <a:gd name="connsiteX1" fmla="*/ 4634517 w 4674161"/>
                <a:gd name="connsiteY1" fmla="*/ 0 h 6351658"/>
                <a:gd name="connsiteX2" fmla="*/ 4674161 w 4674161"/>
                <a:gd name="connsiteY2" fmla="*/ 6339782 h 6351658"/>
                <a:gd name="connsiteX3" fmla="*/ 0 w 4674161"/>
                <a:gd name="connsiteY3" fmla="*/ 6351658 h 6351658"/>
                <a:gd name="connsiteX4" fmla="*/ 2589068 w 4674161"/>
                <a:gd name="connsiteY4" fmla="*/ 0 h 6351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4161" h="6351658">
                  <a:moveTo>
                    <a:pt x="2589068" y="0"/>
                  </a:moveTo>
                  <a:lnTo>
                    <a:pt x="4634517" y="0"/>
                  </a:lnTo>
                  <a:lnTo>
                    <a:pt x="4674161" y="6339782"/>
                  </a:lnTo>
                  <a:lnTo>
                    <a:pt x="0" y="6351658"/>
                  </a:lnTo>
                  <a:lnTo>
                    <a:pt x="2589068" y="0"/>
                  </a:lnTo>
                  <a:close/>
                </a:path>
              </a:pathLst>
            </a:custGeom>
            <a:solidFill>
              <a:schemeClr val="accent1">
                <a:alpha val="39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grpSp>
      <p:sp>
        <p:nvSpPr>
          <p:cNvPr id="16" name="Title 1">
            <a:extLst>
              <a:ext uri="{FF2B5EF4-FFF2-40B4-BE49-F238E27FC236}">
                <a16:creationId xmlns:a16="http://schemas.microsoft.com/office/drawing/2014/main" id="{2A2245BF-93EF-2C41-8D2F-2F52A3EBF8AC}"/>
              </a:ext>
            </a:extLst>
          </p:cNvPr>
          <p:cNvSpPr>
            <a:spLocks noGrp="1"/>
          </p:cNvSpPr>
          <p:nvPr>
            <p:ph type="title"/>
          </p:nvPr>
        </p:nvSpPr>
        <p:spPr>
          <a:xfrm>
            <a:off x="953353" y="598739"/>
            <a:ext cx="5979259" cy="1074939"/>
          </a:xfrm>
        </p:spPr>
        <p:txBody>
          <a:bodyPr/>
          <a:lstStyle>
            <a:lvl1pPr>
              <a:defRPr baseline="0">
                <a:solidFill>
                  <a:schemeClr val="tx2"/>
                </a:solidFill>
              </a:defRPr>
            </a:lvl1pPr>
          </a:lstStyle>
          <a:p>
            <a:r>
              <a:rPr lang="en-US" dirty="0"/>
              <a:t>Click to edit Master title style</a:t>
            </a:r>
          </a:p>
        </p:txBody>
      </p:sp>
      <p:sp>
        <p:nvSpPr>
          <p:cNvPr id="18" name="TextBox 17">
            <a:extLst>
              <a:ext uri="{FF2B5EF4-FFF2-40B4-BE49-F238E27FC236}">
                <a16:creationId xmlns:a16="http://schemas.microsoft.com/office/drawing/2014/main" id="{912BE4E9-AE58-7949-9426-94656B300E63}"/>
              </a:ext>
            </a:extLst>
          </p:cNvPr>
          <p:cNvSpPr txBox="1"/>
          <p:nvPr userDrawn="1"/>
        </p:nvSpPr>
        <p:spPr>
          <a:xfrm>
            <a:off x="1005840" y="6685280"/>
            <a:ext cx="0" cy="0"/>
          </a:xfrm>
          <a:prstGeom prst="rect">
            <a:avLst/>
          </a:prstGeom>
        </p:spPr>
        <p:txBody>
          <a:bodyPr vert="horz" wrap="none" lIns="0" tIns="0" rIns="0" bIns="0" rtlCol="0" anchor="t" anchorCtr="0">
            <a:noAutofit/>
          </a:bodyPr>
          <a:lstStyle/>
          <a:p>
            <a:pPr algn="l"/>
            <a:endParaRPr lang="en-US" sz="1800" b="0" i="0" spc="100" baseline="0" dirty="0">
              <a:solidFill>
                <a:schemeClr val="accent3"/>
              </a:solidFill>
            </a:endParaRPr>
          </a:p>
        </p:txBody>
      </p:sp>
      <p:sp>
        <p:nvSpPr>
          <p:cNvPr id="20" name="Slide Number Placeholder 11">
            <a:extLst>
              <a:ext uri="{FF2B5EF4-FFF2-40B4-BE49-F238E27FC236}">
                <a16:creationId xmlns:a16="http://schemas.microsoft.com/office/drawing/2014/main" id="{F8FA5003-193F-9241-9696-2574DBC167AE}"/>
              </a:ext>
            </a:extLst>
          </p:cNvPr>
          <p:cNvSpPr>
            <a:spLocks noGrp="1"/>
          </p:cNvSpPr>
          <p:nvPr>
            <p:ph type="sldNum" sz="quarter" idx="4"/>
          </p:nvPr>
        </p:nvSpPr>
        <p:spPr>
          <a:xfrm>
            <a:off x="688443" y="6436744"/>
            <a:ext cx="517585" cy="365125"/>
          </a:xfrm>
          <a:prstGeom prst="rect">
            <a:avLst/>
          </a:prstGeom>
        </p:spPr>
        <p:txBody>
          <a:bodyPr vert="horz" lIns="91440" tIns="45720" rIns="91440" bIns="45720" rtlCol="0" anchor="ctr"/>
          <a:lstStyle>
            <a:lvl1pPr algn="l">
              <a:defRPr sz="1000" baseline="0">
                <a:solidFill>
                  <a:srgbClr val="BEB7A6"/>
                </a:solidFill>
              </a:defRPr>
            </a:lvl1pPr>
          </a:lstStyle>
          <a:p>
            <a:fld id="{84072E8D-825C-474C-A731-43DDA7DFA4EA}" type="slidenum">
              <a:rPr lang="en-US" smtClean="0"/>
              <a:pPr/>
              <a:t>‹#›</a:t>
            </a:fld>
            <a:endParaRPr lang="en-US" dirty="0"/>
          </a:p>
        </p:txBody>
      </p:sp>
      <p:sp>
        <p:nvSpPr>
          <p:cNvPr id="21" name="Footer Placeholder 12">
            <a:extLst>
              <a:ext uri="{FF2B5EF4-FFF2-40B4-BE49-F238E27FC236}">
                <a16:creationId xmlns:a16="http://schemas.microsoft.com/office/drawing/2014/main" id="{7B2596BC-7FB8-1745-9190-EEEB6E02BB81}"/>
              </a:ext>
            </a:extLst>
          </p:cNvPr>
          <p:cNvSpPr>
            <a:spLocks noGrp="1"/>
          </p:cNvSpPr>
          <p:nvPr>
            <p:ph type="ftr" sz="quarter" idx="3"/>
          </p:nvPr>
        </p:nvSpPr>
        <p:spPr>
          <a:xfrm>
            <a:off x="1598612" y="6436744"/>
            <a:ext cx="3983844" cy="365125"/>
          </a:xfrm>
          <a:prstGeom prst="rect">
            <a:avLst/>
          </a:prstGeom>
        </p:spPr>
        <p:txBody>
          <a:bodyPr vert="horz" lIns="91440" tIns="45720" rIns="91440" bIns="45720" rtlCol="0" anchor="ctr"/>
          <a:lstStyle>
            <a:lvl1pPr algn="l">
              <a:defRPr sz="800" baseline="0">
                <a:solidFill>
                  <a:srgbClr val="BEB7A6"/>
                </a:solidFill>
                <a:latin typeface="Arial"/>
                <a:cs typeface="Arial"/>
              </a:defRPr>
            </a:lvl1pPr>
          </a:lstStyle>
          <a:p>
            <a:pPr>
              <a:defRPr/>
            </a:pPr>
            <a:r>
              <a:rPr lang="en-US" dirty="0"/>
              <a:t>© 2022 Vericast. All Rights Reserved. Confidential - Do Not Distribute.</a:t>
            </a:r>
          </a:p>
        </p:txBody>
      </p:sp>
      <p:sp>
        <p:nvSpPr>
          <p:cNvPr id="22" name="Text Placeholder 4">
            <a:extLst>
              <a:ext uri="{FF2B5EF4-FFF2-40B4-BE49-F238E27FC236}">
                <a16:creationId xmlns:a16="http://schemas.microsoft.com/office/drawing/2014/main" id="{52F81B2D-4C9D-E543-AE4D-507318CC95DC}"/>
              </a:ext>
            </a:extLst>
          </p:cNvPr>
          <p:cNvSpPr>
            <a:spLocks noGrp="1"/>
          </p:cNvSpPr>
          <p:nvPr>
            <p:ph type="body" sz="quarter" idx="12"/>
          </p:nvPr>
        </p:nvSpPr>
        <p:spPr>
          <a:xfrm>
            <a:off x="688975" y="3429000"/>
            <a:ext cx="6313488" cy="990600"/>
          </a:xfrm>
          <a:prstGeom prst="rect">
            <a:avLst/>
          </a:prstGeom>
        </p:spPr>
        <p:txBody>
          <a:bodyPr/>
          <a:lstStyle>
            <a:lvl1pPr marL="233363" indent="-233363">
              <a:tabLst/>
              <a:defRPr sz="1300"/>
            </a:lvl1pPr>
            <a:lvl2pPr marL="233363" indent="-233363">
              <a:tabLst/>
              <a:defRPr sz="1300"/>
            </a:lvl2pPr>
          </a:lstStyle>
          <a:p>
            <a:pPr lvl="0"/>
            <a:r>
              <a:rPr lang="en-US" dirty="0"/>
              <a:t>Click to edit Master text styles</a:t>
            </a:r>
          </a:p>
          <a:p>
            <a:pPr lvl="1"/>
            <a:endParaRPr lang="en-US" dirty="0"/>
          </a:p>
        </p:txBody>
      </p:sp>
      <p:sp>
        <p:nvSpPr>
          <p:cNvPr id="23" name="Text Placeholder 33">
            <a:extLst>
              <a:ext uri="{FF2B5EF4-FFF2-40B4-BE49-F238E27FC236}">
                <a16:creationId xmlns:a16="http://schemas.microsoft.com/office/drawing/2014/main" id="{8B583C5D-B299-FD49-8B43-57CA0848A998}"/>
              </a:ext>
            </a:extLst>
          </p:cNvPr>
          <p:cNvSpPr>
            <a:spLocks noGrp="1"/>
          </p:cNvSpPr>
          <p:nvPr>
            <p:ph type="body" sz="quarter" idx="20" hasCustomPrompt="1"/>
          </p:nvPr>
        </p:nvSpPr>
        <p:spPr>
          <a:xfrm>
            <a:off x="688975" y="2661602"/>
            <a:ext cx="6319838" cy="333136"/>
          </a:xfrm>
          <a:prstGeom prst="rect">
            <a:avLst/>
          </a:prstGeom>
        </p:spPr>
        <p:txBody>
          <a:bodyPr/>
          <a:lstStyle>
            <a:lvl1pPr marL="0" indent="0">
              <a:buNone/>
              <a:defRPr sz="1600" b="1" spc="60" baseline="0">
                <a:solidFill>
                  <a:schemeClr val="accent2"/>
                </a:solidFill>
              </a:defRPr>
            </a:lvl1pPr>
            <a:lvl2pPr marL="457200" indent="0">
              <a:buNone/>
              <a:defRPr sz="1800" b="1">
                <a:solidFill>
                  <a:schemeClr val="accent2"/>
                </a:solidFill>
              </a:defRPr>
            </a:lvl2pPr>
            <a:lvl3pPr marL="914400" indent="0">
              <a:buNone/>
              <a:defRPr sz="1800" b="1">
                <a:solidFill>
                  <a:schemeClr val="accent2"/>
                </a:solidFill>
              </a:defRPr>
            </a:lvl3pPr>
            <a:lvl4pPr marL="1371600" indent="0">
              <a:buNone/>
              <a:defRPr sz="1800" b="1">
                <a:solidFill>
                  <a:schemeClr val="accent2"/>
                </a:solidFill>
              </a:defRPr>
            </a:lvl4pPr>
            <a:lvl5pPr marL="1828800" indent="0">
              <a:buNone/>
              <a:defRPr sz="1800" b="1">
                <a:solidFill>
                  <a:schemeClr val="accent2"/>
                </a:solidFill>
              </a:defRPr>
            </a:lvl5pPr>
          </a:lstStyle>
          <a:p>
            <a:pPr lvl="0"/>
            <a:r>
              <a:rPr lang="en-US" dirty="0"/>
              <a:t>OUR SOLUTION</a:t>
            </a:r>
          </a:p>
        </p:txBody>
      </p:sp>
      <p:sp>
        <p:nvSpPr>
          <p:cNvPr id="24" name="Text Placeholder 4">
            <a:extLst>
              <a:ext uri="{FF2B5EF4-FFF2-40B4-BE49-F238E27FC236}">
                <a16:creationId xmlns:a16="http://schemas.microsoft.com/office/drawing/2014/main" id="{AB8EC5CE-49EC-C642-8391-B61F5926F695}"/>
              </a:ext>
            </a:extLst>
          </p:cNvPr>
          <p:cNvSpPr>
            <a:spLocks noGrp="1"/>
          </p:cNvSpPr>
          <p:nvPr>
            <p:ph type="body" sz="quarter" idx="22"/>
          </p:nvPr>
        </p:nvSpPr>
        <p:spPr>
          <a:xfrm>
            <a:off x="688975" y="4861762"/>
            <a:ext cx="6313488" cy="990600"/>
          </a:xfrm>
          <a:prstGeom prst="rect">
            <a:avLst/>
          </a:prstGeom>
        </p:spPr>
        <p:txBody>
          <a:bodyPr/>
          <a:lstStyle>
            <a:lvl1pPr marL="233363" indent="-233363">
              <a:tabLst/>
              <a:defRPr sz="1300"/>
            </a:lvl1pPr>
            <a:lvl2pPr marL="233363" indent="-233363">
              <a:tabLst/>
              <a:defRPr sz="1300"/>
            </a:lvl2pPr>
          </a:lstStyle>
          <a:p>
            <a:pPr lvl="0"/>
            <a:r>
              <a:rPr lang="en-US" dirty="0"/>
              <a:t>Click to edit Master text styles</a:t>
            </a:r>
          </a:p>
          <a:p>
            <a:pPr lvl="1"/>
            <a:endParaRPr lang="en-US" dirty="0"/>
          </a:p>
        </p:txBody>
      </p:sp>
      <p:sp>
        <p:nvSpPr>
          <p:cNvPr id="26" name="Text Placeholder 5">
            <a:extLst>
              <a:ext uri="{FF2B5EF4-FFF2-40B4-BE49-F238E27FC236}">
                <a16:creationId xmlns:a16="http://schemas.microsoft.com/office/drawing/2014/main" id="{1AE2F6BB-0609-174A-BCD5-765CE4E34750}"/>
              </a:ext>
            </a:extLst>
          </p:cNvPr>
          <p:cNvSpPr>
            <a:spLocks noGrp="1"/>
          </p:cNvSpPr>
          <p:nvPr>
            <p:ph type="body" sz="quarter" idx="25" hasCustomPrompt="1"/>
          </p:nvPr>
        </p:nvSpPr>
        <p:spPr>
          <a:xfrm>
            <a:off x="688975" y="1752600"/>
            <a:ext cx="6313488" cy="838200"/>
          </a:xfrm>
          <a:prstGeom prst="rect">
            <a:avLst/>
          </a:prstGeom>
        </p:spPr>
        <p:txBody>
          <a:bodyPr/>
          <a:lstStyle>
            <a:lvl1pPr marL="0" indent="0">
              <a:buFontTx/>
              <a:buNone/>
              <a:defRPr sz="140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dirty="0"/>
              <a:t>Copy</a:t>
            </a:r>
          </a:p>
        </p:txBody>
      </p:sp>
      <p:sp>
        <p:nvSpPr>
          <p:cNvPr id="27" name="Content Placeholder 2">
            <a:extLst>
              <a:ext uri="{FF2B5EF4-FFF2-40B4-BE49-F238E27FC236}">
                <a16:creationId xmlns:a16="http://schemas.microsoft.com/office/drawing/2014/main" id="{FEE6DEF8-DC8D-CB44-A3F3-B30135F3651D}"/>
              </a:ext>
            </a:extLst>
          </p:cNvPr>
          <p:cNvSpPr>
            <a:spLocks noGrp="1"/>
          </p:cNvSpPr>
          <p:nvPr>
            <p:ph idx="13" hasCustomPrompt="1"/>
          </p:nvPr>
        </p:nvSpPr>
        <p:spPr>
          <a:xfrm>
            <a:off x="8955085" y="1832358"/>
            <a:ext cx="2320822" cy="300037"/>
          </a:xfrm>
          <a:prstGeom prst="rect">
            <a:avLst/>
          </a:prstGeom>
        </p:spPr>
        <p:txBody>
          <a:bodyPr/>
          <a:lstStyle>
            <a:lvl1pPr marL="0" indent="0" algn="r">
              <a:spcBef>
                <a:spcPts val="1032"/>
              </a:spcBef>
              <a:buFontTx/>
              <a:buNone/>
              <a:defRPr sz="1400" b="1" baseline="0">
                <a:solidFill>
                  <a:schemeClr val="bg1"/>
                </a:solidFill>
              </a:defRPr>
            </a:lvl1pPr>
            <a:lvl2pPr marL="0" indent="0">
              <a:buFontTx/>
              <a:buNone/>
              <a:defRPr sz="1600" baseline="0"/>
            </a:lvl2pPr>
            <a:lvl3pPr marL="914400" indent="0">
              <a:buFontTx/>
              <a:buNone/>
              <a:defRPr sz="1600" baseline="0"/>
            </a:lvl3pPr>
            <a:lvl4pPr marL="1371600" indent="0">
              <a:buFontTx/>
              <a:buNone/>
              <a:defRPr sz="1600" baseline="0"/>
            </a:lvl4pPr>
            <a:lvl5pPr marL="1828800" indent="0">
              <a:buFontTx/>
              <a:buNone/>
              <a:defRPr sz="1600" baseline="0"/>
            </a:lvl5pPr>
          </a:lstStyle>
          <a:p>
            <a:pPr marL="0" indent="0">
              <a:buNone/>
            </a:pPr>
            <a:r>
              <a:rPr lang="en-US" sz="1600" dirty="0"/>
              <a:t>RESULTS</a:t>
            </a:r>
            <a:endParaRPr lang="en-US" dirty="0"/>
          </a:p>
        </p:txBody>
      </p:sp>
      <p:sp>
        <p:nvSpPr>
          <p:cNvPr id="28" name="Text Placeholder 16">
            <a:extLst>
              <a:ext uri="{FF2B5EF4-FFF2-40B4-BE49-F238E27FC236}">
                <a16:creationId xmlns:a16="http://schemas.microsoft.com/office/drawing/2014/main" id="{B2479511-6384-C744-86B4-020DF2B78490}"/>
              </a:ext>
            </a:extLst>
          </p:cNvPr>
          <p:cNvSpPr>
            <a:spLocks noGrp="1"/>
          </p:cNvSpPr>
          <p:nvPr>
            <p:ph type="body" sz="quarter" idx="14" hasCustomPrompt="1"/>
          </p:nvPr>
        </p:nvSpPr>
        <p:spPr>
          <a:xfrm>
            <a:off x="8304212" y="2153143"/>
            <a:ext cx="2971800" cy="761148"/>
          </a:xfrm>
          <a:prstGeom prst="rect">
            <a:avLst/>
          </a:prstGeom>
        </p:spPr>
        <p:txBody>
          <a:bodyPr anchor="b"/>
          <a:lstStyle>
            <a:lvl1pPr marL="0" indent="0" algn="r">
              <a:buFontTx/>
              <a:buNone/>
              <a:defRPr sz="5000" b="1">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$0.00%</a:t>
            </a:r>
          </a:p>
        </p:txBody>
      </p:sp>
      <p:sp>
        <p:nvSpPr>
          <p:cNvPr id="29" name="Text Placeholder 16">
            <a:extLst>
              <a:ext uri="{FF2B5EF4-FFF2-40B4-BE49-F238E27FC236}">
                <a16:creationId xmlns:a16="http://schemas.microsoft.com/office/drawing/2014/main" id="{FB324B84-8C58-9747-86FE-E85CCE0876C4}"/>
              </a:ext>
            </a:extLst>
          </p:cNvPr>
          <p:cNvSpPr>
            <a:spLocks noGrp="1"/>
          </p:cNvSpPr>
          <p:nvPr>
            <p:ph type="body" sz="quarter" idx="15" hasCustomPrompt="1"/>
          </p:nvPr>
        </p:nvSpPr>
        <p:spPr>
          <a:xfrm>
            <a:off x="7923212" y="3002647"/>
            <a:ext cx="3352800" cy="369332"/>
          </a:xfrm>
          <a:prstGeom prst="rect">
            <a:avLst/>
          </a:prstGeom>
        </p:spPr>
        <p:txBody>
          <a:bodyPr/>
          <a:lstStyle>
            <a:lvl1pPr marL="0" indent="0" algn="r">
              <a:buFontTx/>
              <a:buNone/>
              <a:defRPr sz="1200" b="1">
                <a:solidFill>
                  <a:schemeClr val="accent2">
                    <a:lumMod val="20000"/>
                    <a:lumOff val="8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RESULT DESCRIPTION</a:t>
            </a:r>
          </a:p>
        </p:txBody>
      </p:sp>
      <p:sp>
        <p:nvSpPr>
          <p:cNvPr id="30" name="Text Placeholder 16">
            <a:extLst>
              <a:ext uri="{FF2B5EF4-FFF2-40B4-BE49-F238E27FC236}">
                <a16:creationId xmlns:a16="http://schemas.microsoft.com/office/drawing/2014/main" id="{FAE3FC88-2BFF-A946-89DF-E293727D3484}"/>
              </a:ext>
            </a:extLst>
          </p:cNvPr>
          <p:cNvSpPr>
            <a:spLocks noGrp="1"/>
          </p:cNvSpPr>
          <p:nvPr>
            <p:ph type="body" sz="quarter" idx="16" hasCustomPrompt="1"/>
          </p:nvPr>
        </p:nvSpPr>
        <p:spPr>
          <a:xfrm>
            <a:off x="8304212" y="3432558"/>
            <a:ext cx="2971800" cy="761148"/>
          </a:xfrm>
          <a:prstGeom prst="rect">
            <a:avLst/>
          </a:prstGeom>
        </p:spPr>
        <p:txBody>
          <a:bodyPr anchor="b"/>
          <a:lstStyle>
            <a:lvl1pPr marL="0" indent="0" algn="r">
              <a:buFontTx/>
              <a:buNone/>
              <a:defRPr sz="5000" b="1">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$0.00%</a:t>
            </a:r>
          </a:p>
        </p:txBody>
      </p:sp>
      <p:sp>
        <p:nvSpPr>
          <p:cNvPr id="31" name="Text Placeholder 16">
            <a:extLst>
              <a:ext uri="{FF2B5EF4-FFF2-40B4-BE49-F238E27FC236}">
                <a16:creationId xmlns:a16="http://schemas.microsoft.com/office/drawing/2014/main" id="{25E6DC22-4016-954B-A7B8-B6D68B700269}"/>
              </a:ext>
            </a:extLst>
          </p:cNvPr>
          <p:cNvSpPr>
            <a:spLocks noGrp="1"/>
          </p:cNvSpPr>
          <p:nvPr>
            <p:ph type="body" sz="quarter" idx="17" hasCustomPrompt="1"/>
          </p:nvPr>
        </p:nvSpPr>
        <p:spPr>
          <a:xfrm>
            <a:off x="7923212" y="4255137"/>
            <a:ext cx="3352800" cy="369332"/>
          </a:xfrm>
          <a:prstGeom prst="rect">
            <a:avLst/>
          </a:prstGeom>
        </p:spPr>
        <p:txBody>
          <a:bodyPr/>
          <a:lstStyle>
            <a:lvl1pPr marL="0" indent="0" algn="r">
              <a:buFontTx/>
              <a:buNone/>
              <a:defRPr sz="1200" b="1">
                <a:solidFill>
                  <a:schemeClr val="accent2">
                    <a:lumMod val="20000"/>
                    <a:lumOff val="8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RESULT DESCRIPTION</a:t>
            </a:r>
          </a:p>
        </p:txBody>
      </p:sp>
      <p:sp>
        <p:nvSpPr>
          <p:cNvPr id="32" name="Text Placeholder 16">
            <a:extLst>
              <a:ext uri="{FF2B5EF4-FFF2-40B4-BE49-F238E27FC236}">
                <a16:creationId xmlns:a16="http://schemas.microsoft.com/office/drawing/2014/main" id="{369C76B1-5990-0649-BF45-6FDADBEF67EA}"/>
              </a:ext>
            </a:extLst>
          </p:cNvPr>
          <p:cNvSpPr>
            <a:spLocks noGrp="1"/>
          </p:cNvSpPr>
          <p:nvPr>
            <p:ph type="body" sz="quarter" idx="18" hasCustomPrompt="1"/>
          </p:nvPr>
        </p:nvSpPr>
        <p:spPr>
          <a:xfrm>
            <a:off x="8304212" y="4687653"/>
            <a:ext cx="2971800" cy="761148"/>
          </a:xfrm>
          <a:prstGeom prst="rect">
            <a:avLst/>
          </a:prstGeom>
        </p:spPr>
        <p:txBody>
          <a:bodyPr anchor="b"/>
          <a:lstStyle>
            <a:lvl1pPr marL="0" indent="0" algn="r">
              <a:buFontTx/>
              <a:buNone/>
              <a:defRPr sz="5000" b="1">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$0.00%</a:t>
            </a:r>
          </a:p>
        </p:txBody>
      </p:sp>
      <p:sp>
        <p:nvSpPr>
          <p:cNvPr id="33" name="Text Placeholder 16">
            <a:extLst>
              <a:ext uri="{FF2B5EF4-FFF2-40B4-BE49-F238E27FC236}">
                <a16:creationId xmlns:a16="http://schemas.microsoft.com/office/drawing/2014/main" id="{DE0B211A-16B6-E943-98CB-FDD907C5F259}"/>
              </a:ext>
            </a:extLst>
          </p:cNvPr>
          <p:cNvSpPr>
            <a:spLocks noGrp="1"/>
          </p:cNvSpPr>
          <p:nvPr>
            <p:ph type="body" sz="quarter" idx="19" hasCustomPrompt="1"/>
          </p:nvPr>
        </p:nvSpPr>
        <p:spPr>
          <a:xfrm>
            <a:off x="7999412" y="5498068"/>
            <a:ext cx="3276600" cy="369332"/>
          </a:xfrm>
          <a:prstGeom prst="rect">
            <a:avLst/>
          </a:prstGeom>
        </p:spPr>
        <p:txBody>
          <a:bodyPr/>
          <a:lstStyle>
            <a:lvl1pPr marL="0" indent="0" algn="r">
              <a:buFontTx/>
              <a:buNone/>
              <a:defRPr sz="1200" b="1">
                <a:solidFill>
                  <a:schemeClr val="accent2">
                    <a:lumMod val="20000"/>
                    <a:lumOff val="8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RESULT DESCRIPTION</a:t>
            </a:r>
          </a:p>
        </p:txBody>
      </p:sp>
      <p:sp>
        <p:nvSpPr>
          <p:cNvPr id="34" name="Text Placeholder 5">
            <a:extLst>
              <a:ext uri="{FF2B5EF4-FFF2-40B4-BE49-F238E27FC236}">
                <a16:creationId xmlns:a16="http://schemas.microsoft.com/office/drawing/2014/main" id="{58C6A8DA-5CA7-BF4F-ADC1-3904643D9812}"/>
              </a:ext>
            </a:extLst>
          </p:cNvPr>
          <p:cNvSpPr>
            <a:spLocks noGrp="1"/>
          </p:cNvSpPr>
          <p:nvPr>
            <p:ph type="body" sz="quarter" idx="26" hasCustomPrompt="1"/>
          </p:nvPr>
        </p:nvSpPr>
        <p:spPr>
          <a:xfrm>
            <a:off x="7389812" y="6437313"/>
            <a:ext cx="2133600" cy="365125"/>
          </a:xfrm>
          <a:prstGeom prst="rect">
            <a:avLst/>
          </a:prstGeom>
        </p:spPr>
        <p:txBody>
          <a:bodyPr anchor="ctr"/>
          <a:lstStyle>
            <a:lvl1pPr marL="0" indent="0">
              <a:buFontTx/>
              <a:buNone/>
              <a:defRPr sz="800"/>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lvl="0"/>
            <a:r>
              <a:rPr lang="en-US" dirty="0"/>
              <a:t>CASE STUDY</a:t>
            </a:r>
          </a:p>
        </p:txBody>
      </p:sp>
      <p:sp>
        <p:nvSpPr>
          <p:cNvPr id="35" name="Text Placeholder 4">
            <a:extLst>
              <a:ext uri="{FF2B5EF4-FFF2-40B4-BE49-F238E27FC236}">
                <a16:creationId xmlns:a16="http://schemas.microsoft.com/office/drawing/2014/main" id="{B07C10CD-6D4F-354D-AE79-D19EA6E6989A}"/>
              </a:ext>
            </a:extLst>
          </p:cNvPr>
          <p:cNvSpPr>
            <a:spLocks noGrp="1"/>
          </p:cNvSpPr>
          <p:nvPr>
            <p:ph type="body" sz="quarter" idx="28" hasCustomPrompt="1"/>
          </p:nvPr>
        </p:nvSpPr>
        <p:spPr>
          <a:xfrm>
            <a:off x="686996" y="3063038"/>
            <a:ext cx="4238625" cy="296863"/>
          </a:xfrm>
          <a:prstGeom prst="rect">
            <a:avLst/>
          </a:prstGeom>
        </p:spPr>
        <p:txBody>
          <a:bodyPr anchor="ctr" anchorCtr="0"/>
          <a:lstStyle>
            <a:lvl1pPr marL="0" indent="0">
              <a:buFontTx/>
              <a:buNone/>
              <a:defRPr sz="1400" b="1" spc="0">
                <a:solidFill>
                  <a:schemeClr val="accent1"/>
                </a:solidFill>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en-US" dirty="0"/>
              <a:t>Solution Name</a:t>
            </a:r>
          </a:p>
        </p:txBody>
      </p:sp>
      <p:sp>
        <p:nvSpPr>
          <p:cNvPr id="36" name="Text Placeholder 4">
            <a:extLst>
              <a:ext uri="{FF2B5EF4-FFF2-40B4-BE49-F238E27FC236}">
                <a16:creationId xmlns:a16="http://schemas.microsoft.com/office/drawing/2014/main" id="{5EBB76F6-DE60-5341-9DC6-DFD7D244B8A2}"/>
              </a:ext>
            </a:extLst>
          </p:cNvPr>
          <p:cNvSpPr>
            <a:spLocks noGrp="1"/>
          </p:cNvSpPr>
          <p:nvPr>
            <p:ph type="body" sz="quarter" idx="29" hasCustomPrompt="1"/>
          </p:nvPr>
        </p:nvSpPr>
        <p:spPr>
          <a:xfrm>
            <a:off x="686996" y="4495800"/>
            <a:ext cx="4238625" cy="296863"/>
          </a:xfrm>
          <a:prstGeom prst="rect">
            <a:avLst/>
          </a:prstGeom>
        </p:spPr>
        <p:txBody>
          <a:bodyPr anchor="ctr" anchorCtr="0"/>
          <a:lstStyle>
            <a:lvl1pPr marL="0" indent="0">
              <a:buFontTx/>
              <a:buNone/>
              <a:defRPr sz="1400" b="1" spc="0">
                <a:solidFill>
                  <a:schemeClr val="accent1"/>
                </a:solidFill>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en-US" dirty="0"/>
              <a:t>Solution Name</a:t>
            </a:r>
          </a:p>
        </p:txBody>
      </p:sp>
      <p:sp>
        <p:nvSpPr>
          <p:cNvPr id="37" name="Text Placeholder 4">
            <a:extLst>
              <a:ext uri="{FF2B5EF4-FFF2-40B4-BE49-F238E27FC236}">
                <a16:creationId xmlns:a16="http://schemas.microsoft.com/office/drawing/2014/main" id="{8CED5C0B-DD83-D241-ADAF-2CA6921E479A}"/>
              </a:ext>
            </a:extLst>
          </p:cNvPr>
          <p:cNvSpPr>
            <a:spLocks noGrp="1"/>
          </p:cNvSpPr>
          <p:nvPr>
            <p:ph type="body" sz="quarter" idx="24" hasCustomPrompt="1"/>
          </p:nvPr>
        </p:nvSpPr>
        <p:spPr>
          <a:xfrm>
            <a:off x="947235" y="383517"/>
            <a:ext cx="4238625" cy="220461"/>
          </a:xfrm>
          <a:prstGeom prst="rect">
            <a:avLst/>
          </a:prstGeom>
        </p:spPr>
        <p:txBody>
          <a:bodyPr anchor="ctr" anchorCtr="0"/>
          <a:lstStyle>
            <a:lvl1pPr marL="0" indent="0">
              <a:buFontTx/>
              <a:buNone/>
              <a:defRPr sz="1000" b="1" spc="300">
                <a:solidFill>
                  <a:schemeClr val="accent1"/>
                </a:solidFill>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en-US" dirty="0"/>
              <a:t>PRODUCT</a:t>
            </a:r>
          </a:p>
        </p:txBody>
      </p:sp>
      <p:sp>
        <p:nvSpPr>
          <p:cNvPr id="25" name="Text Placeholder 4">
            <a:extLst>
              <a:ext uri="{FF2B5EF4-FFF2-40B4-BE49-F238E27FC236}">
                <a16:creationId xmlns:a16="http://schemas.microsoft.com/office/drawing/2014/main" id="{9A58955C-FEC2-E94B-95B4-7D72C91A91E9}"/>
              </a:ext>
            </a:extLst>
          </p:cNvPr>
          <p:cNvSpPr>
            <a:spLocks noGrp="1"/>
          </p:cNvSpPr>
          <p:nvPr>
            <p:ph type="body" sz="quarter" idx="10" hasCustomPrompt="1"/>
          </p:nvPr>
        </p:nvSpPr>
        <p:spPr>
          <a:xfrm>
            <a:off x="681038" y="5890846"/>
            <a:ext cx="5719762" cy="235317"/>
          </a:xfrm>
          <a:prstGeom prst="rect">
            <a:avLst/>
          </a:prstGeom>
        </p:spPr>
        <p:txBody>
          <a:bodyPr/>
          <a:lstStyle>
            <a:lvl1pPr marL="0" indent="0">
              <a:buFontTx/>
              <a:buNone/>
              <a:defRPr sz="700" b="0" i="1" baseline="0"/>
            </a:lvl1pPr>
            <a:lvl2pPr marL="457200" indent="0">
              <a:buFontTx/>
              <a:buNone/>
              <a:defRPr sz="700" b="0" i="1" baseline="0"/>
            </a:lvl2pPr>
            <a:lvl3pPr marL="914400" indent="0">
              <a:buFontTx/>
              <a:buNone/>
              <a:defRPr sz="700" b="0" i="1" baseline="0"/>
            </a:lvl3pPr>
            <a:lvl4pPr marL="1371600" indent="0">
              <a:buFontTx/>
              <a:buNone/>
              <a:defRPr sz="700" b="0" i="1" baseline="0"/>
            </a:lvl4pPr>
            <a:lvl5pPr marL="1828800" indent="0">
              <a:buFontTx/>
              <a:buNone/>
              <a:defRPr sz="700" b="0" i="1" baseline="0"/>
            </a:lvl5pPr>
          </a:lstStyle>
          <a:p>
            <a:pPr lvl="0"/>
            <a:r>
              <a:rPr lang="en-US" dirty="0"/>
              <a:t>Click Here to Add Sources</a:t>
            </a:r>
          </a:p>
        </p:txBody>
      </p:sp>
    </p:spTree>
    <p:extLst>
      <p:ext uri="{BB962C8B-B14F-4D97-AF65-F5344CB8AC3E}">
        <p14:creationId xmlns:p14="http://schemas.microsoft.com/office/powerpoint/2010/main" val="995616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ase Study">
    <p:spTree>
      <p:nvGrpSpPr>
        <p:cNvPr id="1" name=""/>
        <p:cNvGrpSpPr/>
        <p:nvPr/>
      </p:nvGrpSpPr>
      <p:grpSpPr>
        <a:xfrm>
          <a:off x="0" y="0"/>
          <a:ext cx="0" cy="0"/>
          <a:chOff x="0" y="0"/>
          <a:chExt cx="0" cy="0"/>
        </a:xfrm>
      </p:grpSpPr>
      <p:sp>
        <p:nvSpPr>
          <p:cNvPr id="39" name="Rectangle 20">
            <a:extLst>
              <a:ext uri="{FF2B5EF4-FFF2-40B4-BE49-F238E27FC236}">
                <a16:creationId xmlns:a16="http://schemas.microsoft.com/office/drawing/2014/main" id="{4D02A95C-2CD6-BF4A-A782-B2EE5ADA4401}"/>
              </a:ext>
            </a:extLst>
          </p:cNvPr>
          <p:cNvSpPr/>
          <p:nvPr userDrawn="1"/>
        </p:nvSpPr>
        <p:spPr>
          <a:xfrm>
            <a:off x="7022652" y="0"/>
            <a:ext cx="5179620" cy="6332739"/>
          </a:xfrm>
          <a:custGeom>
            <a:avLst/>
            <a:gdLst>
              <a:gd name="connsiteX0" fmla="*/ 0 w 5179620"/>
              <a:gd name="connsiteY0" fmla="*/ 0 h 6332739"/>
              <a:gd name="connsiteX1" fmla="*/ 5179620 w 5179620"/>
              <a:gd name="connsiteY1" fmla="*/ 0 h 6332739"/>
              <a:gd name="connsiteX2" fmla="*/ 5179620 w 5179620"/>
              <a:gd name="connsiteY2" fmla="*/ 6332739 h 6332739"/>
              <a:gd name="connsiteX3" fmla="*/ 0 w 5179620"/>
              <a:gd name="connsiteY3" fmla="*/ 6332739 h 6332739"/>
              <a:gd name="connsiteX4" fmla="*/ 0 w 5179620"/>
              <a:gd name="connsiteY4" fmla="*/ 0 h 6332739"/>
              <a:gd name="connsiteX0" fmla="*/ 0 w 5179620"/>
              <a:gd name="connsiteY0" fmla="*/ 0 h 6332739"/>
              <a:gd name="connsiteX1" fmla="*/ 5179620 w 5179620"/>
              <a:gd name="connsiteY1" fmla="*/ 0 h 6332739"/>
              <a:gd name="connsiteX2" fmla="*/ 5179620 w 5179620"/>
              <a:gd name="connsiteY2" fmla="*/ 6332739 h 6332739"/>
              <a:gd name="connsiteX3" fmla="*/ 1815353 w 5179620"/>
              <a:gd name="connsiteY3" fmla="*/ 6332739 h 6332739"/>
              <a:gd name="connsiteX4" fmla="*/ 0 w 5179620"/>
              <a:gd name="connsiteY4" fmla="*/ 0 h 6332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9620" h="6332739">
                <a:moveTo>
                  <a:pt x="0" y="0"/>
                </a:moveTo>
                <a:lnTo>
                  <a:pt x="5179620" y="0"/>
                </a:lnTo>
                <a:lnTo>
                  <a:pt x="5179620" y="6332739"/>
                </a:lnTo>
                <a:lnTo>
                  <a:pt x="1815353" y="6332739"/>
                </a:lnTo>
                <a:lnTo>
                  <a:pt x="0" y="0"/>
                </a:lnTo>
                <a:close/>
              </a:path>
            </a:pathLst>
          </a:custGeom>
          <a:solidFill>
            <a:schemeClr val="accent1">
              <a:alpha val="7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itle 1">
            <a:extLst>
              <a:ext uri="{FF2B5EF4-FFF2-40B4-BE49-F238E27FC236}">
                <a16:creationId xmlns:a16="http://schemas.microsoft.com/office/drawing/2014/main" id="{2A2245BF-93EF-2C41-8D2F-2F52A3EBF8AC}"/>
              </a:ext>
            </a:extLst>
          </p:cNvPr>
          <p:cNvSpPr>
            <a:spLocks noGrp="1"/>
          </p:cNvSpPr>
          <p:nvPr>
            <p:ph type="title"/>
          </p:nvPr>
        </p:nvSpPr>
        <p:spPr>
          <a:xfrm>
            <a:off x="953353" y="598739"/>
            <a:ext cx="5979259" cy="1074939"/>
          </a:xfrm>
        </p:spPr>
        <p:txBody>
          <a:bodyPr/>
          <a:lstStyle>
            <a:lvl1pPr>
              <a:defRPr baseline="0">
                <a:solidFill>
                  <a:schemeClr val="tx2"/>
                </a:solidFill>
              </a:defRPr>
            </a:lvl1pPr>
          </a:lstStyle>
          <a:p>
            <a:r>
              <a:rPr lang="en-US" dirty="0"/>
              <a:t>Click to edit Master title style</a:t>
            </a:r>
          </a:p>
        </p:txBody>
      </p:sp>
      <p:sp>
        <p:nvSpPr>
          <p:cNvPr id="18" name="TextBox 17">
            <a:extLst>
              <a:ext uri="{FF2B5EF4-FFF2-40B4-BE49-F238E27FC236}">
                <a16:creationId xmlns:a16="http://schemas.microsoft.com/office/drawing/2014/main" id="{912BE4E9-AE58-7949-9426-94656B300E63}"/>
              </a:ext>
            </a:extLst>
          </p:cNvPr>
          <p:cNvSpPr txBox="1"/>
          <p:nvPr userDrawn="1"/>
        </p:nvSpPr>
        <p:spPr>
          <a:xfrm>
            <a:off x="1005840" y="6685280"/>
            <a:ext cx="0" cy="0"/>
          </a:xfrm>
          <a:prstGeom prst="rect">
            <a:avLst/>
          </a:prstGeom>
        </p:spPr>
        <p:txBody>
          <a:bodyPr vert="horz" wrap="none" lIns="0" tIns="0" rIns="0" bIns="0" rtlCol="0" anchor="t" anchorCtr="0">
            <a:noAutofit/>
          </a:bodyPr>
          <a:lstStyle/>
          <a:p>
            <a:pPr algn="l"/>
            <a:endParaRPr lang="en-US" sz="1800" b="0" i="0" spc="100" baseline="0" dirty="0">
              <a:solidFill>
                <a:schemeClr val="accent3"/>
              </a:solidFill>
            </a:endParaRPr>
          </a:p>
        </p:txBody>
      </p:sp>
      <p:sp>
        <p:nvSpPr>
          <p:cNvPr id="20" name="Slide Number Placeholder 11">
            <a:extLst>
              <a:ext uri="{FF2B5EF4-FFF2-40B4-BE49-F238E27FC236}">
                <a16:creationId xmlns:a16="http://schemas.microsoft.com/office/drawing/2014/main" id="{F8FA5003-193F-9241-9696-2574DBC167AE}"/>
              </a:ext>
            </a:extLst>
          </p:cNvPr>
          <p:cNvSpPr>
            <a:spLocks noGrp="1"/>
          </p:cNvSpPr>
          <p:nvPr>
            <p:ph type="sldNum" sz="quarter" idx="4"/>
          </p:nvPr>
        </p:nvSpPr>
        <p:spPr>
          <a:xfrm>
            <a:off x="688443" y="6436744"/>
            <a:ext cx="517585" cy="365125"/>
          </a:xfrm>
          <a:prstGeom prst="rect">
            <a:avLst/>
          </a:prstGeom>
        </p:spPr>
        <p:txBody>
          <a:bodyPr vert="horz" lIns="91440" tIns="45720" rIns="91440" bIns="45720" rtlCol="0" anchor="ctr"/>
          <a:lstStyle>
            <a:lvl1pPr algn="l">
              <a:defRPr sz="1000" baseline="0">
                <a:solidFill>
                  <a:srgbClr val="BEB7A6"/>
                </a:solidFill>
              </a:defRPr>
            </a:lvl1pPr>
          </a:lstStyle>
          <a:p>
            <a:fld id="{84072E8D-825C-474C-A731-43DDA7DFA4EA}" type="slidenum">
              <a:rPr lang="en-US" smtClean="0"/>
              <a:pPr/>
              <a:t>‹#›</a:t>
            </a:fld>
            <a:endParaRPr lang="en-US" dirty="0"/>
          </a:p>
        </p:txBody>
      </p:sp>
      <p:sp>
        <p:nvSpPr>
          <p:cNvPr id="21" name="Footer Placeholder 12">
            <a:extLst>
              <a:ext uri="{FF2B5EF4-FFF2-40B4-BE49-F238E27FC236}">
                <a16:creationId xmlns:a16="http://schemas.microsoft.com/office/drawing/2014/main" id="{7B2596BC-7FB8-1745-9190-EEEB6E02BB81}"/>
              </a:ext>
            </a:extLst>
          </p:cNvPr>
          <p:cNvSpPr>
            <a:spLocks noGrp="1"/>
          </p:cNvSpPr>
          <p:nvPr>
            <p:ph type="ftr" sz="quarter" idx="3"/>
          </p:nvPr>
        </p:nvSpPr>
        <p:spPr>
          <a:xfrm>
            <a:off x="1598612" y="6436744"/>
            <a:ext cx="3983844" cy="365125"/>
          </a:xfrm>
          <a:prstGeom prst="rect">
            <a:avLst/>
          </a:prstGeom>
        </p:spPr>
        <p:txBody>
          <a:bodyPr vert="horz" lIns="91440" tIns="45720" rIns="91440" bIns="45720" rtlCol="0" anchor="ctr"/>
          <a:lstStyle>
            <a:lvl1pPr algn="l">
              <a:defRPr sz="800" baseline="0">
                <a:solidFill>
                  <a:srgbClr val="BEB7A6"/>
                </a:solidFill>
                <a:latin typeface="Arial"/>
                <a:cs typeface="Arial"/>
              </a:defRPr>
            </a:lvl1pPr>
          </a:lstStyle>
          <a:p>
            <a:pPr>
              <a:defRPr/>
            </a:pPr>
            <a:r>
              <a:rPr lang="en-US" dirty="0"/>
              <a:t>© 2022 Vericast. All Rights Reserved. Confidential - Do Not Distribute.</a:t>
            </a:r>
          </a:p>
        </p:txBody>
      </p:sp>
      <p:sp>
        <p:nvSpPr>
          <p:cNvPr id="22" name="Text Placeholder 4">
            <a:extLst>
              <a:ext uri="{FF2B5EF4-FFF2-40B4-BE49-F238E27FC236}">
                <a16:creationId xmlns:a16="http://schemas.microsoft.com/office/drawing/2014/main" id="{52F81B2D-4C9D-E543-AE4D-507318CC95DC}"/>
              </a:ext>
            </a:extLst>
          </p:cNvPr>
          <p:cNvSpPr>
            <a:spLocks noGrp="1"/>
          </p:cNvSpPr>
          <p:nvPr>
            <p:ph type="body" sz="quarter" idx="12"/>
          </p:nvPr>
        </p:nvSpPr>
        <p:spPr>
          <a:xfrm>
            <a:off x="688975" y="3429000"/>
            <a:ext cx="6313488" cy="990600"/>
          </a:xfrm>
          <a:prstGeom prst="rect">
            <a:avLst/>
          </a:prstGeom>
        </p:spPr>
        <p:txBody>
          <a:bodyPr/>
          <a:lstStyle>
            <a:lvl1pPr marL="233363" indent="-233363">
              <a:tabLst/>
              <a:defRPr sz="1300"/>
            </a:lvl1pPr>
            <a:lvl2pPr marL="233363" indent="-233363">
              <a:tabLst/>
              <a:defRPr sz="1300"/>
            </a:lvl2pPr>
          </a:lstStyle>
          <a:p>
            <a:pPr lvl="0"/>
            <a:r>
              <a:rPr lang="en-US" dirty="0"/>
              <a:t>Click to edit Master text styles</a:t>
            </a:r>
          </a:p>
          <a:p>
            <a:pPr lvl="1"/>
            <a:endParaRPr lang="en-US" dirty="0"/>
          </a:p>
        </p:txBody>
      </p:sp>
      <p:sp>
        <p:nvSpPr>
          <p:cNvPr id="23" name="Text Placeholder 33">
            <a:extLst>
              <a:ext uri="{FF2B5EF4-FFF2-40B4-BE49-F238E27FC236}">
                <a16:creationId xmlns:a16="http://schemas.microsoft.com/office/drawing/2014/main" id="{8B583C5D-B299-FD49-8B43-57CA0848A998}"/>
              </a:ext>
            </a:extLst>
          </p:cNvPr>
          <p:cNvSpPr>
            <a:spLocks noGrp="1"/>
          </p:cNvSpPr>
          <p:nvPr>
            <p:ph type="body" sz="quarter" idx="20" hasCustomPrompt="1"/>
          </p:nvPr>
        </p:nvSpPr>
        <p:spPr>
          <a:xfrm>
            <a:off x="688975" y="2661602"/>
            <a:ext cx="6319838" cy="333136"/>
          </a:xfrm>
          <a:prstGeom prst="rect">
            <a:avLst/>
          </a:prstGeom>
        </p:spPr>
        <p:txBody>
          <a:bodyPr/>
          <a:lstStyle>
            <a:lvl1pPr marL="0" indent="0">
              <a:buNone/>
              <a:defRPr sz="1600" b="1" spc="60" baseline="0">
                <a:solidFill>
                  <a:schemeClr val="accent2"/>
                </a:solidFill>
              </a:defRPr>
            </a:lvl1pPr>
            <a:lvl2pPr marL="457200" indent="0">
              <a:buNone/>
              <a:defRPr sz="1800" b="1">
                <a:solidFill>
                  <a:schemeClr val="accent2"/>
                </a:solidFill>
              </a:defRPr>
            </a:lvl2pPr>
            <a:lvl3pPr marL="914400" indent="0">
              <a:buNone/>
              <a:defRPr sz="1800" b="1">
                <a:solidFill>
                  <a:schemeClr val="accent2"/>
                </a:solidFill>
              </a:defRPr>
            </a:lvl3pPr>
            <a:lvl4pPr marL="1371600" indent="0">
              <a:buNone/>
              <a:defRPr sz="1800" b="1">
                <a:solidFill>
                  <a:schemeClr val="accent2"/>
                </a:solidFill>
              </a:defRPr>
            </a:lvl4pPr>
            <a:lvl5pPr marL="1828800" indent="0">
              <a:buNone/>
              <a:defRPr sz="1800" b="1">
                <a:solidFill>
                  <a:schemeClr val="accent2"/>
                </a:solidFill>
              </a:defRPr>
            </a:lvl5pPr>
          </a:lstStyle>
          <a:p>
            <a:pPr lvl="0"/>
            <a:r>
              <a:rPr lang="en-US" dirty="0"/>
              <a:t>OUR SOLUTION</a:t>
            </a:r>
          </a:p>
        </p:txBody>
      </p:sp>
      <p:sp>
        <p:nvSpPr>
          <p:cNvPr id="24" name="Text Placeholder 4">
            <a:extLst>
              <a:ext uri="{FF2B5EF4-FFF2-40B4-BE49-F238E27FC236}">
                <a16:creationId xmlns:a16="http://schemas.microsoft.com/office/drawing/2014/main" id="{AB8EC5CE-49EC-C642-8391-B61F5926F695}"/>
              </a:ext>
            </a:extLst>
          </p:cNvPr>
          <p:cNvSpPr>
            <a:spLocks noGrp="1"/>
          </p:cNvSpPr>
          <p:nvPr>
            <p:ph type="body" sz="quarter" idx="22"/>
          </p:nvPr>
        </p:nvSpPr>
        <p:spPr>
          <a:xfrm>
            <a:off x="688975" y="4861762"/>
            <a:ext cx="6313488" cy="990600"/>
          </a:xfrm>
          <a:prstGeom prst="rect">
            <a:avLst/>
          </a:prstGeom>
        </p:spPr>
        <p:txBody>
          <a:bodyPr/>
          <a:lstStyle>
            <a:lvl1pPr marL="233363" indent="-233363">
              <a:tabLst/>
              <a:defRPr sz="1300"/>
            </a:lvl1pPr>
            <a:lvl2pPr marL="233363" indent="-233363">
              <a:tabLst/>
              <a:defRPr sz="1300"/>
            </a:lvl2pPr>
          </a:lstStyle>
          <a:p>
            <a:pPr lvl="0"/>
            <a:r>
              <a:rPr lang="en-US" dirty="0"/>
              <a:t>Click to edit Master text styles</a:t>
            </a:r>
          </a:p>
          <a:p>
            <a:pPr lvl="1"/>
            <a:endParaRPr lang="en-US" dirty="0"/>
          </a:p>
        </p:txBody>
      </p:sp>
      <p:sp>
        <p:nvSpPr>
          <p:cNvPr id="26" name="Text Placeholder 5">
            <a:extLst>
              <a:ext uri="{FF2B5EF4-FFF2-40B4-BE49-F238E27FC236}">
                <a16:creationId xmlns:a16="http://schemas.microsoft.com/office/drawing/2014/main" id="{1AE2F6BB-0609-174A-BCD5-765CE4E34750}"/>
              </a:ext>
            </a:extLst>
          </p:cNvPr>
          <p:cNvSpPr>
            <a:spLocks noGrp="1"/>
          </p:cNvSpPr>
          <p:nvPr>
            <p:ph type="body" sz="quarter" idx="25" hasCustomPrompt="1"/>
          </p:nvPr>
        </p:nvSpPr>
        <p:spPr>
          <a:xfrm>
            <a:off x="688975" y="1752600"/>
            <a:ext cx="6313488" cy="838200"/>
          </a:xfrm>
          <a:prstGeom prst="rect">
            <a:avLst/>
          </a:prstGeom>
        </p:spPr>
        <p:txBody>
          <a:bodyPr/>
          <a:lstStyle>
            <a:lvl1pPr marL="0" indent="0">
              <a:buFontTx/>
              <a:buNone/>
              <a:defRPr sz="140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dirty="0"/>
              <a:t>Copy</a:t>
            </a:r>
          </a:p>
        </p:txBody>
      </p:sp>
      <p:sp>
        <p:nvSpPr>
          <p:cNvPr id="27" name="Content Placeholder 2">
            <a:extLst>
              <a:ext uri="{FF2B5EF4-FFF2-40B4-BE49-F238E27FC236}">
                <a16:creationId xmlns:a16="http://schemas.microsoft.com/office/drawing/2014/main" id="{FEE6DEF8-DC8D-CB44-A3F3-B30135F3651D}"/>
              </a:ext>
            </a:extLst>
          </p:cNvPr>
          <p:cNvSpPr>
            <a:spLocks noGrp="1"/>
          </p:cNvSpPr>
          <p:nvPr>
            <p:ph idx="13" hasCustomPrompt="1"/>
          </p:nvPr>
        </p:nvSpPr>
        <p:spPr>
          <a:xfrm>
            <a:off x="8955085" y="1832358"/>
            <a:ext cx="2320822" cy="300037"/>
          </a:xfrm>
          <a:prstGeom prst="rect">
            <a:avLst/>
          </a:prstGeom>
        </p:spPr>
        <p:txBody>
          <a:bodyPr/>
          <a:lstStyle>
            <a:lvl1pPr marL="0" indent="0" algn="r">
              <a:spcBef>
                <a:spcPts val="1032"/>
              </a:spcBef>
              <a:buFontTx/>
              <a:buNone/>
              <a:defRPr sz="1400" b="1" baseline="0">
                <a:solidFill>
                  <a:schemeClr val="bg1"/>
                </a:solidFill>
              </a:defRPr>
            </a:lvl1pPr>
            <a:lvl2pPr marL="0" indent="0">
              <a:buFontTx/>
              <a:buNone/>
              <a:defRPr sz="1600" baseline="0"/>
            </a:lvl2pPr>
            <a:lvl3pPr marL="914400" indent="0">
              <a:buFontTx/>
              <a:buNone/>
              <a:defRPr sz="1600" baseline="0"/>
            </a:lvl3pPr>
            <a:lvl4pPr marL="1371600" indent="0">
              <a:buFontTx/>
              <a:buNone/>
              <a:defRPr sz="1600" baseline="0"/>
            </a:lvl4pPr>
            <a:lvl5pPr marL="1828800" indent="0">
              <a:buFontTx/>
              <a:buNone/>
              <a:defRPr sz="1600" baseline="0"/>
            </a:lvl5pPr>
          </a:lstStyle>
          <a:p>
            <a:pPr marL="0" indent="0">
              <a:buNone/>
            </a:pPr>
            <a:r>
              <a:rPr lang="en-US" sz="1600" dirty="0"/>
              <a:t>RESULTS</a:t>
            </a:r>
            <a:endParaRPr lang="en-US" dirty="0"/>
          </a:p>
        </p:txBody>
      </p:sp>
      <p:sp>
        <p:nvSpPr>
          <p:cNvPr id="28" name="Text Placeholder 16">
            <a:extLst>
              <a:ext uri="{FF2B5EF4-FFF2-40B4-BE49-F238E27FC236}">
                <a16:creationId xmlns:a16="http://schemas.microsoft.com/office/drawing/2014/main" id="{B2479511-6384-C744-86B4-020DF2B78490}"/>
              </a:ext>
            </a:extLst>
          </p:cNvPr>
          <p:cNvSpPr>
            <a:spLocks noGrp="1"/>
          </p:cNvSpPr>
          <p:nvPr>
            <p:ph type="body" sz="quarter" idx="14" hasCustomPrompt="1"/>
          </p:nvPr>
        </p:nvSpPr>
        <p:spPr>
          <a:xfrm>
            <a:off x="8304212" y="2153143"/>
            <a:ext cx="2971800" cy="761148"/>
          </a:xfrm>
          <a:prstGeom prst="rect">
            <a:avLst/>
          </a:prstGeom>
        </p:spPr>
        <p:txBody>
          <a:bodyPr anchor="b"/>
          <a:lstStyle>
            <a:lvl1pPr marL="0" indent="0" algn="r">
              <a:buFontTx/>
              <a:buNone/>
              <a:defRPr sz="5000" b="1">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$0.00%</a:t>
            </a:r>
          </a:p>
        </p:txBody>
      </p:sp>
      <p:sp>
        <p:nvSpPr>
          <p:cNvPr id="29" name="Text Placeholder 16">
            <a:extLst>
              <a:ext uri="{FF2B5EF4-FFF2-40B4-BE49-F238E27FC236}">
                <a16:creationId xmlns:a16="http://schemas.microsoft.com/office/drawing/2014/main" id="{FB324B84-8C58-9747-86FE-E85CCE0876C4}"/>
              </a:ext>
            </a:extLst>
          </p:cNvPr>
          <p:cNvSpPr>
            <a:spLocks noGrp="1"/>
          </p:cNvSpPr>
          <p:nvPr>
            <p:ph type="body" sz="quarter" idx="15" hasCustomPrompt="1"/>
          </p:nvPr>
        </p:nvSpPr>
        <p:spPr>
          <a:xfrm>
            <a:off x="7923212" y="3002647"/>
            <a:ext cx="3352800" cy="369332"/>
          </a:xfrm>
          <a:prstGeom prst="rect">
            <a:avLst/>
          </a:prstGeom>
        </p:spPr>
        <p:txBody>
          <a:bodyPr/>
          <a:lstStyle>
            <a:lvl1pPr marL="0" indent="0" algn="r">
              <a:buFontTx/>
              <a:buNone/>
              <a:defRPr sz="1200" b="1">
                <a:solidFill>
                  <a:schemeClr val="accent2">
                    <a:lumMod val="20000"/>
                    <a:lumOff val="8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RESULT DESCRIPTION</a:t>
            </a:r>
          </a:p>
        </p:txBody>
      </p:sp>
      <p:sp>
        <p:nvSpPr>
          <p:cNvPr id="30" name="Text Placeholder 16">
            <a:extLst>
              <a:ext uri="{FF2B5EF4-FFF2-40B4-BE49-F238E27FC236}">
                <a16:creationId xmlns:a16="http://schemas.microsoft.com/office/drawing/2014/main" id="{FAE3FC88-2BFF-A946-89DF-E293727D3484}"/>
              </a:ext>
            </a:extLst>
          </p:cNvPr>
          <p:cNvSpPr>
            <a:spLocks noGrp="1"/>
          </p:cNvSpPr>
          <p:nvPr>
            <p:ph type="body" sz="quarter" idx="16" hasCustomPrompt="1"/>
          </p:nvPr>
        </p:nvSpPr>
        <p:spPr>
          <a:xfrm>
            <a:off x="8304212" y="3432558"/>
            <a:ext cx="2971800" cy="761148"/>
          </a:xfrm>
          <a:prstGeom prst="rect">
            <a:avLst/>
          </a:prstGeom>
        </p:spPr>
        <p:txBody>
          <a:bodyPr anchor="b"/>
          <a:lstStyle>
            <a:lvl1pPr marL="0" indent="0" algn="r">
              <a:buFontTx/>
              <a:buNone/>
              <a:defRPr sz="5000" b="1">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$0.00%</a:t>
            </a:r>
          </a:p>
        </p:txBody>
      </p:sp>
      <p:sp>
        <p:nvSpPr>
          <p:cNvPr id="31" name="Text Placeholder 16">
            <a:extLst>
              <a:ext uri="{FF2B5EF4-FFF2-40B4-BE49-F238E27FC236}">
                <a16:creationId xmlns:a16="http://schemas.microsoft.com/office/drawing/2014/main" id="{25E6DC22-4016-954B-A7B8-B6D68B700269}"/>
              </a:ext>
            </a:extLst>
          </p:cNvPr>
          <p:cNvSpPr>
            <a:spLocks noGrp="1"/>
          </p:cNvSpPr>
          <p:nvPr>
            <p:ph type="body" sz="quarter" idx="17" hasCustomPrompt="1"/>
          </p:nvPr>
        </p:nvSpPr>
        <p:spPr>
          <a:xfrm>
            <a:off x="7923212" y="4255137"/>
            <a:ext cx="3352800" cy="369332"/>
          </a:xfrm>
          <a:prstGeom prst="rect">
            <a:avLst/>
          </a:prstGeom>
        </p:spPr>
        <p:txBody>
          <a:bodyPr/>
          <a:lstStyle>
            <a:lvl1pPr marL="0" indent="0" algn="r">
              <a:buFontTx/>
              <a:buNone/>
              <a:defRPr sz="1200" b="1">
                <a:solidFill>
                  <a:schemeClr val="accent2">
                    <a:lumMod val="20000"/>
                    <a:lumOff val="8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RESULT DESCRIPTION</a:t>
            </a:r>
          </a:p>
        </p:txBody>
      </p:sp>
      <p:sp>
        <p:nvSpPr>
          <p:cNvPr id="32" name="Text Placeholder 16">
            <a:extLst>
              <a:ext uri="{FF2B5EF4-FFF2-40B4-BE49-F238E27FC236}">
                <a16:creationId xmlns:a16="http://schemas.microsoft.com/office/drawing/2014/main" id="{369C76B1-5990-0649-BF45-6FDADBEF67EA}"/>
              </a:ext>
            </a:extLst>
          </p:cNvPr>
          <p:cNvSpPr>
            <a:spLocks noGrp="1"/>
          </p:cNvSpPr>
          <p:nvPr>
            <p:ph type="body" sz="quarter" idx="18" hasCustomPrompt="1"/>
          </p:nvPr>
        </p:nvSpPr>
        <p:spPr>
          <a:xfrm>
            <a:off x="8304212" y="4687653"/>
            <a:ext cx="2971800" cy="761148"/>
          </a:xfrm>
          <a:prstGeom prst="rect">
            <a:avLst/>
          </a:prstGeom>
        </p:spPr>
        <p:txBody>
          <a:bodyPr anchor="b"/>
          <a:lstStyle>
            <a:lvl1pPr marL="0" indent="0" algn="r">
              <a:buFontTx/>
              <a:buNone/>
              <a:defRPr sz="5000" b="1">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$0.00%</a:t>
            </a:r>
          </a:p>
        </p:txBody>
      </p:sp>
      <p:sp>
        <p:nvSpPr>
          <p:cNvPr id="33" name="Text Placeholder 16">
            <a:extLst>
              <a:ext uri="{FF2B5EF4-FFF2-40B4-BE49-F238E27FC236}">
                <a16:creationId xmlns:a16="http://schemas.microsoft.com/office/drawing/2014/main" id="{DE0B211A-16B6-E943-98CB-FDD907C5F259}"/>
              </a:ext>
            </a:extLst>
          </p:cNvPr>
          <p:cNvSpPr>
            <a:spLocks noGrp="1"/>
          </p:cNvSpPr>
          <p:nvPr>
            <p:ph type="body" sz="quarter" idx="19" hasCustomPrompt="1"/>
          </p:nvPr>
        </p:nvSpPr>
        <p:spPr>
          <a:xfrm>
            <a:off x="7999412" y="5498068"/>
            <a:ext cx="3276600" cy="369332"/>
          </a:xfrm>
          <a:prstGeom prst="rect">
            <a:avLst/>
          </a:prstGeom>
        </p:spPr>
        <p:txBody>
          <a:bodyPr/>
          <a:lstStyle>
            <a:lvl1pPr marL="0" indent="0" algn="r">
              <a:buFontTx/>
              <a:buNone/>
              <a:defRPr sz="1200" b="1">
                <a:solidFill>
                  <a:schemeClr val="accent2">
                    <a:lumMod val="20000"/>
                    <a:lumOff val="8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RESULT DESCRIPTION</a:t>
            </a:r>
          </a:p>
        </p:txBody>
      </p:sp>
      <p:sp>
        <p:nvSpPr>
          <p:cNvPr id="34" name="Text Placeholder 5">
            <a:extLst>
              <a:ext uri="{FF2B5EF4-FFF2-40B4-BE49-F238E27FC236}">
                <a16:creationId xmlns:a16="http://schemas.microsoft.com/office/drawing/2014/main" id="{58C6A8DA-5CA7-BF4F-ADC1-3904643D9812}"/>
              </a:ext>
            </a:extLst>
          </p:cNvPr>
          <p:cNvSpPr>
            <a:spLocks noGrp="1"/>
          </p:cNvSpPr>
          <p:nvPr>
            <p:ph type="body" sz="quarter" idx="26" hasCustomPrompt="1"/>
          </p:nvPr>
        </p:nvSpPr>
        <p:spPr>
          <a:xfrm>
            <a:off x="7389812" y="6437313"/>
            <a:ext cx="2133600" cy="365125"/>
          </a:xfrm>
          <a:prstGeom prst="rect">
            <a:avLst/>
          </a:prstGeom>
        </p:spPr>
        <p:txBody>
          <a:bodyPr anchor="ctr"/>
          <a:lstStyle>
            <a:lvl1pPr marL="0" indent="0">
              <a:buFontTx/>
              <a:buNone/>
              <a:defRPr sz="800"/>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lvl="0"/>
            <a:r>
              <a:rPr lang="en-US" dirty="0"/>
              <a:t>CASE STUDY</a:t>
            </a:r>
          </a:p>
        </p:txBody>
      </p:sp>
      <p:sp>
        <p:nvSpPr>
          <p:cNvPr id="35" name="Text Placeholder 4">
            <a:extLst>
              <a:ext uri="{FF2B5EF4-FFF2-40B4-BE49-F238E27FC236}">
                <a16:creationId xmlns:a16="http://schemas.microsoft.com/office/drawing/2014/main" id="{B07C10CD-6D4F-354D-AE79-D19EA6E6989A}"/>
              </a:ext>
            </a:extLst>
          </p:cNvPr>
          <p:cNvSpPr>
            <a:spLocks noGrp="1"/>
          </p:cNvSpPr>
          <p:nvPr>
            <p:ph type="body" sz="quarter" idx="28" hasCustomPrompt="1"/>
          </p:nvPr>
        </p:nvSpPr>
        <p:spPr>
          <a:xfrm>
            <a:off x="686996" y="3063038"/>
            <a:ext cx="4238625" cy="296863"/>
          </a:xfrm>
          <a:prstGeom prst="rect">
            <a:avLst/>
          </a:prstGeom>
        </p:spPr>
        <p:txBody>
          <a:bodyPr anchor="ctr" anchorCtr="0"/>
          <a:lstStyle>
            <a:lvl1pPr marL="0" indent="0">
              <a:buFontTx/>
              <a:buNone/>
              <a:defRPr sz="1400" b="1" spc="0">
                <a:solidFill>
                  <a:schemeClr val="accent1"/>
                </a:solidFill>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en-US" dirty="0"/>
              <a:t>Solution Name</a:t>
            </a:r>
          </a:p>
        </p:txBody>
      </p:sp>
      <p:sp>
        <p:nvSpPr>
          <p:cNvPr id="36" name="Text Placeholder 4">
            <a:extLst>
              <a:ext uri="{FF2B5EF4-FFF2-40B4-BE49-F238E27FC236}">
                <a16:creationId xmlns:a16="http://schemas.microsoft.com/office/drawing/2014/main" id="{5EBB76F6-DE60-5341-9DC6-DFD7D244B8A2}"/>
              </a:ext>
            </a:extLst>
          </p:cNvPr>
          <p:cNvSpPr>
            <a:spLocks noGrp="1"/>
          </p:cNvSpPr>
          <p:nvPr>
            <p:ph type="body" sz="quarter" idx="29" hasCustomPrompt="1"/>
          </p:nvPr>
        </p:nvSpPr>
        <p:spPr>
          <a:xfrm>
            <a:off x="686996" y="4495800"/>
            <a:ext cx="4238625" cy="296863"/>
          </a:xfrm>
          <a:prstGeom prst="rect">
            <a:avLst/>
          </a:prstGeom>
        </p:spPr>
        <p:txBody>
          <a:bodyPr anchor="ctr" anchorCtr="0"/>
          <a:lstStyle>
            <a:lvl1pPr marL="0" indent="0">
              <a:buFontTx/>
              <a:buNone/>
              <a:defRPr sz="1400" b="1" spc="0">
                <a:solidFill>
                  <a:schemeClr val="accent1"/>
                </a:solidFill>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en-US" dirty="0"/>
              <a:t>Solution Name</a:t>
            </a:r>
          </a:p>
        </p:txBody>
      </p:sp>
      <p:sp>
        <p:nvSpPr>
          <p:cNvPr id="37" name="Text Placeholder 4">
            <a:extLst>
              <a:ext uri="{FF2B5EF4-FFF2-40B4-BE49-F238E27FC236}">
                <a16:creationId xmlns:a16="http://schemas.microsoft.com/office/drawing/2014/main" id="{8CED5C0B-DD83-D241-ADAF-2CA6921E479A}"/>
              </a:ext>
            </a:extLst>
          </p:cNvPr>
          <p:cNvSpPr>
            <a:spLocks noGrp="1"/>
          </p:cNvSpPr>
          <p:nvPr>
            <p:ph type="body" sz="quarter" idx="24" hasCustomPrompt="1"/>
          </p:nvPr>
        </p:nvSpPr>
        <p:spPr>
          <a:xfrm>
            <a:off x="947235" y="383517"/>
            <a:ext cx="4238625" cy="220461"/>
          </a:xfrm>
          <a:prstGeom prst="rect">
            <a:avLst/>
          </a:prstGeom>
        </p:spPr>
        <p:txBody>
          <a:bodyPr anchor="ctr" anchorCtr="0"/>
          <a:lstStyle>
            <a:lvl1pPr marL="0" indent="0">
              <a:buFontTx/>
              <a:buNone/>
              <a:defRPr sz="1000" b="1" spc="300">
                <a:solidFill>
                  <a:schemeClr val="accent1"/>
                </a:solidFill>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en-US" dirty="0"/>
              <a:t>PRODUCT</a:t>
            </a:r>
          </a:p>
        </p:txBody>
      </p:sp>
      <p:sp>
        <p:nvSpPr>
          <p:cNvPr id="25" name="Text Placeholder 4">
            <a:extLst>
              <a:ext uri="{FF2B5EF4-FFF2-40B4-BE49-F238E27FC236}">
                <a16:creationId xmlns:a16="http://schemas.microsoft.com/office/drawing/2014/main" id="{9A58955C-FEC2-E94B-95B4-7D72C91A91E9}"/>
              </a:ext>
            </a:extLst>
          </p:cNvPr>
          <p:cNvSpPr>
            <a:spLocks noGrp="1"/>
          </p:cNvSpPr>
          <p:nvPr>
            <p:ph type="body" sz="quarter" idx="10" hasCustomPrompt="1"/>
          </p:nvPr>
        </p:nvSpPr>
        <p:spPr>
          <a:xfrm>
            <a:off x="681038" y="5890846"/>
            <a:ext cx="5719762" cy="235317"/>
          </a:xfrm>
          <a:prstGeom prst="rect">
            <a:avLst/>
          </a:prstGeom>
        </p:spPr>
        <p:txBody>
          <a:bodyPr/>
          <a:lstStyle>
            <a:lvl1pPr marL="0" indent="0">
              <a:buFontTx/>
              <a:buNone/>
              <a:defRPr sz="700" b="0" i="1" baseline="0"/>
            </a:lvl1pPr>
            <a:lvl2pPr marL="457200" indent="0">
              <a:buFontTx/>
              <a:buNone/>
              <a:defRPr sz="700" b="0" i="1" baseline="0"/>
            </a:lvl2pPr>
            <a:lvl3pPr marL="914400" indent="0">
              <a:buFontTx/>
              <a:buNone/>
              <a:defRPr sz="700" b="0" i="1" baseline="0"/>
            </a:lvl3pPr>
            <a:lvl4pPr marL="1371600" indent="0">
              <a:buFontTx/>
              <a:buNone/>
              <a:defRPr sz="700" b="0" i="1" baseline="0"/>
            </a:lvl4pPr>
            <a:lvl5pPr marL="1828800" indent="0">
              <a:buFontTx/>
              <a:buNone/>
              <a:defRPr sz="700" b="0" i="1" baseline="0"/>
            </a:lvl5pPr>
          </a:lstStyle>
          <a:p>
            <a:pPr lvl="0"/>
            <a:r>
              <a:rPr lang="en-US" dirty="0"/>
              <a:t>Click Here to Add Sources</a:t>
            </a:r>
          </a:p>
        </p:txBody>
      </p:sp>
    </p:spTree>
    <p:extLst>
      <p:ext uri="{BB962C8B-B14F-4D97-AF65-F5344CB8AC3E}">
        <p14:creationId xmlns:p14="http://schemas.microsoft.com/office/powerpoint/2010/main" val="3999425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5" name="Rectangle 2">
            <a:extLst>
              <a:ext uri="{FF2B5EF4-FFF2-40B4-BE49-F238E27FC236}">
                <a16:creationId xmlns:a16="http://schemas.microsoft.com/office/drawing/2014/main" id="{965AD44D-11DA-8E42-8FB2-603BA2470353}"/>
              </a:ext>
            </a:extLst>
          </p:cNvPr>
          <p:cNvSpPr/>
          <p:nvPr userDrawn="1"/>
        </p:nvSpPr>
        <p:spPr>
          <a:xfrm>
            <a:off x="6306671" y="0"/>
            <a:ext cx="5882154" cy="6333565"/>
          </a:xfrm>
          <a:custGeom>
            <a:avLst/>
            <a:gdLst>
              <a:gd name="connsiteX0" fmla="*/ 0 w 5882154"/>
              <a:gd name="connsiteY0" fmla="*/ 0 h 6333565"/>
              <a:gd name="connsiteX1" fmla="*/ 5882154 w 5882154"/>
              <a:gd name="connsiteY1" fmla="*/ 0 h 6333565"/>
              <a:gd name="connsiteX2" fmla="*/ 5882154 w 5882154"/>
              <a:gd name="connsiteY2" fmla="*/ 6333565 h 6333565"/>
              <a:gd name="connsiteX3" fmla="*/ 0 w 5882154"/>
              <a:gd name="connsiteY3" fmla="*/ 6333565 h 6333565"/>
              <a:gd name="connsiteX4" fmla="*/ 0 w 5882154"/>
              <a:gd name="connsiteY4" fmla="*/ 0 h 6333565"/>
              <a:gd name="connsiteX0" fmla="*/ 2716305 w 5882154"/>
              <a:gd name="connsiteY0" fmla="*/ 0 h 6347012"/>
              <a:gd name="connsiteX1" fmla="*/ 5882154 w 5882154"/>
              <a:gd name="connsiteY1" fmla="*/ 13447 h 6347012"/>
              <a:gd name="connsiteX2" fmla="*/ 5882154 w 5882154"/>
              <a:gd name="connsiteY2" fmla="*/ 6347012 h 6347012"/>
              <a:gd name="connsiteX3" fmla="*/ 0 w 5882154"/>
              <a:gd name="connsiteY3" fmla="*/ 6347012 h 6347012"/>
              <a:gd name="connsiteX4" fmla="*/ 2716305 w 5882154"/>
              <a:gd name="connsiteY4" fmla="*/ 0 h 6347012"/>
              <a:gd name="connsiteX0" fmla="*/ 2608729 w 5882154"/>
              <a:gd name="connsiteY0" fmla="*/ 0 h 6333565"/>
              <a:gd name="connsiteX1" fmla="*/ 5882154 w 5882154"/>
              <a:gd name="connsiteY1" fmla="*/ 0 h 6333565"/>
              <a:gd name="connsiteX2" fmla="*/ 5882154 w 5882154"/>
              <a:gd name="connsiteY2" fmla="*/ 6333565 h 6333565"/>
              <a:gd name="connsiteX3" fmla="*/ 0 w 5882154"/>
              <a:gd name="connsiteY3" fmla="*/ 6333565 h 6333565"/>
              <a:gd name="connsiteX4" fmla="*/ 2608729 w 5882154"/>
              <a:gd name="connsiteY4" fmla="*/ 0 h 6333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82154" h="6333565">
                <a:moveTo>
                  <a:pt x="2608729" y="0"/>
                </a:moveTo>
                <a:lnTo>
                  <a:pt x="5882154" y="0"/>
                </a:lnTo>
                <a:lnTo>
                  <a:pt x="5882154" y="6333565"/>
                </a:lnTo>
                <a:lnTo>
                  <a:pt x="0" y="6333565"/>
                </a:lnTo>
                <a:lnTo>
                  <a:pt x="2608729" y="0"/>
                </a:lnTo>
                <a:close/>
              </a:path>
            </a:pathLst>
          </a:custGeom>
          <a:blipFill dpi="0" rotWithShape="1">
            <a:blip r:embed="rId2" cstate="screen">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Rectangle 20">
            <a:extLst>
              <a:ext uri="{FF2B5EF4-FFF2-40B4-BE49-F238E27FC236}">
                <a16:creationId xmlns:a16="http://schemas.microsoft.com/office/drawing/2014/main" id="{42187CE0-6C28-5E44-ABA3-125A16F20AEE}"/>
              </a:ext>
            </a:extLst>
          </p:cNvPr>
          <p:cNvSpPr/>
          <p:nvPr userDrawn="1"/>
        </p:nvSpPr>
        <p:spPr>
          <a:xfrm>
            <a:off x="7022652" y="0"/>
            <a:ext cx="5179620" cy="6332739"/>
          </a:xfrm>
          <a:custGeom>
            <a:avLst/>
            <a:gdLst>
              <a:gd name="connsiteX0" fmla="*/ 0 w 5179620"/>
              <a:gd name="connsiteY0" fmla="*/ 0 h 6332739"/>
              <a:gd name="connsiteX1" fmla="*/ 5179620 w 5179620"/>
              <a:gd name="connsiteY1" fmla="*/ 0 h 6332739"/>
              <a:gd name="connsiteX2" fmla="*/ 5179620 w 5179620"/>
              <a:gd name="connsiteY2" fmla="*/ 6332739 h 6332739"/>
              <a:gd name="connsiteX3" fmla="*/ 0 w 5179620"/>
              <a:gd name="connsiteY3" fmla="*/ 6332739 h 6332739"/>
              <a:gd name="connsiteX4" fmla="*/ 0 w 5179620"/>
              <a:gd name="connsiteY4" fmla="*/ 0 h 6332739"/>
              <a:gd name="connsiteX0" fmla="*/ 0 w 5179620"/>
              <a:gd name="connsiteY0" fmla="*/ 0 h 6332739"/>
              <a:gd name="connsiteX1" fmla="*/ 5179620 w 5179620"/>
              <a:gd name="connsiteY1" fmla="*/ 0 h 6332739"/>
              <a:gd name="connsiteX2" fmla="*/ 5179620 w 5179620"/>
              <a:gd name="connsiteY2" fmla="*/ 6332739 h 6332739"/>
              <a:gd name="connsiteX3" fmla="*/ 1815353 w 5179620"/>
              <a:gd name="connsiteY3" fmla="*/ 6332739 h 6332739"/>
              <a:gd name="connsiteX4" fmla="*/ 0 w 5179620"/>
              <a:gd name="connsiteY4" fmla="*/ 0 h 6332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9620" h="6332739">
                <a:moveTo>
                  <a:pt x="0" y="0"/>
                </a:moveTo>
                <a:lnTo>
                  <a:pt x="5179620" y="0"/>
                </a:lnTo>
                <a:lnTo>
                  <a:pt x="5179620" y="6332739"/>
                </a:lnTo>
                <a:lnTo>
                  <a:pt x="1815353" y="6332739"/>
                </a:lnTo>
                <a:lnTo>
                  <a:pt x="0" y="0"/>
                </a:lnTo>
                <a:close/>
              </a:path>
            </a:pathLst>
          </a:custGeom>
          <a:solidFill>
            <a:schemeClr val="accent1">
              <a:alpha val="74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48F50A5-F19C-EF4D-9EDD-3CA2C2E6779D}"/>
              </a:ext>
            </a:extLst>
          </p:cNvPr>
          <p:cNvSpPr>
            <a:spLocks noGrp="1"/>
          </p:cNvSpPr>
          <p:nvPr>
            <p:ph type="title"/>
          </p:nvPr>
        </p:nvSpPr>
        <p:spPr>
          <a:xfrm>
            <a:off x="930723" y="633030"/>
            <a:ext cx="10535790" cy="525960"/>
          </a:xfr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CAC700EF-9BAA-4049-9145-22E84D64982B}"/>
              </a:ext>
            </a:extLst>
          </p:cNvPr>
          <p:cNvSpPr>
            <a:spLocks noGrp="1"/>
          </p:cNvSpPr>
          <p:nvPr>
            <p:ph type="sldNum" sz="quarter" idx="10"/>
          </p:nvPr>
        </p:nvSpPr>
        <p:spPr/>
        <p:txBody>
          <a:bodyPr/>
          <a:lstStyle/>
          <a:p>
            <a:fld id="{84072E8D-825C-474C-A731-43DDA7DFA4EA}" type="slidenum">
              <a:rPr lang="en-US" smtClean="0"/>
              <a:pPr/>
              <a:t>‹#›</a:t>
            </a:fld>
            <a:endParaRPr lang="en-US" dirty="0"/>
          </a:p>
        </p:txBody>
      </p:sp>
      <p:sp>
        <p:nvSpPr>
          <p:cNvPr id="4" name="Footer Placeholder 3">
            <a:extLst>
              <a:ext uri="{FF2B5EF4-FFF2-40B4-BE49-F238E27FC236}">
                <a16:creationId xmlns:a16="http://schemas.microsoft.com/office/drawing/2014/main" id="{12889F50-17AA-3B41-B2C0-824325281C31}"/>
              </a:ext>
            </a:extLst>
          </p:cNvPr>
          <p:cNvSpPr>
            <a:spLocks noGrp="1"/>
          </p:cNvSpPr>
          <p:nvPr>
            <p:ph type="ftr" sz="quarter" idx="11"/>
          </p:nvPr>
        </p:nvSpPr>
        <p:spPr/>
        <p:txBody>
          <a:bodyPr/>
          <a:lstStyle/>
          <a:p>
            <a:pPr>
              <a:defRPr/>
            </a:pPr>
            <a:r>
              <a:rPr lang="en-US" dirty="0"/>
              <a:t>© 2021 Vericast. All Rights Reserved. Confidential - Do Not Distribute.</a:t>
            </a:r>
          </a:p>
        </p:txBody>
      </p:sp>
      <p:sp>
        <p:nvSpPr>
          <p:cNvPr id="6" name="TextBox 5">
            <a:extLst>
              <a:ext uri="{FF2B5EF4-FFF2-40B4-BE49-F238E27FC236}">
                <a16:creationId xmlns:a16="http://schemas.microsoft.com/office/drawing/2014/main" id="{2CCFD4E9-37F0-EA44-BF41-2CA91A39EAFA}"/>
              </a:ext>
            </a:extLst>
          </p:cNvPr>
          <p:cNvSpPr txBox="1"/>
          <p:nvPr userDrawn="1"/>
        </p:nvSpPr>
        <p:spPr>
          <a:xfrm>
            <a:off x="1005840" y="6685280"/>
            <a:ext cx="0" cy="0"/>
          </a:xfrm>
          <a:prstGeom prst="rect">
            <a:avLst/>
          </a:prstGeom>
        </p:spPr>
        <p:txBody>
          <a:bodyPr vert="horz" wrap="none" lIns="0" tIns="0" rIns="0" bIns="0" rtlCol="0" anchor="t" anchorCtr="0">
            <a:noAutofit/>
          </a:bodyPr>
          <a:lstStyle/>
          <a:p>
            <a:pPr algn="l"/>
            <a:endParaRPr lang="en-US" sz="1800" b="0" i="0" spc="100" baseline="0" dirty="0">
              <a:solidFill>
                <a:schemeClr val="accent3"/>
              </a:solidFill>
            </a:endParaRPr>
          </a:p>
        </p:txBody>
      </p:sp>
      <p:sp>
        <p:nvSpPr>
          <p:cNvPr id="7" name="Slide Number Placeholder 11">
            <a:extLst>
              <a:ext uri="{FF2B5EF4-FFF2-40B4-BE49-F238E27FC236}">
                <a16:creationId xmlns:a16="http://schemas.microsoft.com/office/drawing/2014/main" id="{C32C2DC1-B564-024A-BCC6-3B6631C4B884}"/>
              </a:ext>
            </a:extLst>
          </p:cNvPr>
          <p:cNvSpPr txBox="1">
            <a:spLocks/>
          </p:cNvSpPr>
          <p:nvPr userDrawn="1"/>
        </p:nvSpPr>
        <p:spPr>
          <a:xfrm>
            <a:off x="688443" y="6436744"/>
            <a:ext cx="517585" cy="365125"/>
          </a:xfrm>
          <a:prstGeom prst="rect">
            <a:avLst/>
          </a:prstGeom>
        </p:spPr>
        <p:txBody>
          <a:bodyPr vert="horz" lIns="91440" tIns="45720" rIns="91440" bIns="45720" rtlCol="0" anchor="ctr"/>
          <a:lstStyle>
            <a:defPPr>
              <a:defRPr lang="en-US"/>
            </a:defPPr>
            <a:lvl1pPr marL="0" algn="l" defTabSz="457200" rtl="0" eaLnBrk="1" latinLnBrk="0" hangingPunct="1">
              <a:defRPr sz="1000" kern="1200" baseline="0">
                <a:solidFill>
                  <a:srgbClr val="BEB7A6"/>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4072E8D-825C-474C-A731-43DDA7DFA4EA}" type="slidenum">
              <a:rPr lang="en-US" smtClean="0"/>
              <a:pPr/>
              <a:t>‹#›</a:t>
            </a:fld>
            <a:endParaRPr lang="en-US" dirty="0"/>
          </a:p>
        </p:txBody>
      </p:sp>
      <p:sp>
        <p:nvSpPr>
          <p:cNvPr id="8" name="Footer Placeholder 12">
            <a:extLst>
              <a:ext uri="{FF2B5EF4-FFF2-40B4-BE49-F238E27FC236}">
                <a16:creationId xmlns:a16="http://schemas.microsoft.com/office/drawing/2014/main" id="{FF60D1B2-95F4-CE43-8F31-971729EA0E27}"/>
              </a:ext>
            </a:extLst>
          </p:cNvPr>
          <p:cNvSpPr txBox="1">
            <a:spLocks/>
          </p:cNvSpPr>
          <p:nvPr userDrawn="1"/>
        </p:nvSpPr>
        <p:spPr>
          <a:xfrm>
            <a:off x="1598612" y="6436744"/>
            <a:ext cx="3983844" cy="365125"/>
          </a:xfrm>
          <a:prstGeom prst="rect">
            <a:avLst/>
          </a:prstGeom>
        </p:spPr>
        <p:txBody>
          <a:bodyPr vert="horz" lIns="91440" tIns="45720" rIns="91440" bIns="45720" rtlCol="0" anchor="ctr"/>
          <a:lstStyle>
            <a:defPPr>
              <a:defRPr lang="en-US"/>
            </a:defPPr>
            <a:lvl1pPr marL="0" algn="l" defTabSz="457200" rtl="0" eaLnBrk="1" latinLnBrk="0" hangingPunct="1">
              <a:defRPr sz="800" kern="1200" baseline="0">
                <a:solidFill>
                  <a:srgbClr val="BEB7A6"/>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a:t>© 2022 Vericast. All Rights Reserved. Confidential - Do Not Distribute.</a:t>
            </a:r>
          </a:p>
        </p:txBody>
      </p:sp>
      <p:sp>
        <p:nvSpPr>
          <p:cNvPr id="9" name="Text Placeholder 4">
            <a:extLst>
              <a:ext uri="{FF2B5EF4-FFF2-40B4-BE49-F238E27FC236}">
                <a16:creationId xmlns:a16="http://schemas.microsoft.com/office/drawing/2014/main" id="{B021B2EF-90CB-4E4D-ABDE-C953174DE91D}"/>
              </a:ext>
            </a:extLst>
          </p:cNvPr>
          <p:cNvSpPr>
            <a:spLocks noGrp="1"/>
          </p:cNvSpPr>
          <p:nvPr>
            <p:ph type="body" sz="quarter" idx="12"/>
          </p:nvPr>
        </p:nvSpPr>
        <p:spPr>
          <a:xfrm>
            <a:off x="688975" y="3429000"/>
            <a:ext cx="6313488" cy="990600"/>
          </a:xfrm>
          <a:prstGeom prst="rect">
            <a:avLst/>
          </a:prstGeom>
        </p:spPr>
        <p:txBody>
          <a:bodyPr/>
          <a:lstStyle>
            <a:lvl1pPr marL="233363" indent="-233363">
              <a:tabLst/>
              <a:defRPr sz="1300"/>
            </a:lvl1pPr>
            <a:lvl2pPr marL="233363" indent="-233363">
              <a:tabLst/>
              <a:defRPr sz="1300"/>
            </a:lvl2pPr>
          </a:lstStyle>
          <a:p>
            <a:pPr lvl="0"/>
            <a:r>
              <a:rPr lang="en-US" dirty="0"/>
              <a:t>Click to edit Master text styles</a:t>
            </a:r>
          </a:p>
          <a:p>
            <a:pPr lvl="1"/>
            <a:endParaRPr lang="en-US" dirty="0"/>
          </a:p>
        </p:txBody>
      </p:sp>
      <p:sp>
        <p:nvSpPr>
          <p:cNvPr id="10" name="Text Placeholder 33">
            <a:extLst>
              <a:ext uri="{FF2B5EF4-FFF2-40B4-BE49-F238E27FC236}">
                <a16:creationId xmlns:a16="http://schemas.microsoft.com/office/drawing/2014/main" id="{CA6FCB7E-C1CB-8C40-BB6F-825B64675952}"/>
              </a:ext>
            </a:extLst>
          </p:cNvPr>
          <p:cNvSpPr>
            <a:spLocks noGrp="1"/>
          </p:cNvSpPr>
          <p:nvPr>
            <p:ph type="body" sz="quarter" idx="20" hasCustomPrompt="1"/>
          </p:nvPr>
        </p:nvSpPr>
        <p:spPr>
          <a:xfrm>
            <a:off x="688975" y="2661602"/>
            <a:ext cx="6319838" cy="333136"/>
          </a:xfrm>
          <a:prstGeom prst="rect">
            <a:avLst/>
          </a:prstGeom>
        </p:spPr>
        <p:txBody>
          <a:bodyPr/>
          <a:lstStyle>
            <a:lvl1pPr marL="0" indent="0">
              <a:buNone/>
              <a:defRPr sz="1600" b="1" spc="60" baseline="0">
                <a:solidFill>
                  <a:schemeClr val="accent2"/>
                </a:solidFill>
              </a:defRPr>
            </a:lvl1pPr>
            <a:lvl2pPr marL="457200" indent="0">
              <a:buNone/>
              <a:defRPr sz="1800" b="1">
                <a:solidFill>
                  <a:schemeClr val="accent2"/>
                </a:solidFill>
              </a:defRPr>
            </a:lvl2pPr>
            <a:lvl3pPr marL="914400" indent="0">
              <a:buNone/>
              <a:defRPr sz="1800" b="1">
                <a:solidFill>
                  <a:schemeClr val="accent2"/>
                </a:solidFill>
              </a:defRPr>
            </a:lvl3pPr>
            <a:lvl4pPr marL="1371600" indent="0">
              <a:buNone/>
              <a:defRPr sz="1800" b="1">
                <a:solidFill>
                  <a:schemeClr val="accent2"/>
                </a:solidFill>
              </a:defRPr>
            </a:lvl4pPr>
            <a:lvl5pPr marL="1828800" indent="0">
              <a:buNone/>
              <a:defRPr sz="1800" b="1">
                <a:solidFill>
                  <a:schemeClr val="accent2"/>
                </a:solidFill>
              </a:defRPr>
            </a:lvl5pPr>
          </a:lstStyle>
          <a:p>
            <a:pPr lvl="0"/>
            <a:r>
              <a:rPr lang="en-US" dirty="0"/>
              <a:t>OUR SOLUTION</a:t>
            </a:r>
          </a:p>
        </p:txBody>
      </p:sp>
      <p:sp>
        <p:nvSpPr>
          <p:cNvPr id="11" name="Text Placeholder 4">
            <a:extLst>
              <a:ext uri="{FF2B5EF4-FFF2-40B4-BE49-F238E27FC236}">
                <a16:creationId xmlns:a16="http://schemas.microsoft.com/office/drawing/2014/main" id="{604432FC-A030-5246-A2C4-AA77FD15FA99}"/>
              </a:ext>
            </a:extLst>
          </p:cNvPr>
          <p:cNvSpPr>
            <a:spLocks noGrp="1"/>
          </p:cNvSpPr>
          <p:nvPr>
            <p:ph type="body" sz="quarter" idx="22"/>
          </p:nvPr>
        </p:nvSpPr>
        <p:spPr>
          <a:xfrm>
            <a:off x="688975" y="4861762"/>
            <a:ext cx="6313488" cy="990600"/>
          </a:xfrm>
          <a:prstGeom prst="rect">
            <a:avLst/>
          </a:prstGeom>
        </p:spPr>
        <p:txBody>
          <a:bodyPr/>
          <a:lstStyle>
            <a:lvl1pPr marL="233363" indent="-233363">
              <a:tabLst/>
              <a:defRPr sz="1300"/>
            </a:lvl1pPr>
            <a:lvl2pPr marL="233363" indent="-233363">
              <a:tabLst/>
              <a:defRPr sz="1300"/>
            </a:lvl2pPr>
          </a:lstStyle>
          <a:p>
            <a:pPr lvl="0"/>
            <a:r>
              <a:rPr lang="en-US" dirty="0"/>
              <a:t>Click to edit Master text styles</a:t>
            </a:r>
          </a:p>
          <a:p>
            <a:pPr lvl="1"/>
            <a:endParaRPr lang="en-US" dirty="0"/>
          </a:p>
        </p:txBody>
      </p:sp>
      <p:sp>
        <p:nvSpPr>
          <p:cNvPr id="12" name="Text Placeholder 5">
            <a:extLst>
              <a:ext uri="{FF2B5EF4-FFF2-40B4-BE49-F238E27FC236}">
                <a16:creationId xmlns:a16="http://schemas.microsoft.com/office/drawing/2014/main" id="{4F0F6A7A-2AD4-C04B-B3C0-1C686763F7B5}"/>
              </a:ext>
            </a:extLst>
          </p:cNvPr>
          <p:cNvSpPr>
            <a:spLocks noGrp="1"/>
          </p:cNvSpPr>
          <p:nvPr>
            <p:ph type="body" sz="quarter" idx="25" hasCustomPrompt="1"/>
          </p:nvPr>
        </p:nvSpPr>
        <p:spPr>
          <a:xfrm>
            <a:off x="688975" y="1752600"/>
            <a:ext cx="6313488" cy="838200"/>
          </a:xfrm>
          <a:prstGeom prst="rect">
            <a:avLst/>
          </a:prstGeom>
        </p:spPr>
        <p:txBody>
          <a:bodyPr/>
          <a:lstStyle>
            <a:lvl1pPr marL="0" indent="0">
              <a:buFontTx/>
              <a:buNone/>
              <a:defRPr sz="140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dirty="0"/>
              <a:t>Copy</a:t>
            </a:r>
          </a:p>
        </p:txBody>
      </p:sp>
      <p:sp>
        <p:nvSpPr>
          <p:cNvPr id="13" name="Content Placeholder 2">
            <a:extLst>
              <a:ext uri="{FF2B5EF4-FFF2-40B4-BE49-F238E27FC236}">
                <a16:creationId xmlns:a16="http://schemas.microsoft.com/office/drawing/2014/main" id="{063F0C74-20B8-614E-B0DF-BA92EADE722E}"/>
              </a:ext>
            </a:extLst>
          </p:cNvPr>
          <p:cNvSpPr>
            <a:spLocks noGrp="1"/>
          </p:cNvSpPr>
          <p:nvPr>
            <p:ph idx="13" hasCustomPrompt="1"/>
          </p:nvPr>
        </p:nvSpPr>
        <p:spPr>
          <a:xfrm>
            <a:off x="8955085" y="1832358"/>
            <a:ext cx="2320822" cy="300037"/>
          </a:xfrm>
          <a:prstGeom prst="rect">
            <a:avLst/>
          </a:prstGeom>
        </p:spPr>
        <p:txBody>
          <a:bodyPr/>
          <a:lstStyle>
            <a:lvl1pPr marL="0" indent="0" algn="r">
              <a:spcBef>
                <a:spcPts val="1032"/>
              </a:spcBef>
              <a:buFontTx/>
              <a:buNone/>
              <a:defRPr sz="1400" b="1" baseline="0">
                <a:solidFill>
                  <a:schemeClr val="bg1"/>
                </a:solidFill>
              </a:defRPr>
            </a:lvl1pPr>
            <a:lvl2pPr marL="0" indent="0">
              <a:buFontTx/>
              <a:buNone/>
              <a:defRPr sz="1600" baseline="0"/>
            </a:lvl2pPr>
            <a:lvl3pPr marL="914400" indent="0">
              <a:buFontTx/>
              <a:buNone/>
              <a:defRPr sz="1600" baseline="0"/>
            </a:lvl3pPr>
            <a:lvl4pPr marL="1371600" indent="0">
              <a:buFontTx/>
              <a:buNone/>
              <a:defRPr sz="1600" baseline="0"/>
            </a:lvl4pPr>
            <a:lvl5pPr marL="1828800" indent="0">
              <a:buFontTx/>
              <a:buNone/>
              <a:defRPr sz="1600" baseline="0"/>
            </a:lvl5pPr>
          </a:lstStyle>
          <a:p>
            <a:pPr marL="0" indent="0">
              <a:buNone/>
            </a:pPr>
            <a:r>
              <a:rPr lang="en-US" sz="1600" dirty="0"/>
              <a:t>RESULTS</a:t>
            </a:r>
            <a:endParaRPr lang="en-US" dirty="0"/>
          </a:p>
        </p:txBody>
      </p:sp>
      <p:sp>
        <p:nvSpPr>
          <p:cNvPr id="14" name="Text Placeholder 16">
            <a:extLst>
              <a:ext uri="{FF2B5EF4-FFF2-40B4-BE49-F238E27FC236}">
                <a16:creationId xmlns:a16="http://schemas.microsoft.com/office/drawing/2014/main" id="{7264C9DF-382B-BF48-87DE-01DA385B3B6E}"/>
              </a:ext>
            </a:extLst>
          </p:cNvPr>
          <p:cNvSpPr>
            <a:spLocks noGrp="1"/>
          </p:cNvSpPr>
          <p:nvPr>
            <p:ph type="body" sz="quarter" idx="14" hasCustomPrompt="1"/>
          </p:nvPr>
        </p:nvSpPr>
        <p:spPr>
          <a:xfrm>
            <a:off x="8304212" y="2153143"/>
            <a:ext cx="2971800" cy="761148"/>
          </a:xfrm>
          <a:prstGeom prst="rect">
            <a:avLst/>
          </a:prstGeom>
        </p:spPr>
        <p:txBody>
          <a:bodyPr anchor="b"/>
          <a:lstStyle>
            <a:lvl1pPr marL="0" indent="0" algn="r">
              <a:buFontTx/>
              <a:buNone/>
              <a:defRPr sz="5000" b="1">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$0.00%</a:t>
            </a:r>
          </a:p>
        </p:txBody>
      </p:sp>
      <p:sp>
        <p:nvSpPr>
          <p:cNvPr id="15" name="Text Placeholder 16">
            <a:extLst>
              <a:ext uri="{FF2B5EF4-FFF2-40B4-BE49-F238E27FC236}">
                <a16:creationId xmlns:a16="http://schemas.microsoft.com/office/drawing/2014/main" id="{54E71594-8A01-D040-AD0D-E26035D3DE4C}"/>
              </a:ext>
            </a:extLst>
          </p:cNvPr>
          <p:cNvSpPr>
            <a:spLocks noGrp="1"/>
          </p:cNvSpPr>
          <p:nvPr>
            <p:ph type="body" sz="quarter" idx="15" hasCustomPrompt="1"/>
          </p:nvPr>
        </p:nvSpPr>
        <p:spPr>
          <a:xfrm>
            <a:off x="7923212" y="3002647"/>
            <a:ext cx="3352800" cy="369332"/>
          </a:xfrm>
          <a:prstGeom prst="rect">
            <a:avLst/>
          </a:prstGeom>
        </p:spPr>
        <p:txBody>
          <a:bodyPr/>
          <a:lstStyle>
            <a:lvl1pPr marL="0" indent="0" algn="r">
              <a:buFontTx/>
              <a:buNone/>
              <a:defRPr sz="1200" b="1">
                <a:solidFill>
                  <a:schemeClr val="accent2">
                    <a:lumMod val="20000"/>
                    <a:lumOff val="8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RESULT DESCRIPTION</a:t>
            </a:r>
          </a:p>
        </p:txBody>
      </p:sp>
      <p:sp>
        <p:nvSpPr>
          <p:cNvPr id="16" name="Text Placeholder 16">
            <a:extLst>
              <a:ext uri="{FF2B5EF4-FFF2-40B4-BE49-F238E27FC236}">
                <a16:creationId xmlns:a16="http://schemas.microsoft.com/office/drawing/2014/main" id="{FD8D126E-4312-3A4B-A1F0-5A6980062E66}"/>
              </a:ext>
            </a:extLst>
          </p:cNvPr>
          <p:cNvSpPr>
            <a:spLocks noGrp="1"/>
          </p:cNvSpPr>
          <p:nvPr>
            <p:ph type="body" sz="quarter" idx="16" hasCustomPrompt="1"/>
          </p:nvPr>
        </p:nvSpPr>
        <p:spPr>
          <a:xfrm>
            <a:off x="8304212" y="3432558"/>
            <a:ext cx="2971800" cy="761148"/>
          </a:xfrm>
          <a:prstGeom prst="rect">
            <a:avLst/>
          </a:prstGeom>
        </p:spPr>
        <p:txBody>
          <a:bodyPr anchor="b"/>
          <a:lstStyle>
            <a:lvl1pPr marL="0" indent="0" algn="r">
              <a:buFontTx/>
              <a:buNone/>
              <a:defRPr sz="5000" b="1">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$0.00%</a:t>
            </a:r>
          </a:p>
        </p:txBody>
      </p:sp>
      <p:sp>
        <p:nvSpPr>
          <p:cNvPr id="17" name="Text Placeholder 16">
            <a:extLst>
              <a:ext uri="{FF2B5EF4-FFF2-40B4-BE49-F238E27FC236}">
                <a16:creationId xmlns:a16="http://schemas.microsoft.com/office/drawing/2014/main" id="{D533A546-7DA8-564E-874C-C42710451435}"/>
              </a:ext>
            </a:extLst>
          </p:cNvPr>
          <p:cNvSpPr>
            <a:spLocks noGrp="1"/>
          </p:cNvSpPr>
          <p:nvPr>
            <p:ph type="body" sz="quarter" idx="17" hasCustomPrompt="1"/>
          </p:nvPr>
        </p:nvSpPr>
        <p:spPr>
          <a:xfrm>
            <a:off x="7923212" y="4255137"/>
            <a:ext cx="3352800" cy="369332"/>
          </a:xfrm>
          <a:prstGeom prst="rect">
            <a:avLst/>
          </a:prstGeom>
        </p:spPr>
        <p:txBody>
          <a:bodyPr/>
          <a:lstStyle>
            <a:lvl1pPr marL="0" indent="0" algn="r">
              <a:buFontTx/>
              <a:buNone/>
              <a:defRPr sz="1200" b="1">
                <a:solidFill>
                  <a:schemeClr val="accent2">
                    <a:lumMod val="20000"/>
                    <a:lumOff val="8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RESULT DESCRIPTION</a:t>
            </a:r>
          </a:p>
        </p:txBody>
      </p:sp>
      <p:sp>
        <p:nvSpPr>
          <p:cNvPr id="18" name="Text Placeholder 16">
            <a:extLst>
              <a:ext uri="{FF2B5EF4-FFF2-40B4-BE49-F238E27FC236}">
                <a16:creationId xmlns:a16="http://schemas.microsoft.com/office/drawing/2014/main" id="{5ED21464-C814-9A4C-A34F-AD1A3C1A7D60}"/>
              </a:ext>
            </a:extLst>
          </p:cNvPr>
          <p:cNvSpPr>
            <a:spLocks noGrp="1"/>
          </p:cNvSpPr>
          <p:nvPr>
            <p:ph type="body" sz="quarter" idx="18" hasCustomPrompt="1"/>
          </p:nvPr>
        </p:nvSpPr>
        <p:spPr>
          <a:xfrm>
            <a:off x="8304212" y="4687653"/>
            <a:ext cx="2971800" cy="761148"/>
          </a:xfrm>
          <a:prstGeom prst="rect">
            <a:avLst/>
          </a:prstGeom>
        </p:spPr>
        <p:txBody>
          <a:bodyPr anchor="b"/>
          <a:lstStyle>
            <a:lvl1pPr marL="0" indent="0" algn="r">
              <a:buFontTx/>
              <a:buNone/>
              <a:defRPr sz="5000" b="1">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$0.00%</a:t>
            </a:r>
          </a:p>
        </p:txBody>
      </p:sp>
      <p:sp>
        <p:nvSpPr>
          <p:cNvPr id="19" name="Text Placeholder 16">
            <a:extLst>
              <a:ext uri="{FF2B5EF4-FFF2-40B4-BE49-F238E27FC236}">
                <a16:creationId xmlns:a16="http://schemas.microsoft.com/office/drawing/2014/main" id="{DEE6409E-7A6B-E74A-A6BD-163517C601F7}"/>
              </a:ext>
            </a:extLst>
          </p:cNvPr>
          <p:cNvSpPr>
            <a:spLocks noGrp="1"/>
          </p:cNvSpPr>
          <p:nvPr>
            <p:ph type="body" sz="quarter" idx="19" hasCustomPrompt="1"/>
          </p:nvPr>
        </p:nvSpPr>
        <p:spPr>
          <a:xfrm>
            <a:off x="7999412" y="5498068"/>
            <a:ext cx="3276600" cy="369332"/>
          </a:xfrm>
          <a:prstGeom prst="rect">
            <a:avLst/>
          </a:prstGeom>
        </p:spPr>
        <p:txBody>
          <a:bodyPr/>
          <a:lstStyle>
            <a:lvl1pPr marL="0" indent="0" algn="r">
              <a:buFontTx/>
              <a:buNone/>
              <a:defRPr sz="1200" b="1">
                <a:solidFill>
                  <a:schemeClr val="accent2">
                    <a:lumMod val="20000"/>
                    <a:lumOff val="8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RESULT DESCRIPTION</a:t>
            </a:r>
          </a:p>
        </p:txBody>
      </p:sp>
      <p:sp>
        <p:nvSpPr>
          <p:cNvPr id="20" name="Text Placeholder 5">
            <a:extLst>
              <a:ext uri="{FF2B5EF4-FFF2-40B4-BE49-F238E27FC236}">
                <a16:creationId xmlns:a16="http://schemas.microsoft.com/office/drawing/2014/main" id="{1EAB0DAB-1C57-5C49-AA7E-442826A88F0D}"/>
              </a:ext>
            </a:extLst>
          </p:cNvPr>
          <p:cNvSpPr>
            <a:spLocks noGrp="1"/>
          </p:cNvSpPr>
          <p:nvPr>
            <p:ph type="body" sz="quarter" idx="26" hasCustomPrompt="1"/>
          </p:nvPr>
        </p:nvSpPr>
        <p:spPr>
          <a:xfrm>
            <a:off x="7389812" y="6437313"/>
            <a:ext cx="2133600" cy="365125"/>
          </a:xfrm>
          <a:prstGeom prst="rect">
            <a:avLst/>
          </a:prstGeom>
        </p:spPr>
        <p:txBody>
          <a:bodyPr anchor="ctr"/>
          <a:lstStyle>
            <a:lvl1pPr marL="0" indent="0">
              <a:buFontTx/>
              <a:buNone/>
              <a:defRPr sz="800"/>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lvl="0"/>
            <a:r>
              <a:rPr lang="en-US" dirty="0"/>
              <a:t>CASE STUDY</a:t>
            </a:r>
          </a:p>
        </p:txBody>
      </p:sp>
      <p:sp>
        <p:nvSpPr>
          <p:cNvPr id="21" name="Text Placeholder 4">
            <a:extLst>
              <a:ext uri="{FF2B5EF4-FFF2-40B4-BE49-F238E27FC236}">
                <a16:creationId xmlns:a16="http://schemas.microsoft.com/office/drawing/2014/main" id="{4CED6446-88ED-8F42-964B-794B48663FD0}"/>
              </a:ext>
            </a:extLst>
          </p:cNvPr>
          <p:cNvSpPr>
            <a:spLocks noGrp="1"/>
          </p:cNvSpPr>
          <p:nvPr>
            <p:ph type="body" sz="quarter" idx="28" hasCustomPrompt="1"/>
          </p:nvPr>
        </p:nvSpPr>
        <p:spPr>
          <a:xfrm>
            <a:off x="686996" y="3063038"/>
            <a:ext cx="4238625" cy="296863"/>
          </a:xfrm>
          <a:prstGeom prst="rect">
            <a:avLst/>
          </a:prstGeom>
        </p:spPr>
        <p:txBody>
          <a:bodyPr anchor="ctr" anchorCtr="0"/>
          <a:lstStyle>
            <a:lvl1pPr marL="0" indent="0">
              <a:buFontTx/>
              <a:buNone/>
              <a:defRPr sz="1400" b="1" spc="0">
                <a:solidFill>
                  <a:schemeClr val="accent1"/>
                </a:solidFill>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en-US" dirty="0"/>
              <a:t>Solution Name</a:t>
            </a:r>
          </a:p>
        </p:txBody>
      </p:sp>
      <p:sp>
        <p:nvSpPr>
          <p:cNvPr id="22" name="Text Placeholder 4">
            <a:extLst>
              <a:ext uri="{FF2B5EF4-FFF2-40B4-BE49-F238E27FC236}">
                <a16:creationId xmlns:a16="http://schemas.microsoft.com/office/drawing/2014/main" id="{1B0DC074-C8DE-434F-9C89-A73EFECC498B}"/>
              </a:ext>
            </a:extLst>
          </p:cNvPr>
          <p:cNvSpPr>
            <a:spLocks noGrp="1"/>
          </p:cNvSpPr>
          <p:nvPr>
            <p:ph type="body" sz="quarter" idx="29" hasCustomPrompt="1"/>
          </p:nvPr>
        </p:nvSpPr>
        <p:spPr>
          <a:xfrm>
            <a:off x="686996" y="4495800"/>
            <a:ext cx="4238625" cy="296863"/>
          </a:xfrm>
          <a:prstGeom prst="rect">
            <a:avLst/>
          </a:prstGeom>
        </p:spPr>
        <p:txBody>
          <a:bodyPr anchor="ctr" anchorCtr="0"/>
          <a:lstStyle>
            <a:lvl1pPr marL="0" indent="0">
              <a:buFontTx/>
              <a:buNone/>
              <a:defRPr sz="1400" b="1" spc="0">
                <a:solidFill>
                  <a:schemeClr val="accent1"/>
                </a:solidFill>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en-US" dirty="0"/>
              <a:t>Solution Name</a:t>
            </a:r>
          </a:p>
        </p:txBody>
      </p:sp>
      <p:sp>
        <p:nvSpPr>
          <p:cNvPr id="23" name="Text Placeholder 4">
            <a:extLst>
              <a:ext uri="{FF2B5EF4-FFF2-40B4-BE49-F238E27FC236}">
                <a16:creationId xmlns:a16="http://schemas.microsoft.com/office/drawing/2014/main" id="{781F356F-6A14-7D4D-867E-DF540DE149A0}"/>
              </a:ext>
            </a:extLst>
          </p:cNvPr>
          <p:cNvSpPr>
            <a:spLocks noGrp="1"/>
          </p:cNvSpPr>
          <p:nvPr>
            <p:ph type="body" sz="quarter" idx="24" hasCustomPrompt="1"/>
          </p:nvPr>
        </p:nvSpPr>
        <p:spPr>
          <a:xfrm>
            <a:off x="947235" y="383517"/>
            <a:ext cx="4238625" cy="220461"/>
          </a:xfrm>
          <a:prstGeom prst="rect">
            <a:avLst/>
          </a:prstGeom>
        </p:spPr>
        <p:txBody>
          <a:bodyPr anchor="ctr" anchorCtr="0"/>
          <a:lstStyle>
            <a:lvl1pPr marL="0" indent="0">
              <a:buFontTx/>
              <a:buNone/>
              <a:defRPr sz="1000" b="1" spc="300">
                <a:solidFill>
                  <a:schemeClr val="accent1"/>
                </a:solidFill>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en-US" dirty="0"/>
              <a:t>PRODUCT</a:t>
            </a:r>
          </a:p>
        </p:txBody>
      </p:sp>
      <p:sp>
        <p:nvSpPr>
          <p:cNvPr id="24" name="Text Placeholder 4">
            <a:extLst>
              <a:ext uri="{FF2B5EF4-FFF2-40B4-BE49-F238E27FC236}">
                <a16:creationId xmlns:a16="http://schemas.microsoft.com/office/drawing/2014/main" id="{9E352AF6-63B7-C440-92D8-240C35BEE353}"/>
              </a:ext>
            </a:extLst>
          </p:cNvPr>
          <p:cNvSpPr>
            <a:spLocks noGrp="1"/>
          </p:cNvSpPr>
          <p:nvPr>
            <p:ph type="body" sz="quarter" idx="30" hasCustomPrompt="1"/>
          </p:nvPr>
        </p:nvSpPr>
        <p:spPr>
          <a:xfrm>
            <a:off x="681038" y="5890846"/>
            <a:ext cx="5719762" cy="235317"/>
          </a:xfrm>
          <a:prstGeom prst="rect">
            <a:avLst/>
          </a:prstGeom>
        </p:spPr>
        <p:txBody>
          <a:bodyPr/>
          <a:lstStyle>
            <a:lvl1pPr marL="0" indent="0">
              <a:buFontTx/>
              <a:buNone/>
              <a:defRPr sz="700" b="0" i="1" baseline="0"/>
            </a:lvl1pPr>
            <a:lvl2pPr marL="457200" indent="0">
              <a:buFontTx/>
              <a:buNone/>
              <a:defRPr sz="700" b="0" i="1" baseline="0"/>
            </a:lvl2pPr>
            <a:lvl3pPr marL="914400" indent="0">
              <a:buFontTx/>
              <a:buNone/>
              <a:defRPr sz="700" b="0" i="1" baseline="0"/>
            </a:lvl3pPr>
            <a:lvl4pPr marL="1371600" indent="0">
              <a:buFontTx/>
              <a:buNone/>
              <a:defRPr sz="700" b="0" i="1" baseline="0"/>
            </a:lvl4pPr>
            <a:lvl5pPr marL="1828800" indent="0">
              <a:buFontTx/>
              <a:buNone/>
              <a:defRPr sz="700" b="0" i="1" baseline="0"/>
            </a:lvl5pPr>
          </a:lstStyle>
          <a:p>
            <a:pPr lvl="0"/>
            <a:r>
              <a:rPr lang="en-US" dirty="0"/>
              <a:t>Click Here to Add Sources</a:t>
            </a:r>
          </a:p>
        </p:txBody>
      </p:sp>
    </p:spTree>
    <p:extLst>
      <p:ext uri="{BB962C8B-B14F-4D97-AF65-F5344CB8AC3E}">
        <p14:creationId xmlns:p14="http://schemas.microsoft.com/office/powerpoint/2010/main" val="3264018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ase Study Custom">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2A2245BF-93EF-2C41-8D2F-2F52A3EBF8AC}"/>
              </a:ext>
            </a:extLst>
          </p:cNvPr>
          <p:cNvSpPr>
            <a:spLocks noGrp="1"/>
          </p:cNvSpPr>
          <p:nvPr>
            <p:ph type="title"/>
          </p:nvPr>
        </p:nvSpPr>
        <p:spPr>
          <a:xfrm>
            <a:off x="953353" y="598739"/>
            <a:ext cx="5979259" cy="1074939"/>
          </a:xfrm>
        </p:spPr>
        <p:txBody>
          <a:bodyPr/>
          <a:lstStyle>
            <a:lvl1pPr>
              <a:defRPr baseline="0">
                <a:solidFill>
                  <a:schemeClr val="tx2"/>
                </a:solidFill>
              </a:defRPr>
            </a:lvl1pPr>
          </a:lstStyle>
          <a:p>
            <a:r>
              <a:rPr lang="en-US" dirty="0"/>
              <a:t>Click to edit Master title style</a:t>
            </a:r>
          </a:p>
        </p:txBody>
      </p:sp>
      <p:sp>
        <p:nvSpPr>
          <p:cNvPr id="18" name="TextBox 17">
            <a:extLst>
              <a:ext uri="{FF2B5EF4-FFF2-40B4-BE49-F238E27FC236}">
                <a16:creationId xmlns:a16="http://schemas.microsoft.com/office/drawing/2014/main" id="{912BE4E9-AE58-7949-9426-94656B300E63}"/>
              </a:ext>
            </a:extLst>
          </p:cNvPr>
          <p:cNvSpPr txBox="1"/>
          <p:nvPr userDrawn="1"/>
        </p:nvSpPr>
        <p:spPr>
          <a:xfrm>
            <a:off x="1005840" y="6685280"/>
            <a:ext cx="0" cy="0"/>
          </a:xfrm>
          <a:prstGeom prst="rect">
            <a:avLst/>
          </a:prstGeom>
        </p:spPr>
        <p:txBody>
          <a:bodyPr vert="horz" wrap="none" lIns="0" tIns="0" rIns="0" bIns="0" rtlCol="0" anchor="t" anchorCtr="0">
            <a:noAutofit/>
          </a:bodyPr>
          <a:lstStyle/>
          <a:p>
            <a:pPr algn="l"/>
            <a:endParaRPr lang="en-US" sz="1800" b="0" i="0" spc="100" baseline="0" dirty="0">
              <a:solidFill>
                <a:schemeClr val="accent3"/>
              </a:solidFill>
            </a:endParaRPr>
          </a:p>
        </p:txBody>
      </p:sp>
      <p:sp>
        <p:nvSpPr>
          <p:cNvPr id="20" name="Slide Number Placeholder 11">
            <a:extLst>
              <a:ext uri="{FF2B5EF4-FFF2-40B4-BE49-F238E27FC236}">
                <a16:creationId xmlns:a16="http://schemas.microsoft.com/office/drawing/2014/main" id="{F8FA5003-193F-9241-9696-2574DBC167AE}"/>
              </a:ext>
            </a:extLst>
          </p:cNvPr>
          <p:cNvSpPr>
            <a:spLocks noGrp="1"/>
          </p:cNvSpPr>
          <p:nvPr>
            <p:ph type="sldNum" sz="quarter" idx="4"/>
          </p:nvPr>
        </p:nvSpPr>
        <p:spPr>
          <a:xfrm>
            <a:off x="688443" y="6436744"/>
            <a:ext cx="517585" cy="365125"/>
          </a:xfrm>
          <a:prstGeom prst="rect">
            <a:avLst/>
          </a:prstGeom>
        </p:spPr>
        <p:txBody>
          <a:bodyPr vert="horz" lIns="91440" tIns="45720" rIns="91440" bIns="45720" rtlCol="0" anchor="ctr"/>
          <a:lstStyle>
            <a:lvl1pPr algn="l">
              <a:defRPr sz="1000" baseline="0">
                <a:solidFill>
                  <a:srgbClr val="BEB7A6"/>
                </a:solidFill>
              </a:defRPr>
            </a:lvl1pPr>
          </a:lstStyle>
          <a:p>
            <a:fld id="{84072E8D-825C-474C-A731-43DDA7DFA4EA}" type="slidenum">
              <a:rPr lang="en-US" smtClean="0"/>
              <a:pPr/>
              <a:t>‹#›</a:t>
            </a:fld>
            <a:endParaRPr lang="en-US" dirty="0"/>
          </a:p>
        </p:txBody>
      </p:sp>
      <p:sp>
        <p:nvSpPr>
          <p:cNvPr id="21" name="Footer Placeholder 12">
            <a:extLst>
              <a:ext uri="{FF2B5EF4-FFF2-40B4-BE49-F238E27FC236}">
                <a16:creationId xmlns:a16="http://schemas.microsoft.com/office/drawing/2014/main" id="{7B2596BC-7FB8-1745-9190-EEEB6E02BB81}"/>
              </a:ext>
            </a:extLst>
          </p:cNvPr>
          <p:cNvSpPr>
            <a:spLocks noGrp="1"/>
          </p:cNvSpPr>
          <p:nvPr>
            <p:ph type="ftr" sz="quarter" idx="3"/>
          </p:nvPr>
        </p:nvSpPr>
        <p:spPr>
          <a:xfrm>
            <a:off x="1598612" y="6436744"/>
            <a:ext cx="3983844" cy="365125"/>
          </a:xfrm>
          <a:prstGeom prst="rect">
            <a:avLst/>
          </a:prstGeom>
        </p:spPr>
        <p:txBody>
          <a:bodyPr vert="horz" lIns="91440" tIns="45720" rIns="91440" bIns="45720" rtlCol="0" anchor="ctr"/>
          <a:lstStyle>
            <a:lvl1pPr algn="l">
              <a:defRPr sz="800" baseline="0">
                <a:solidFill>
                  <a:srgbClr val="BEB7A6"/>
                </a:solidFill>
                <a:latin typeface="Arial"/>
                <a:cs typeface="Arial"/>
              </a:defRPr>
            </a:lvl1pPr>
          </a:lstStyle>
          <a:p>
            <a:pPr>
              <a:defRPr/>
            </a:pPr>
            <a:r>
              <a:rPr lang="en-US" dirty="0"/>
              <a:t>© 2022 Vericast. All Rights Reserved. Confidential - Do Not Distribute.</a:t>
            </a:r>
          </a:p>
        </p:txBody>
      </p:sp>
      <p:sp>
        <p:nvSpPr>
          <p:cNvPr id="22" name="Text Placeholder 4">
            <a:extLst>
              <a:ext uri="{FF2B5EF4-FFF2-40B4-BE49-F238E27FC236}">
                <a16:creationId xmlns:a16="http://schemas.microsoft.com/office/drawing/2014/main" id="{52F81B2D-4C9D-E543-AE4D-507318CC95DC}"/>
              </a:ext>
            </a:extLst>
          </p:cNvPr>
          <p:cNvSpPr>
            <a:spLocks noGrp="1"/>
          </p:cNvSpPr>
          <p:nvPr>
            <p:ph type="body" sz="quarter" idx="12"/>
          </p:nvPr>
        </p:nvSpPr>
        <p:spPr>
          <a:xfrm>
            <a:off x="688975" y="3429000"/>
            <a:ext cx="6313488" cy="990600"/>
          </a:xfrm>
          <a:prstGeom prst="rect">
            <a:avLst/>
          </a:prstGeom>
        </p:spPr>
        <p:txBody>
          <a:bodyPr/>
          <a:lstStyle>
            <a:lvl1pPr marL="233363" indent="-233363">
              <a:tabLst/>
              <a:defRPr sz="1300"/>
            </a:lvl1pPr>
            <a:lvl2pPr marL="233363" indent="-233363">
              <a:tabLst/>
              <a:defRPr sz="1300"/>
            </a:lvl2pPr>
          </a:lstStyle>
          <a:p>
            <a:pPr lvl="0"/>
            <a:r>
              <a:rPr lang="en-US" dirty="0"/>
              <a:t>Click to edit Master text styles</a:t>
            </a:r>
          </a:p>
          <a:p>
            <a:pPr lvl="1"/>
            <a:endParaRPr lang="en-US" dirty="0"/>
          </a:p>
        </p:txBody>
      </p:sp>
      <p:sp>
        <p:nvSpPr>
          <p:cNvPr id="23" name="Text Placeholder 33">
            <a:extLst>
              <a:ext uri="{FF2B5EF4-FFF2-40B4-BE49-F238E27FC236}">
                <a16:creationId xmlns:a16="http://schemas.microsoft.com/office/drawing/2014/main" id="{8B583C5D-B299-FD49-8B43-57CA0848A998}"/>
              </a:ext>
            </a:extLst>
          </p:cNvPr>
          <p:cNvSpPr>
            <a:spLocks noGrp="1"/>
          </p:cNvSpPr>
          <p:nvPr>
            <p:ph type="body" sz="quarter" idx="20" hasCustomPrompt="1"/>
          </p:nvPr>
        </p:nvSpPr>
        <p:spPr>
          <a:xfrm>
            <a:off x="688975" y="2661602"/>
            <a:ext cx="6319838" cy="333136"/>
          </a:xfrm>
          <a:prstGeom prst="rect">
            <a:avLst/>
          </a:prstGeom>
        </p:spPr>
        <p:txBody>
          <a:bodyPr/>
          <a:lstStyle>
            <a:lvl1pPr marL="0" indent="0">
              <a:buNone/>
              <a:defRPr sz="1600" b="1" spc="60" baseline="0">
                <a:solidFill>
                  <a:schemeClr val="accent2"/>
                </a:solidFill>
              </a:defRPr>
            </a:lvl1pPr>
            <a:lvl2pPr marL="457200" indent="0">
              <a:buNone/>
              <a:defRPr sz="1800" b="1">
                <a:solidFill>
                  <a:schemeClr val="accent2"/>
                </a:solidFill>
              </a:defRPr>
            </a:lvl2pPr>
            <a:lvl3pPr marL="914400" indent="0">
              <a:buNone/>
              <a:defRPr sz="1800" b="1">
                <a:solidFill>
                  <a:schemeClr val="accent2"/>
                </a:solidFill>
              </a:defRPr>
            </a:lvl3pPr>
            <a:lvl4pPr marL="1371600" indent="0">
              <a:buNone/>
              <a:defRPr sz="1800" b="1">
                <a:solidFill>
                  <a:schemeClr val="accent2"/>
                </a:solidFill>
              </a:defRPr>
            </a:lvl4pPr>
            <a:lvl5pPr marL="1828800" indent="0">
              <a:buNone/>
              <a:defRPr sz="1800" b="1">
                <a:solidFill>
                  <a:schemeClr val="accent2"/>
                </a:solidFill>
              </a:defRPr>
            </a:lvl5pPr>
          </a:lstStyle>
          <a:p>
            <a:pPr lvl="0"/>
            <a:r>
              <a:rPr lang="en-US" dirty="0"/>
              <a:t>OUR SOLUTION</a:t>
            </a:r>
          </a:p>
        </p:txBody>
      </p:sp>
      <p:sp>
        <p:nvSpPr>
          <p:cNvPr id="24" name="Text Placeholder 4">
            <a:extLst>
              <a:ext uri="{FF2B5EF4-FFF2-40B4-BE49-F238E27FC236}">
                <a16:creationId xmlns:a16="http://schemas.microsoft.com/office/drawing/2014/main" id="{AB8EC5CE-49EC-C642-8391-B61F5926F695}"/>
              </a:ext>
            </a:extLst>
          </p:cNvPr>
          <p:cNvSpPr>
            <a:spLocks noGrp="1"/>
          </p:cNvSpPr>
          <p:nvPr>
            <p:ph type="body" sz="quarter" idx="22"/>
          </p:nvPr>
        </p:nvSpPr>
        <p:spPr>
          <a:xfrm>
            <a:off x="688975" y="4861762"/>
            <a:ext cx="6313488" cy="990600"/>
          </a:xfrm>
          <a:prstGeom prst="rect">
            <a:avLst/>
          </a:prstGeom>
        </p:spPr>
        <p:txBody>
          <a:bodyPr/>
          <a:lstStyle>
            <a:lvl1pPr marL="233363" indent="-233363">
              <a:tabLst/>
              <a:defRPr sz="1300"/>
            </a:lvl1pPr>
            <a:lvl2pPr marL="233363" indent="-233363">
              <a:tabLst/>
              <a:defRPr sz="1300"/>
            </a:lvl2pPr>
          </a:lstStyle>
          <a:p>
            <a:pPr lvl="0"/>
            <a:r>
              <a:rPr lang="en-US" dirty="0"/>
              <a:t>Click to edit Master text styles</a:t>
            </a:r>
          </a:p>
          <a:p>
            <a:pPr lvl="1"/>
            <a:endParaRPr lang="en-US" dirty="0"/>
          </a:p>
        </p:txBody>
      </p:sp>
      <p:sp>
        <p:nvSpPr>
          <p:cNvPr id="26" name="Text Placeholder 5">
            <a:extLst>
              <a:ext uri="{FF2B5EF4-FFF2-40B4-BE49-F238E27FC236}">
                <a16:creationId xmlns:a16="http://schemas.microsoft.com/office/drawing/2014/main" id="{1AE2F6BB-0609-174A-BCD5-765CE4E34750}"/>
              </a:ext>
            </a:extLst>
          </p:cNvPr>
          <p:cNvSpPr>
            <a:spLocks noGrp="1"/>
          </p:cNvSpPr>
          <p:nvPr>
            <p:ph type="body" sz="quarter" idx="25" hasCustomPrompt="1"/>
          </p:nvPr>
        </p:nvSpPr>
        <p:spPr>
          <a:xfrm>
            <a:off x="688975" y="1752600"/>
            <a:ext cx="6313488" cy="838200"/>
          </a:xfrm>
          <a:prstGeom prst="rect">
            <a:avLst/>
          </a:prstGeom>
        </p:spPr>
        <p:txBody>
          <a:bodyPr/>
          <a:lstStyle>
            <a:lvl1pPr marL="0" indent="0">
              <a:buFontTx/>
              <a:buNone/>
              <a:defRPr sz="140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dirty="0"/>
              <a:t>Copy</a:t>
            </a:r>
          </a:p>
        </p:txBody>
      </p:sp>
      <p:sp>
        <p:nvSpPr>
          <p:cNvPr id="27" name="Content Placeholder 2">
            <a:extLst>
              <a:ext uri="{FF2B5EF4-FFF2-40B4-BE49-F238E27FC236}">
                <a16:creationId xmlns:a16="http://schemas.microsoft.com/office/drawing/2014/main" id="{FEE6DEF8-DC8D-CB44-A3F3-B30135F3651D}"/>
              </a:ext>
            </a:extLst>
          </p:cNvPr>
          <p:cNvSpPr>
            <a:spLocks noGrp="1"/>
          </p:cNvSpPr>
          <p:nvPr>
            <p:ph idx="13" hasCustomPrompt="1"/>
          </p:nvPr>
        </p:nvSpPr>
        <p:spPr>
          <a:xfrm>
            <a:off x="8955085" y="1832358"/>
            <a:ext cx="2320822" cy="300037"/>
          </a:xfrm>
          <a:prstGeom prst="rect">
            <a:avLst/>
          </a:prstGeom>
        </p:spPr>
        <p:txBody>
          <a:bodyPr/>
          <a:lstStyle>
            <a:lvl1pPr marL="0" indent="0" algn="r">
              <a:spcBef>
                <a:spcPts val="1032"/>
              </a:spcBef>
              <a:buFontTx/>
              <a:buNone/>
              <a:defRPr sz="1400" b="1" spc="60" baseline="0">
                <a:solidFill>
                  <a:schemeClr val="bg1"/>
                </a:solidFill>
              </a:defRPr>
            </a:lvl1pPr>
            <a:lvl2pPr marL="0" indent="0">
              <a:buFontTx/>
              <a:buNone/>
              <a:defRPr sz="1600" baseline="0"/>
            </a:lvl2pPr>
            <a:lvl3pPr marL="914400" indent="0">
              <a:buFontTx/>
              <a:buNone/>
              <a:defRPr sz="1600" baseline="0"/>
            </a:lvl3pPr>
            <a:lvl4pPr marL="1371600" indent="0">
              <a:buFontTx/>
              <a:buNone/>
              <a:defRPr sz="1600" baseline="0"/>
            </a:lvl4pPr>
            <a:lvl5pPr marL="1828800" indent="0">
              <a:buFontTx/>
              <a:buNone/>
              <a:defRPr sz="1600" baseline="0"/>
            </a:lvl5pPr>
          </a:lstStyle>
          <a:p>
            <a:pPr marL="0" indent="0">
              <a:buNone/>
            </a:pPr>
            <a:r>
              <a:rPr lang="en-US" sz="1600" dirty="0"/>
              <a:t>RESULTS</a:t>
            </a:r>
            <a:endParaRPr lang="en-US" dirty="0"/>
          </a:p>
        </p:txBody>
      </p:sp>
      <p:sp>
        <p:nvSpPr>
          <p:cNvPr id="28" name="Text Placeholder 16">
            <a:extLst>
              <a:ext uri="{FF2B5EF4-FFF2-40B4-BE49-F238E27FC236}">
                <a16:creationId xmlns:a16="http://schemas.microsoft.com/office/drawing/2014/main" id="{B2479511-6384-C744-86B4-020DF2B78490}"/>
              </a:ext>
            </a:extLst>
          </p:cNvPr>
          <p:cNvSpPr>
            <a:spLocks noGrp="1"/>
          </p:cNvSpPr>
          <p:nvPr>
            <p:ph type="body" sz="quarter" idx="14" hasCustomPrompt="1"/>
          </p:nvPr>
        </p:nvSpPr>
        <p:spPr>
          <a:xfrm>
            <a:off x="8304212" y="2153143"/>
            <a:ext cx="2971800" cy="761148"/>
          </a:xfrm>
          <a:prstGeom prst="rect">
            <a:avLst/>
          </a:prstGeom>
        </p:spPr>
        <p:txBody>
          <a:bodyPr anchor="b"/>
          <a:lstStyle>
            <a:lvl1pPr marL="0" indent="0" algn="r">
              <a:buFontTx/>
              <a:buNone/>
              <a:defRPr sz="5000" b="1">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$0.00%</a:t>
            </a:r>
          </a:p>
        </p:txBody>
      </p:sp>
      <p:sp>
        <p:nvSpPr>
          <p:cNvPr id="29" name="Text Placeholder 16">
            <a:extLst>
              <a:ext uri="{FF2B5EF4-FFF2-40B4-BE49-F238E27FC236}">
                <a16:creationId xmlns:a16="http://schemas.microsoft.com/office/drawing/2014/main" id="{FB324B84-8C58-9747-86FE-E85CCE0876C4}"/>
              </a:ext>
            </a:extLst>
          </p:cNvPr>
          <p:cNvSpPr>
            <a:spLocks noGrp="1"/>
          </p:cNvSpPr>
          <p:nvPr>
            <p:ph type="body" sz="quarter" idx="15" hasCustomPrompt="1"/>
          </p:nvPr>
        </p:nvSpPr>
        <p:spPr>
          <a:xfrm>
            <a:off x="7923212" y="3002647"/>
            <a:ext cx="3352800" cy="369332"/>
          </a:xfrm>
          <a:prstGeom prst="rect">
            <a:avLst/>
          </a:prstGeom>
        </p:spPr>
        <p:txBody>
          <a:bodyPr/>
          <a:lstStyle>
            <a:lvl1pPr marL="0" indent="0" algn="r">
              <a:buFontTx/>
              <a:buNone/>
              <a:defRPr sz="1200" b="1" spc="60" baseline="0">
                <a:solidFill>
                  <a:schemeClr val="accent2">
                    <a:lumMod val="20000"/>
                    <a:lumOff val="8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RESULT DESCRIPTION</a:t>
            </a:r>
          </a:p>
        </p:txBody>
      </p:sp>
      <p:sp>
        <p:nvSpPr>
          <p:cNvPr id="30" name="Text Placeholder 16">
            <a:extLst>
              <a:ext uri="{FF2B5EF4-FFF2-40B4-BE49-F238E27FC236}">
                <a16:creationId xmlns:a16="http://schemas.microsoft.com/office/drawing/2014/main" id="{FAE3FC88-2BFF-A946-89DF-E293727D3484}"/>
              </a:ext>
            </a:extLst>
          </p:cNvPr>
          <p:cNvSpPr>
            <a:spLocks noGrp="1"/>
          </p:cNvSpPr>
          <p:nvPr>
            <p:ph type="body" sz="quarter" idx="16" hasCustomPrompt="1"/>
          </p:nvPr>
        </p:nvSpPr>
        <p:spPr>
          <a:xfrm>
            <a:off x="8304212" y="3432558"/>
            <a:ext cx="2971800" cy="761148"/>
          </a:xfrm>
          <a:prstGeom prst="rect">
            <a:avLst/>
          </a:prstGeom>
        </p:spPr>
        <p:txBody>
          <a:bodyPr anchor="b"/>
          <a:lstStyle>
            <a:lvl1pPr marL="0" indent="0" algn="r">
              <a:buFontTx/>
              <a:buNone/>
              <a:defRPr sz="5000" b="1">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$0.00%</a:t>
            </a:r>
          </a:p>
        </p:txBody>
      </p:sp>
      <p:sp>
        <p:nvSpPr>
          <p:cNvPr id="31" name="Text Placeholder 16">
            <a:extLst>
              <a:ext uri="{FF2B5EF4-FFF2-40B4-BE49-F238E27FC236}">
                <a16:creationId xmlns:a16="http://schemas.microsoft.com/office/drawing/2014/main" id="{25E6DC22-4016-954B-A7B8-B6D68B700269}"/>
              </a:ext>
            </a:extLst>
          </p:cNvPr>
          <p:cNvSpPr>
            <a:spLocks noGrp="1"/>
          </p:cNvSpPr>
          <p:nvPr>
            <p:ph type="body" sz="quarter" idx="17" hasCustomPrompt="1"/>
          </p:nvPr>
        </p:nvSpPr>
        <p:spPr>
          <a:xfrm>
            <a:off x="7923212" y="4255137"/>
            <a:ext cx="3352800" cy="369332"/>
          </a:xfrm>
          <a:prstGeom prst="rect">
            <a:avLst/>
          </a:prstGeom>
        </p:spPr>
        <p:txBody>
          <a:bodyPr/>
          <a:lstStyle>
            <a:lvl1pPr marL="0" indent="0" algn="r">
              <a:buFontTx/>
              <a:buNone/>
              <a:defRPr sz="1200" b="1" spc="60" baseline="0">
                <a:solidFill>
                  <a:schemeClr val="accent2">
                    <a:lumMod val="20000"/>
                    <a:lumOff val="8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RESULT DESCRIPTION</a:t>
            </a:r>
          </a:p>
        </p:txBody>
      </p:sp>
      <p:sp>
        <p:nvSpPr>
          <p:cNvPr id="32" name="Text Placeholder 16">
            <a:extLst>
              <a:ext uri="{FF2B5EF4-FFF2-40B4-BE49-F238E27FC236}">
                <a16:creationId xmlns:a16="http://schemas.microsoft.com/office/drawing/2014/main" id="{369C76B1-5990-0649-BF45-6FDADBEF67EA}"/>
              </a:ext>
            </a:extLst>
          </p:cNvPr>
          <p:cNvSpPr>
            <a:spLocks noGrp="1"/>
          </p:cNvSpPr>
          <p:nvPr>
            <p:ph type="body" sz="quarter" idx="18" hasCustomPrompt="1"/>
          </p:nvPr>
        </p:nvSpPr>
        <p:spPr>
          <a:xfrm>
            <a:off x="8304212" y="4687653"/>
            <a:ext cx="2971800" cy="761148"/>
          </a:xfrm>
          <a:prstGeom prst="rect">
            <a:avLst/>
          </a:prstGeom>
        </p:spPr>
        <p:txBody>
          <a:bodyPr anchor="b"/>
          <a:lstStyle>
            <a:lvl1pPr marL="0" indent="0" algn="r">
              <a:buFontTx/>
              <a:buNone/>
              <a:defRPr sz="5000" b="1">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$0.00%</a:t>
            </a:r>
          </a:p>
        </p:txBody>
      </p:sp>
      <p:sp>
        <p:nvSpPr>
          <p:cNvPr id="33" name="Text Placeholder 16">
            <a:extLst>
              <a:ext uri="{FF2B5EF4-FFF2-40B4-BE49-F238E27FC236}">
                <a16:creationId xmlns:a16="http://schemas.microsoft.com/office/drawing/2014/main" id="{DE0B211A-16B6-E943-98CB-FDD907C5F259}"/>
              </a:ext>
            </a:extLst>
          </p:cNvPr>
          <p:cNvSpPr>
            <a:spLocks noGrp="1"/>
          </p:cNvSpPr>
          <p:nvPr>
            <p:ph type="body" sz="quarter" idx="19" hasCustomPrompt="1"/>
          </p:nvPr>
        </p:nvSpPr>
        <p:spPr>
          <a:xfrm>
            <a:off x="7999412" y="5498068"/>
            <a:ext cx="3276600" cy="369332"/>
          </a:xfrm>
          <a:prstGeom prst="rect">
            <a:avLst/>
          </a:prstGeom>
        </p:spPr>
        <p:txBody>
          <a:bodyPr/>
          <a:lstStyle>
            <a:lvl1pPr marL="0" indent="0" algn="r">
              <a:buFontTx/>
              <a:buNone/>
              <a:defRPr sz="1200" b="1" spc="60" baseline="0">
                <a:solidFill>
                  <a:schemeClr val="accent2">
                    <a:lumMod val="20000"/>
                    <a:lumOff val="8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RESULT DESCRIPTION</a:t>
            </a:r>
          </a:p>
        </p:txBody>
      </p:sp>
      <p:sp>
        <p:nvSpPr>
          <p:cNvPr id="34" name="Text Placeholder 5">
            <a:extLst>
              <a:ext uri="{FF2B5EF4-FFF2-40B4-BE49-F238E27FC236}">
                <a16:creationId xmlns:a16="http://schemas.microsoft.com/office/drawing/2014/main" id="{58C6A8DA-5CA7-BF4F-ADC1-3904643D9812}"/>
              </a:ext>
            </a:extLst>
          </p:cNvPr>
          <p:cNvSpPr>
            <a:spLocks noGrp="1"/>
          </p:cNvSpPr>
          <p:nvPr>
            <p:ph type="body" sz="quarter" idx="26" hasCustomPrompt="1"/>
          </p:nvPr>
        </p:nvSpPr>
        <p:spPr>
          <a:xfrm>
            <a:off x="7389812" y="6437313"/>
            <a:ext cx="2133600" cy="365125"/>
          </a:xfrm>
          <a:prstGeom prst="rect">
            <a:avLst/>
          </a:prstGeom>
        </p:spPr>
        <p:txBody>
          <a:bodyPr anchor="ctr"/>
          <a:lstStyle>
            <a:lvl1pPr marL="0" indent="0">
              <a:buFontTx/>
              <a:buNone/>
              <a:defRPr sz="800"/>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pPr lvl="0"/>
            <a:r>
              <a:rPr lang="en-US" dirty="0"/>
              <a:t>CASE STUDY</a:t>
            </a:r>
          </a:p>
        </p:txBody>
      </p:sp>
      <p:sp>
        <p:nvSpPr>
          <p:cNvPr id="35" name="Text Placeholder 4">
            <a:extLst>
              <a:ext uri="{FF2B5EF4-FFF2-40B4-BE49-F238E27FC236}">
                <a16:creationId xmlns:a16="http://schemas.microsoft.com/office/drawing/2014/main" id="{B07C10CD-6D4F-354D-AE79-D19EA6E6989A}"/>
              </a:ext>
            </a:extLst>
          </p:cNvPr>
          <p:cNvSpPr>
            <a:spLocks noGrp="1"/>
          </p:cNvSpPr>
          <p:nvPr>
            <p:ph type="body" sz="quarter" idx="28" hasCustomPrompt="1"/>
          </p:nvPr>
        </p:nvSpPr>
        <p:spPr>
          <a:xfrm>
            <a:off x="686996" y="3063038"/>
            <a:ext cx="4238625" cy="296863"/>
          </a:xfrm>
          <a:prstGeom prst="rect">
            <a:avLst/>
          </a:prstGeom>
        </p:spPr>
        <p:txBody>
          <a:bodyPr anchor="ctr" anchorCtr="0"/>
          <a:lstStyle>
            <a:lvl1pPr marL="0" indent="0">
              <a:buFontTx/>
              <a:buNone/>
              <a:defRPr sz="1400" b="1" spc="0">
                <a:solidFill>
                  <a:schemeClr val="accent1"/>
                </a:solidFill>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en-US" dirty="0"/>
              <a:t>Solution Name</a:t>
            </a:r>
          </a:p>
        </p:txBody>
      </p:sp>
      <p:sp>
        <p:nvSpPr>
          <p:cNvPr id="36" name="Text Placeholder 4">
            <a:extLst>
              <a:ext uri="{FF2B5EF4-FFF2-40B4-BE49-F238E27FC236}">
                <a16:creationId xmlns:a16="http://schemas.microsoft.com/office/drawing/2014/main" id="{5EBB76F6-DE60-5341-9DC6-DFD7D244B8A2}"/>
              </a:ext>
            </a:extLst>
          </p:cNvPr>
          <p:cNvSpPr>
            <a:spLocks noGrp="1"/>
          </p:cNvSpPr>
          <p:nvPr>
            <p:ph type="body" sz="quarter" idx="29" hasCustomPrompt="1"/>
          </p:nvPr>
        </p:nvSpPr>
        <p:spPr>
          <a:xfrm>
            <a:off x="686996" y="4495800"/>
            <a:ext cx="4238625" cy="296863"/>
          </a:xfrm>
          <a:prstGeom prst="rect">
            <a:avLst/>
          </a:prstGeom>
        </p:spPr>
        <p:txBody>
          <a:bodyPr anchor="ctr" anchorCtr="0"/>
          <a:lstStyle>
            <a:lvl1pPr marL="0" indent="0">
              <a:buFontTx/>
              <a:buNone/>
              <a:defRPr sz="1400" b="1" spc="0">
                <a:solidFill>
                  <a:schemeClr val="accent1"/>
                </a:solidFill>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en-US" dirty="0"/>
              <a:t>Solution Name</a:t>
            </a:r>
          </a:p>
        </p:txBody>
      </p:sp>
      <p:sp>
        <p:nvSpPr>
          <p:cNvPr id="37" name="Text Placeholder 4">
            <a:extLst>
              <a:ext uri="{FF2B5EF4-FFF2-40B4-BE49-F238E27FC236}">
                <a16:creationId xmlns:a16="http://schemas.microsoft.com/office/drawing/2014/main" id="{8CED5C0B-DD83-D241-ADAF-2CA6921E479A}"/>
              </a:ext>
            </a:extLst>
          </p:cNvPr>
          <p:cNvSpPr>
            <a:spLocks noGrp="1"/>
          </p:cNvSpPr>
          <p:nvPr>
            <p:ph type="body" sz="quarter" idx="24" hasCustomPrompt="1"/>
          </p:nvPr>
        </p:nvSpPr>
        <p:spPr>
          <a:xfrm>
            <a:off x="947235" y="383517"/>
            <a:ext cx="4238625" cy="220461"/>
          </a:xfrm>
          <a:prstGeom prst="rect">
            <a:avLst/>
          </a:prstGeom>
        </p:spPr>
        <p:txBody>
          <a:bodyPr anchor="ctr" anchorCtr="0"/>
          <a:lstStyle>
            <a:lvl1pPr marL="0" indent="0">
              <a:buFontTx/>
              <a:buNone/>
              <a:defRPr sz="1050" b="1" spc="300">
                <a:solidFill>
                  <a:schemeClr val="accent1"/>
                </a:solidFill>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en-US" dirty="0"/>
              <a:t>PRODUCT</a:t>
            </a:r>
          </a:p>
        </p:txBody>
      </p:sp>
      <p:sp>
        <p:nvSpPr>
          <p:cNvPr id="25" name="Text Placeholder 4">
            <a:extLst>
              <a:ext uri="{FF2B5EF4-FFF2-40B4-BE49-F238E27FC236}">
                <a16:creationId xmlns:a16="http://schemas.microsoft.com/office/drawing/2014/main" id="{C5ADEE41-06DC-144A-8C0A-7653E85D720A}"/>
              </a:ext>
            </a:extLst>
          </p:cNvPr>
          <p:cNvSpPr>
            <a:spLocks noGrp="1"/>
          </p:cNvSpPr>
          <p:nvPr>
            <p:ph type="body" sz="quarter" idx="10" hasCustomPrompt="1"/>
          </p:nvPr>
        </p:nvSpPr>
        <p:spPr>
          <a:xfrm>
            <a:off x="681038" y="5890846"/>
            <a:ext cx="5719762" cy="235317"/>
          </a:xfrm>
          <a:prstGeom prst="rect">
            <a:avLst/>
          </a:prstGeom>
        </p:spPr>
        <p:txBody>
          <a:bodyPr/>
          <a:lstStyle>
            <a:lvl1pPr marL="0" indent="0">
              <a:buFontTx/>
              <a:buNone/>
              <a:defRPr sz="700" b="0" i="1" baseline="0"/>
            </a:lvl1pPr>
            <a:lvl2pPr marL="457200" indent="0">
              <a:buFontTx/>
              <a:buNone/>
              <a:defRPr sz="700" b="0" i="1" baseline="0"/>
            </a:lvl2pPr>
            <a:lvl3pPr marL="914400" indent="0">
              <a:buFontTx/>
              <a:buNone/>
              <a:defRPr sz="700" b="0" i="1" baseline="0"/>
            </a:lvl3pPr>
            <a:lvl4pPr marL="1371600" indent="0">
              <a:buFontTx/>
              <a:buNone/>
              <a:defRPr sz="700" b="0" i="1" baseline="0"/>
            </a:lvl4pPr>
            <a:lvl5pPr marL="1828800" indent="0">
              <a:buFontTx/>
              <a:buNone/>
              <a:defRPr sz="700" b="0" i="1" baseline="0"/>
            </a:lvl5pPr>
          </a:lstStyle>
          <a:p>
            <a:pPr lvl="0"/>
            <a:r>
              <a:rPr lang="en-US" dirty="0"/>
              <a:t>Click Here to Add Sources</a:t>
            </a:r>
          </a:p>
        </p:txBody>
      </p:sp>
    </p:spTree>
    <p:extLst>
      <p:ext uri="{BB962C8B-B14F-4D97-AF65-F5344CB8AC3E}">
        <p14:creationId xmlns:p14="http://schemas.microsoft.com/office/powerpoint/2010/main" val="4178986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070735-1918-544F-A590-D4307466A83C}"/>
              </a:ext>
            </a:extLst>
          </p:cNvPr>
          <p:cNvSpPr txBox="1"/>
          <p:nvPr userDrawn="1"/>
        </p:nvSpPr>
        <p:spPr>
          <a:xfrm>
            <a:off x="965200" y="6644640"/>
            <a:ext cx="0" cy="0"/>
          </a:xfrm>
          <a:prstGeom prst="rect">
            <a:avLst/>
          </a:prstGeom>
        </p:spPr>
        <p:txBody>
          <a:bodyPr vert="horz" wrap="none" lIns="0" tIns="0" rIns="0" bIns="0" rtlCol="0" anchor="t" anchorCtr="0">
            <a:noAutofit/>
          </a:bodyPr>
          <a:lstStyle/>
          <a:p>
            <a:pPr algn="l"/>
            <a:endParaRPr lang="en-US" sz="1800" b="0" i="0" spc="100" baseline="0" dirty="0">
              <a:solidFill>
                <a:schemeClr val="accent3"/>
              </a:solidFill>
            </a:endParaRPr>
          </a:p>
        </p:txBody>
      </p:sp>
      <p:sp>
        <p:nvSpPr>
          <p:cNvPr id="7" name="Slide Number Placeholder 11">
            <a:extLst>
              <a:ext uri="{FF2B5EF4-FFF2-40B4-BE49-F238E27FC236}">
                <a16:creationId xmlns:a16="http://schemas.microsoft.com/office/drawing/2014/main" id="{54763178-6401-F140-9B8E-B11D6FBCEDCB}"/>
              </a:ext>
            </a:extLst>
          </p:cNvPr>
          <p:cNvSpPr>
            <a:spLocks noGrp="1"/>
          </p:cNvSpPr>
          <p:nvPr>
            <p:ph type="sldNum" sz="quarter" idx="4"/>
          </p:nvPr>
        </p:nvSpPr>
        <p:spPr>
          <a:xfrm>
            <a:off x="688443" y="6436744"/>
            <a:ext cx="517585" cy="365125"/>
          </a:xfrm>
          <a:prstGeom prst="rect">
            <a:avLst/>
          </a:prstGeom>
        </p:spPr>
        <p:txBody>
          <a:bodyPr vert="horz" lIns="91440" tIns="45720" rIns="91440" bIns="45720" rtlCol="0" anchor="ctr"/>
          <a:lstStyle>
            <a:lvl1pPr algn="l">
              <a:defRPr sz="1000" baseline="0">
                <a:solidFill>
                  <a:srgbClr val="BEB7A6"/>
                </a:solidFill>
              </a:defRPr>
            </a:lvl1pPr>
          </a:lstStyle>
          <a:p>
            <a:fld id="{84072E8D-825C-474C-A731-43DDA7DFA4EA}" type="slidenum">
              <a:rPr lang="en-US" smtClean="0"/>
              <a:pPr/>
              <a:t>‹#›</a:t>
            </a:fld>
            <a:endParaRPr lang="en-US" dirty="0"/>
          </a:p>
        </p:txBody>
      </p:sp>
      <p:sp>
        <p:nvSpPr>
          <p:cNvPr id="8" name="Footer Placeholder 12">
            <a:extLst>
              <a:ext uri="{FF2B5EF4-FFF2-40B4-BE49-F238E27FC236}">
                <a16:creationId xmlns:a16="http://schemas.microsoft.com/office/drawing/2014/main" id="{CE65D962-2C8F-CA41-9AE3-0048D6E66262}"/>
              </a:ext>
            </a:extLst>
          </p:cNvPr>
          <p:cNvSpPr>
            <a:spLocks noGrp="1"/>
          </p:cNvSpPr>
          <p:nvPr>
            <p:ph type="ftr" sz="quarter" idx="3"/>
          </p:nvPr>
        </p:nvSpPr>
        <p:spPr>
          <a:xfrm>
            <a:off x="1598612" y="6436744"/>
            <a:ext cx="3983844" cy="365125"/>
          </a:xfrm>
          <a:prstGeom prst="rect">
            <a:avLst/>
          </a:prstGeom>
        </p:spPr>
        <p:txBody>
          <a:bodyPr vert="horz" lIns="91440" tIns="45720" rIns="91440" bIns="45720" rtlCol="0" anchor="ctr"/>
          <a:lstStyle>
            <a:lvl1pPr algn="l">
              <a:defRPr sz="800" baseline="0">
                <a:solidFill>
                  <a:srgbClr val="BEB7A6"/>
                </a:solidFill>
                <a:latin typeface="Arial"/>
                <a:cs typeface="Arial"/>
              </a:defRPr>
            </a:lvl1pPr>
          </a:lstStyle>
          <a:p>
            <a:pPr>
              <a:defRPr/>
            </a:pPr>
            <a:r>
              <a:rPr lang="en-US" dirty="0"/>
              <a:t>© 2022 Vericast. All Rights Reserved. Confidential - Do Not Distribute.</a:t>
            </a:r>
          </a:p>
        </p:txBody>
      </p:sp>
    </p:spTree>
    <p:extLst>
      <p:ext uri="{BB962C8B-B14F-4D97-AF65-F5344CB8AC3E}">
        <p14:creationId xmlns:p14="http://schemas.microsoft.com/office/powerpoint/2010/main" val="197311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6BD52B7-30BF-3E46-8AF0-519EC9F96025}"/>
              </a:ext>
            </a:extLst>
          </p:cNvPr>
          <p:cNvSpPr/>
          <p:nvPr userDrawn="1"/>
        </p:nvSpPr>
        <p:spPr>
          <a:xfrm>
            <a:off x="0" y="605223"/>
            <a:ext cx="12188825" cy="625277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12">
            <a:extLst>
              <a:ext uri="{FF2B5EF4-FFF2-40B4-BE49-F238E27FC236}">
                <a16:creationId xmlns:a16="http://schemas.microsoft.com/office/drawing/2014/main" id="{21937CF2-B7FD-EA4E-BBF9-C9D3043B6FC0}"/>
              </a:ext>
            </a:extLst>
          </p:cNvPr>
          <p:cNvSpPr>
            <a:spLocks noGrp="1"/>
          </p:cNvSpPr>
          <p:nvPr>
            <p:ph type="ftr" sz="quarter" idx="3"/>
          </p:nvPr>
        </p:nvSpPr>
        <p:spPr>
          <a:xfrm>
            <a:off x="7752925" y="6350020"/>
            <a:ext cx="3860800" cy="365125"/>
          </a:xfrm>
          <a:prstGeom prst="rect">
            <a:avLst/>
          </a:prstGeom>
          <a:solidFill>
            <a:schemeClr val="bg1"/>
          </a:solidFill>
        </p:spPr>
        <p:txBody>
          <a:bodyPr vert="horz" lIns="0" tIns="45720" rIns="0" bIns="45720" rtlCol="0" anchor="ctr"/>
          <a:lstStyle>
            <a:lvl1pPr algn="r">
              <a:defRPr sz="800" baseline="0">
                <a:solidFill>
                  <a:schemeClr val="accent3"/>
                </a:solidFill>
                <a:latin typeface="Arial"/>
                <a:cs typeface="Arial"/>
              </a:defRPr>
            </a:lvl1pPr>
          </a:lstStyle>
          <a:p>
            <a:pPr>
              <a:defRPr/>
            </a:pPr>
            <a:r>
              <a:rPr lang="en-US" dirty="0"/>
              <a:t>© 2022 Vericast. All Rights Reserved. Confidential - Do Not Distribute.</a:t>
            </a:r>
          </a:p>
        </p:txBody>
      </p:sp>
      <p:pic>
        <p:nvPicPr>
          <p:cNvPr id="11" name="Picture 10" descr="A picture containing text, clipart&#10;&#10;Description automatically generated">
            <a:extLst>
              <a:ext uri="{FF2B5EF4-FFF2-40B4-BE49-F238E27FC236}">
                <a16:creationId xmlns:a16="http://schemas.microsoft.com/office/drawing/2014/main" id="{FA856F12-3E87-F045-89F8-1BA59FE018C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626221" y="605223"/>
            <a:ext cx="1987504" cy="294445"/>
          </a:xfrm>
          <a:prstGeom prst="rect">
            <a:avLst/>
          </a:prstGeom>
        </p:spPr>
      </p:pic>
      <p:sp>
        <p:nvSpPr>
          <p:cNvPr id="26" name="Text Placeholder 25">
            <a:extLst>
              <a:ext uri="{FF2B5EF4-FFF2-40B4-BE49-F238E27FC236}">
                <a16:creationId xmlns:a16="http://schemas.microsoft.com/office/drawing/2014/main" id="{E21803D2-57C0-9D43-B7D9-2B5CDE6EC44D}"/>
              </a:ext>
            </a:extLst>
          </p:cNvPr>
          <p:cNvSpPr>
            <a:spLocks noGrp="1"/>
          </p:cNvSpPr>
          <p:nvPr>
            <p:ph type="body" sz="quarter" idx="12" hasCustomPrompt="1"/>
          </p:nvPr>
        </p:nvSpPr>
        <p:spPr>
          <a:xfrm>
            <a:off x="8791575" y="5251450"/>
            <a:ext cx="2822575" cy="417513"/>
          </a:xfrm>
          <a:prstGeom prst="rect">
            <a:avLst/>
          </a:prstGeom>
        </p:spPr>
        <p:txBody>
          <a:bodyPr/>
          <a:lstStyle>
            <a:lvl1pPr marL="0" indent="0" algn="r">
              <a:buFontTx/>
              <a:buNone/>
              <a:defRPr sz="1400" baseline="0"/>
            </a:lvl1pPr>
          </a:lstStyle>
          <a:p>
            <a:pPr lvl="0"/>
            <a:r>
              <a:rPr lang="en-US" dirty="0"/>
              <a:t>Click to edit Date</a:t>
            </a:r>
          </a:p>
        </p:txBody>
      </p:sp>
      <p:sp>
        <p:nvSpPr>
          <p:cNvPr id="16" name="Subtitle 2">
            <a:extLst>
              <a:ext uri="{FF2B5EF4-FFF2-40B4-BE49-F238E27FC236}">
                <a16:creationId xmlns:a16="http://schemas.microsoft.com/office/drawing/2014/main" id="{0C4B6608-FD8D-2B49-B0CD-812BF7251B02}"/>
              </a:ext>
            </a:extLst>
          </p:cNvPr>
          <p:cNvSpPr>
            <a:spLocks noGrp="1"/>
          </p:cNvSpPr>
          <p:nvPr>
            <p:ph type="subTitle" idx="1" hasCustomPrompt="1"/>
          </p:nvPr>
        </p:nvSpPr>
        <p:spPr>
          <a:xfrm>
            <a:off x="7456868" y="3956705"/>
            <a:ext cx="4156857" cy="1045083"/>
          </a:xfrm>
          <a:prstGeom prst="rect">
            <a:avLst/>
          </a:prstGeom>
        </p:spPr>
        <p:txBody>
          <a:bodyPr/>
          <a:lstStyle>
            <a:lvl1pPr marL="0" indent="0" algn="r">
              <a:buNone/>
              <a:defRPr sz="1400" baseline="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subhead or contact information</a:t>
            </a:r>
          </a:p>
        </p:txBody>
      </p:sp>
      <p:sp>
        <p:nvSpPr>
          <p:cNvPr id="17" name="Text Placeholder 23">
            <a:extLst>
              <a:ext uri="{FF2B5EF4-FFF2-40B4-BE49-F238E27FC236}">
                <a16:creationId xmlns:a16="http://schemas.microsoft.com/office/drawing/2014/main" id="{21D20194-302D-5D48-9963-AE0479F02858}"/>
              </a:ext>
            </a:extLst>
          </p:cNvPr>
          <p:cNvSpPr>
            <a:spLocks noGrp="1"/>
          </p:cNvSpPr>
          <p:nvPr>
            <p:ph type="body" sz="quarter" idx="11" hasCustomPrompt="1"/>
          </p:nvPr>
        </p:nvSpPr>
        <p:spPr>
          <a:xfrm>
            <a:off x="7397726" y="2901294"/>
            <a:ext cx="4215999" cy="1016672"/>
          </a:xfrm>
          <a:prstGeom prst="rect">
            <a:avLst/>
          </a:prstGeom>
        </p:spPr>
        <p:txBody>
          <a:bodyPr anchor="t" anchorCtr="0"/>
          <a:lstStyle>
            <a:lvl1pPr marL="0" indent="0" algn="r">
              <a:buFontTx/>
              <a:buNone/>
              <a:defRPr sz="2800" b="1" i="0" cap="all" spc="20" baseline="0">
                <a:solidFill>
                  <a:schemeClr val="tx2"/>
                </a:solidFill>
              </a:defRPr>
            </a:lvl1pPr>
            <a:lvl2pPr>
              <a:defRPr sz="2800" b="1" i="0" cap="all" spc="20" baseline="0">
                <a:solidFill>
                  <a:schemeClr val="tx2"/>
                </a:solidFill>
              </a:defRPr>
            </a:lvl2pPr>
            <a:lvl3pPr>
              <a:defRPr sz="2800" b="1" i="0" cap="all" spc="20" baseline="0">
                <a:solidFill>
                  <a:schemeClr val="tx2"/>
                </a:solidFill>
              </a:defRPr>
            </a:lvl3pPr>
            <a:lvl4pPr>
              <a:defRPr sz="2800" b="1" i="0" cap="all" spc="20" baseline="0">
                <a:solidFill>
                  <a:schemeClr val="tx2"/>
                </a:solidFill>
              </a:defRPr>
            </a:lvl4pPr>
            <a:lvl5pPr>
              <a:defRPr sz="2800" b="1" i="0" cap="all" spc="20" baseline="0">
                <a:solidFill>
                  <a:schemeClr val="tx2"/>
                </a:solidFill>
              </a:defRPr>
            </a:lvl5pPr>
          </a:lstStyle>
          <a:p>
            <a:pPr lvl="0"/>
            <a:r>
              <a:rPr lang="en-US" dirty="0"/>
              <a:t>Click to edit master title style</a:t>
            </a:r>
          </a:p>
        </p:txBody>
      </p:sp>
      <p:sp>
        <p:nvSpPr>
          <p:cNvPr id="5" name="Text Placeholder 4">
            <a:extLst>
              <a:ext uri="{FF2B5EF4-FFF2-40B4-BE49-F238E27FC236}">
                <a16:creationId xmlns:a16="http://schemas.microsoft.com/office/drawing/2014/main" id="{2907D504-3942-874A-BF29-B2F570C8D735}"/>
              </a:ext>
            </a:extLst>
          </p:cNvPr>
          <p:cNvSpPr>
            <a:spLocks noGrp="1"/>
          </p:cNvSpPr>
          <p:nvPr>
            <p:ph type="body" sz="quarter" idx="14" hasCustomPrompt="1"/>
          </p:nvPr>
        </p:nvSpPr>
        <p:spPr>
          <a:xfrm>
            <a:off x="7397325" y="2100493"/>
            <a:ext cx="4216400" cy="720725"/>
          </a:xfrm>
        </p:spPr>
        <p:txBody>
          <a:bodyPr anchor="b" anchorCtr="0"/>
          <a:lstStyle>
            <a:lvl1pPr marL="0" indent="0" algn="r">
              <a:buFontTx/>
              <a:buNone/>
              <a:defRPr sz="1400" b="1" i="0" cap="all" spc="100" baseline="0">
                <a:solidFill>
                  <a:schemeClr val="accent2"/>
                </a:solidFill>
              </a:defRPr>
            </a:lvl1pPr>
            <a:lvl2pPr marL="457200" indent="0" algn="r">
              <a:buFontTx/>
              <a:buNone/>
              <a:defRPr sz="1400" b="1" i="0" cap="all" spc="100" baseline="0">
                <a:solidFill>
                  <a:schemeClr val="accent2"/>
                </a:solidFill>
              </a:defRPr>
            </a:lvl2pPr>
            <a:lvl3pPr marL="914400" indent="0" algn="r">
              <a:buFontTx/>
              <a:buNone/>
              <a:defRPr sz="1400" b="1" i="0" cap="all" spc="100" baseline="0">
                <a:solidFill>
                  <a:schemeClr val="accent2"/>
                </a:solidFill>
              </a:defRPr>
            </a:lvl3pPr>
            <a:lvl4pPr marL="1371600" indent="0" algn="r">
              <a:buFontTx/>
              <a:buNone/>
              <a:defRPr sz="1400" b="1" i="0" cap="all" spc="100" baseline="0">
                <a:solidFill>
                  <a:schemeClr val="accent2"/>
                </a:solidFill>
              </a:defRPr>
            </a:lvl4pPr>
            <a:lvl5pPr marL="1828800" indent="0" algn="r">
              <a:buFontTx/>
              <a:buNone/>
              <a:defRPr sz="1400" b="1" i="0" cap="all" spc="100" baseline="0">
                <a:solidFill>
                  <a:schemeClr val="accent2"/>
                </a:solidFill>
              </a:defRPr>
            </a:lvl5pPr>
          </a:lstStyle>
          <a:p>
            <a:pPr lvl="0"/>
            <a:r>
              <a:rPr lang="en-US" dirty="0"/>
              <a:t>header / legacy solution</a:t>
            </a:r>
          </a:p>
        </p:txBody>
      </p:sp>
    </p:spTree>
    <p:extLst>
      <p:ext uri="{BB962C8B-B14F-4D97-AF65-F5344CB8AC3E}">
        <p14:creationId xmlns:p14="http://schemas.microsoft.com/office/powerpoint/2010/main" val="21869913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 Blank SLIDE">
    <p:spTree>
      <p:nvGrpSpPr>
        <p:cNvPr id="1" name=""/>
        <p:cNvGrpSpPr/>
        <p:nvPr/>
      </p:nvGrpSpPr>
      <p:grpSpPr>
        <a:xfrm>
          <a:off x="0" y="0"/>
          <a:ext cx="0" cy="0"/>
          <a:chOff x="0" y="0"/>
          <a:chExt cx="0" cy="0"/>
        </a:xfrm>
      </p:grpSpPr>
      <p:sp>
        <p:nvSpPr>
          <p:cNvPr id="10" name="Slide Number Placeholder 11">
            <a:extLst>
              <a:ext uri="{FF2B5EF4-FFF2-40B4-BE49-F238E27FC236}">
                <a16:creationId xmlns:a16="http://schemas.microsoft.com/office/drawing/2014/main" id="{3C3E5E26-6811-8CB3-D009-40F15EBF207E}"/>
              </a:ext>
            </a:extLst>
          </p:cNvPr>
          <p:cNvSpPr>
            <a:spLocks noGrp="1"/>
          </p:cNvSpPr>
          <p:nvPr>
            <p:ph type="sldNum" sz="quarter" idx="4"/>
          </p:nvPr>
        </p:nvSpPr>
        <p:spPr>
          <a:xfrm>
            <a:off x="688444" y="6436746"/>
            <a:ext cx="517585" cy="365125"/>
          </a:xfrm>
          <a:prstGeom prst="rect">
            <a:avLst/>
          </a:prstGeom>
        </p:spPr>
        <p:txBody>
          <a:bodyPr vert="horz" lIns="91440" tIns="45720" rIns="91440" bIns="45720" rtlCol="0" anchor="ctr"/>
          <a:lstStyle>
            <a:lvl1pPr algn="l">
              <a:defRPr sz="1000" baseline="0">
                <a:solidFill>
                  <a:srgbClr val="BEB7A6"/>
                </a:solidFill>
              </a:defRPr>
            </a:lvl1pPr>
          </a:lstStyle>
          <a:p>
            <a:fld id="{84072E8D-825C-474C-A731-43DDA7DFA4EA}" type="slidenum">
              <a:rPr lang="en-US" smtClean="0"/>
              <a:pPr/>
              <a:t>‹#›</a:t>
            </a:fld>
            <a:endParaRPr lang="en-US" dirty="0"/>
          </a:p>
        </p:txBody>
      </p:sp>
      <p:sp>
        <p:nvSpPr>
          <p:cNvPr id="17" name="Footer Placeholder 12">
            <a:extLst>
              <a:ext uri="{FF2B5EF4-FFF2-40B4-BE49-F238E27FC236}">
                <a16:creationId xmlns:a16="http://schemas.microsoft.com/office/drawing/2014/main" id="{25FCD095-549F-B177-ACE3-B1604C61F751}"/>
              </a:ext>
            </a:extLst>
          </p:cNvPr>
          <p:cNvSpPr>
            <a:spLocks noGrp="1"/>
          </p:cNvSpPr>
          <p:nvPr>
            <p:ph type="ftr" sz="quarter" idx="3"/>
          </p:nvPr>
        </p:nvSpPr>
        <p:spPr>
          <a:xfrm>
            <a:off x="1598612" y="6436746"/>
            <a:ext cx="3983844" cy="365125"/>
          </a:xfrm>
          <a:prstGeom prst="rect">
            <a:avLst/>
          </a:prstGeom>
        </p:spPr>
        <p:txBody>
          <a:bodyPr vert="horz" lIns="91440" tIns="45720" rIns="91440" bIns="45720" rtlCol="0" anchor="ctr"/>
          <a:lstStyle>
            <a:lvl1pPr algn="l">
              <a:defRPr sz="800" baseline="0">
                <a:solidFill>
                  <a:srgbClr val="BEB7A6"/>
                </a:solidFill>
                <a:latin typeface="Arial"/>
                <a:cs typeface="Arial"/>
              </a:defRPr>
            </a:lvl1pPr>
          </a:lstStyle>
          <a:p>
            <a:pPr>
              <a:defRPr/>
            </a:pPr>
            <a:r>
              <a:rPr lang="en-US" dirty="0"/>
              <a:t>© 2022 Vericast. All Rights Reserved. Confidential – Do Not Distribute.</a:t>
            </a:r>
          </a:p>
        </p:txBody>
      </p:sp>
    </p:spTree>
    <p:extLst>
      <p:ext uri="{BB962C8B-B14F-4D97-AF65-F5344CB8AC3E}">
        <p14:creationId xmlns:p14="http://schemas.microsoft.com/office/powerpoint/2010/main" val="10528086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5_Title Slide">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0FCCC376-8EB4-B54D-9990-2FFFEF0D6D0C}"/>
              </a:ext>
            </a:extLst>
          </p:cNvPr>
          <p:cNvSpPr txBox="1">
            <a:spLocks/>
          </p:cNvSpPr>
          <p:nvPr userDrawn="1"/>
        </p:nvSpPr>
        <p:spPr>
          <a:xfrm>
            <a:off x="228541" y="6071017"/>
            <a:ext cx="628915" cy="489496"/>
          </a:xfrm>
          <a:prstGeom prst="rect">
            <a:avLst/>
          </a:prstGeom>
        </p:spPr>
        <p:txBody>
          <a:bodyPr vert="horz" wrap="none" lIns="121888" tIns="60944" rIns="121888" bIns="60944"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08DB8FC-3067-6F4F-A621-8A091CE56011}" type="slidenum">
              <a:rPr lang="en-US" sz="1400" b="1" i="0" smtClean="0">
                <a:solidFill>
                  <a:srgbClr val="FF5454"/>
                </a:solidFill>
                <a:latin typeface="Arial Narrow" panose="020B0604020202020204" pitchFamily="34" charset="0"/>
                <a:ea typeface="Bebas Neue" charset="0"/>
                <a:cs typeface="Arial Narrow" panose="020B0604020202020204" pitchFamily="34" charset="0"/>
              </a:rPr>
              <a:t>‹#›</a:t>
            </a:fld>
            <a:endParaRPr lang="en-US" sz="1400" b="1" i="0" dirty="0">
              <a:solidFill>
                <a:srgbClr val="FF5454"/>
              </a:solidFill>
              <a:latin typeface="Arial Narrow" panose="020B0604020202020204" pitchFamily="34" charset="0"/>
              <a:ea typeface="Bebas Neue" charset="0"/>
              <a:cs typeface="Arial Narrow" panose="020B0604020202020204" pitchFamily="34" charset="0"/>
            </a:endParaRPr>
          </a:p>
        </p:txBody>
      </p:sp>
      <p:sp>
        <p:nvSpPr>
          <p:cNvPr id="19" name="TextBox 18">
            <a:extLst>
              <a:ext uri="{FF2B5EF4-FFF2-40B4-BE49-F238E27FC236}">
                <a16:creationId xmlns:a16="http://schemas.microsoft.com/office/drawing/2014/main" id="{884A8776-5EC5-AA48-9231-B2B0A3F08698}"/>
              </a:ext>
            </a:extLst>
          </p:cNvPr>
          <p:cNvSpPr txBox="1"/>
          <p:nvPr userDrawn="1"/>
        </p:nvSpPr>
        <p:spPr>
          <a:xfrm rot="16200000">
            <a:off x="-386312" y="5035305"/>
            <a:ext cx="1891865" cy="246157"/>
          </a:xfrm>
          <a:prstGeom prst="rect">
            <a:avLst/>
          </a:prstGeom>
          <a:noFill/>
        </p:spPr>
        <p:txBody>
          <a:bodyPr wrap="none" rtlCol="0">
            <a:spAutoFit/>
          </a:bodyPr>
          <a:lstStyle/>
          <a:p>
            <a:r>
              <a:rPr lang="en-US" sz="1000" b="0" i="0" spc="600" dirty="0">
                <a:solidFill>
                  <a:srgbClr val="404A73"/>
                </a:solidFill>
                <a:latin typeface="Arial Narrow" panose="020B0604020202020204" pitchFamily="34" charset="0"/>
                <a:ea typeface="Bebas Neue" charset="0"/>
                <a:cs typeface="Arial Narrow" panose="020B0604020202020204" pitchFamily="34" charset="0"/>
              </a:rPr>
              <a:t>VALASSIS.COM</a:t>
            </a:r>
          </a:p>
        </p:txBody>
      </p:sp>
      <p:grpSp>
        <p:nvGrpSpPr>
          <p:cNvPr id="20" name="Group 19">
            <a:extLst>
              <a:ext uri="{FF2B5EF4-FFF2-40B4-BE49-F238E27FC236}">
                <a16:creationId xmlns:a16="http://schemas.microsoft.com/office/drawing/2014/main" id="{926E60B6-055D-9649-B522-94600BBB01FB}"/>
              </a:ext>
            </a:extLst>
          </p:cNvPr>
          <p:cNvGrpSpPr/>
          <p:nvPr userDrawn="1"/>
        </p:nvGrpSpPr>
        <p:grpSpPr>
          <a:xfrm>
            <a:off x="507709" y="6527216"/>
            <a:ext cx="89290" cy="330784"/>
            <a:chOff x="1569366" y="5427922"/>
            <a:chExt cx="89313" cy="330784"/>
          </a:xfrm>
        </p:grpSpPr>
        <p:cxnSp>
          <p:nvCxnSpPr>
            <p:cNvPr id="27" name="Straight Connector 26">
              <a:extLst>
                <a:ext uri="{FF2B5EF4-FFF2-40B4-BE49-F238E27FC236}">
                  <a16:creationId xmlns:a16="http://schemas.microsoft.com/office/drawing/2014/main" id="{774C9EB1-BF2C-114B-AA06-0AB101C037EC}"/>
                </a:ext>
              </a:extLst>
            </p:cNvPr>
            <p:cNvCxnSpPr/>
            <p:nvPr userDrawn="1"/>
          </p:nvCxnSpPr>
          <p:spPr>
            <a:xfrm>
              <a:off x="1614022" y="5435364"/>
              <a:ext cx="0" cy="323342"/>
            </a:xfrm>
            <a:prstGeom prst="line">
              <a:avLst/>
            </a:prstGeom>
            <a:ln w="12700">
              <a:solidFill>
                <a:srgbClr val="475EAB"/>
              </a:solidFill>
            </a:ln>
          </p:spPr>
          <p:style>
            <a:lnRef idx="1">
              <a:schemeClr val="accent1"/>
            </a:lnRef>
            <a:fillRef idx="0">
              <a:schemeClr val="accent1"/>
            </a:fillRef>
            <a:effectRef idx="0">
              <a:schemeClr val="accent1"/>
            </a:effectRef>
            <a:fontRef idx="minor">
              <a:schemeClr val="tx1"/>
            </a:fontRef>
          </p:style>
        </p:cxnSp>
        <p:sp>
          <p:nvSpPr>
            <p:cNvPr id="28" name="Triangle 27">
              <a:extLst>
                <a:ext uri="{FF2B5EF4-FFF2-40B4-BE49-F238E27FC236}">
                  <a16:creationId xmlns:a16="http://schemas.microsoft.com/office/drawing/2014/main" id="{9D9EC671-CB5E-1446-8878-E7A8FF9A1713}"/>
                </a:ext>
              </a:extLst>
            </p:cNvPr>
            <p:cNvSpPr/>
            <p:nvPr userDrawn="1"/>
          </p:nvSpPr>
          <p:spPr>
            <a:xfrm>
              <a:off x="1569366" y="5427922"/>
              <a:ext cx="89313" cy="45719"/>
            </a:xfrm>
            <a:prstGeom prst="triangle">
              <a:avLst/>
            </a:prstGeom>
            <a:solidFill>
              <a:srgbClr val="475E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grpSp>
      <p:sp>
        <p:nvSpPr>
          <p:cNvPr id="9" name="TextBox 8">
            <a:extLst>
              <a:ext uri="{FF2B5EF4-FFF2-40B4-BE49-F238E27FC236}">
                <a16:creationId xmlns:a16="http://schemas.microsoft.com/office/drawing/2014/main" id="{8E773D32-1C08-534A-AA7E-3247878DB387}"/>
              </a:ext>
            </a:extLst>
          </p:cNvPr>
          <p:cNvSpPr txBox="1"/>
          <p:nvPr userDrawn="1"/>
        </p:nvSpPr>
        <p:spPr>
          <a:xfrm>
            <a:off x="10450230" y="6490156"/>
            <a:ext cx="1264761" cy="215444"/>
          </a:xfrm>
          <a:prstGeom prst="rect">
            <a:avLst/>
          </a:prstGeom>
          <a:noFill/>
        </p:spPr>
        <p:txBody>
          <a:bodyPr wrap="none" rtlCol="0">
            <a:spAutoFit/>
          </a:bodyPr>
          <a:lstStyle/>
          <a:p>
            <a:pPr algn="r"/>
            <a:r>
              <a:rPr lang="en-US" sz="800" b="0" i="0" spc="300" dirty="0">
                <a:solidFill>
                  <a:srgbClr val="404A73"/>
                </a:solidFill>
                <a:latin typeface="Arial Narrow" panose="020B0604020202020204" pitchFamily="34" charset="0"/>
                <a:ea typeface="Bebas Neue" charset="0"/>
                <a:cs typeface="Arial Narrow" panose="020B0604020202020204" pitchFamily="34" charset="0"/>
              </a:rPr>
              <a:t>CONFIDENTIAL</a:t>
            </a:r>
          </a:p>
        </p:txBody>
      </p:sp>
      <p:pic>
        <p:nvPicPr>
          <p:cNvPr id="13" name="Graphic 12">
            <a:extLst>
              <a:ext uri="{FF2B5EF4-FFF2-40B4-BE49-F238E27FC236}">
                <a16:creationId xmlns:a16="http://schemas.microsoft.com/office/drawing/2014/main" id="{75C64C37-820C-E949-AB67-F4B4E21EDE2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50230" y="70160"/>
            <a:ext cx="1133560" cy="489824"/>
          </a:xfrm>
          <a:prstGeom prst="rect">
            <a:avLst/>
          </a:prstGeom>
        </p:spPr>
      </p:pic>
    </p:spTree>
    <p:extLst>
      <p:ext uri="{BB962C8B-B14F-4D97-AF65-F5344CB8AC3E}">
        <p14:creationId xmlns:p14="http://schemas.microsoft.com/office/powerpoint/2010/main" val="4407497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39115" y="592463"/>
            <a:ext cx="5603354" cy="898654"/>
          </a:xfrm>
        </p:spPr>
        <p:txBody>
          <a:bodyPr/>
          <a:lstStyle>
            <a:lvl1pPr>
              <a:defRPr baseline="0">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688098" y="1171319"/>
            <a:ext cx="5712702" cy="639762"/>
          </a:xfrm>
          <a:prstGeom prst="rect">
            <a:avLst/>
          </a:prstGeom>
        </p:spPr>
        <p:txBody>
          <a:bodyPr anchor="b"/>
          <a:lstStyle>
            <a:lvl1pPr marL="0" indent="0">
              <a:buNone/>
              <a:defRPr sz="1600" b="1"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2">
            <a:extLst>
              <a:ext uri="{FF2B5EF4-FFF2-40B4-BE49-F238E27FC236}">
                <a16:creationId xmlns:a16="http://schemas.microsoft.com/office/drawing/2014/main" id="{1D580798-3FDB-E948-915E-B3A03B20C09C}"/>
              </a:ext>
            </a:extLst>
          </p:cNvPr>
          <p:cNvSpPr>
            <a:spLocks noGrp="1"/>
          </p:cNvSpPr>
          <p:nvPr>
            <p:ph idx="11" hasCustomPrompt="1"/>
          </p:nvPr>
        </p:nvSpPr>
        <p:spPr>
          <a:xfrm>
            <a:off x="681472" y="1875509"/>
            <a:ext cx="5719328" cy="4205005"/>
          </a:xfrm>
          <a:prstGeom prst="rect">
            <a:avLst/>
          </a:prstGeom>
        </p:spPr>
        <p:txBody>
          <a:bodyPr/>
          <a:lstStyle>
            <a:lvl1pPr marL="0" indent="0">
              <a:buFontTx/>
              <a:buNone/>
              <a:defRPr sz="1400" baseline="0"/>
            </a:lvl1pPr>
            <a:lvl2pPr marL="457200" indent="0">
              <a:buFontTx/>
              <a:buNone/>
              <a:defRPr sz="1400" baseline="0"/>
            </a:lvl2pPr>
            <a:lvl3pPr marL="914400" indent="0">
              <a:buFontTx/>
              <a:buNone/>
              <a:defRPr sz="1400" baseline="0"/>
            </a:lvl3pPr>
            <a:lvl4pPr marL="1371600" indent="0">
              <a:buFontTx/>
              <a:buNone/>
              <a:defRPr sz="1400" baseline="0"/>
            </a:lvl4pPr>
            <a:lvl5pPr marL="1828800" indent="0">
              <a:buFontTx/>
              <a:buNone/>
              <a:defRPr sz="1400" baseline="0"/>
            </a:lvl5pPr>
          </a:lstStyle>
          <a:p>
            <a:pPr lvl="0"/>
            <a:r>
              <a:rPr lang="en-US" dirty="0"/>
              <a:t>Click to edit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11">
            <a:extLst>
              <a:ext uri="{FF2B5EF4-FFF2-40B4-BE49-F238E27FC236}">
                <a16:creationId xmlns:a16="http://schemas.microsoft.com/office/drawing/2014/main" id="{4CCD5CFF-A76A-734A-A054-2C90061C7348}"/>
              </a:ext>
            </a:extLst>
          </p:cNvPr>
          <p:cNvSpPr>
            <a:spLocks noGrp="1"/>
          </p:cNvSpPr>
          <p:nvPr>
            <p:ph type="sldNum" sz="quarter" idx="4"/>
          </p:nvPr>
        </p:nvSpPr>
        <p:spPr>
          <a:xfrm>
            <a:off x="688443" y="6436744"/>
            <a:ext cx="517585" cy="365125"/>
          </a:xfrm>
          <a:prstGeom prst="rect">
            <a:avLst/>
          </a:prstGeom>
        </p:spPr>
        <p:txBody>
          <a:bodyPr vert="horz" lIns="91440" tIns="45720" rIns="91440" bIns="45720" rtlCol="0" anchor="ctr"/>
          <a:lstStyle>
            <a:lvl1pPr algn="l">
              <a:defRPr sz="1000" baseline="0">
                <a:solidFill>
                  <a:srgbClr val="BEB7A6"/>
                </a:solidFill>
              </a:defRPr>
            </a:lvl1pPr>
          </a:lstStyle>
          <a:p>
            <a:fld id="{84072E8D-825C-474C-A731-43DDA7DFA4EA}" type="slidenum">
              <a:rPr lang="en-US" smtClean="0"/>
              <a:pPr/>
              <a:t>‹#›</a:t>
            </a:fld>
            <a:endParaRPr lang="en-US" dirty="0"/>
          </a:p>
        </p:txBody>
      </p:sp>
      <p:sp>
        <p:nvSpPr>
          <p:cNvPr id="16" name="Footer Placeholder 12">
            <a:extLst>
              <a:ext uri="{FF2B5EF4-FFF2-40B4-BE49-F238E27FC236}">
                <a16:creationId xmlns:a16="http://schemas.microsoft.com/office/drawing/2014/main" id="{D32EA0EE-EF79-9543-9B98-8D4C6F2FA6CA}"/>
              </a:ext>
            </a:extLst>
          </p:cNvPr>
          <p:cNvSpPr>
            <a:spLocks noGrp="1"/>
          </p:cNvSpPr>
          <p:nvPr>
            <p:ph type="ftr" sz="quarter" idx="3"/>
          </p:nvPr>
        </p:nvSpPr>
        <p:spPr>
          <a:xfrm>
            <a:off x="1598612" y="6436744"/>
            <a:ext cx="3983844" cy="365125"/>
          </a:xfrm>
          <a:prstGeom prst="rect">
            <a:avLst/>
          </a:prstGeom>
        </p:spPr>
        <p:txBody>
          <a:bodyPr vert="horz" lIns="91440" tIns="45720" rIns="91440" bIns="45720" rtlCol="0" anchor="ctr"/>
          <a:lstStyle>
            <a:lvl1pPr algn="l">
              <a:defRPr sz="800" baseline="0">
                <a:solidFill>
                  <a:srgbClr val="BEB7A6"/>
                </a:solidFill>
                <a:latin typeface="Arial"/>
                <a:cs typeface="Arial"/>
              </a:defRPr>
            </a:lvl1pPr>
          </a:lstStyle>
          <a:p>
            <a:pPr>
              <a:defRPr/>
            </a:pPr>
            <a:r>
              <a:rPr lang="en-US" dirty="0"/>
              <a:t>© 2021 </a:t>
            </a:r>
            <a:r>
              <a:rPr lang="en-US" dirty="0" err="1"/>
              <a:t>Vericast</a:t>
            </a:r>
            <a:r>
              <a:rPr lang="en-US" dirty="0"/>
              <a:t>. All Rights Reserved. Confidential - Do Not Distribute.</a:t>
            </a:r>
          </a:p>
        </p:txBody>
      </p:sp>
      <p:sp>
        <p:nvSpPr>
          <p:cNvPr id="9" name="Text Placeholder 4">
            <a:extLst>
              <a:ext uri="{FF2B5EF4-FFF2-40B4-BE49-F238E27FC236}">
                <a16:creationId xmlns:a16="http://schemas.microsoft.com/office/drawing/2014/main" id="{E770B600-1C4A-3F49-A73C-49C5AFD5911F}"/>
              </a:ext>
            </a:extLst>
          </p:cNvPr>
          <p:cNvSpPr>
            <a:spLocks noGrp="1"/>
          </p:cNvSpPr>
          <p:nvPr>
            <p:ph type="body" sz="quarter" idx="10" hasCustomPrompt="1"/>
          </p:nvPr>
        </p:nvSpPr>
        <p:spPr>
          <a:xfrm>
            <a:off x="681038" y="5890846"/>
            <a:ext cx="5719762" cy="235317"/>
          </a:xfrm>
          <a:prstGeom prst="rect">
            <a:avLst/>
          </a:prstGeom>
        </p:spPr>
        <p:txBody>
          <a:bodyPr/>
          <a:lstStyle>
            <a:lvl1pPr marL="0" indent="0">
              <a:buFontTx/>
              <a:buNone/>
              <a:defRPr sz="700" b="0" i="1" baseline="0"/>
            </a:lvl1pPr>
            <a:lvl2pPr marL="457200" indent="0">
              <a:buFontTx/>
              <a:buNone/>
              <a:defRPr sz="700" b="0" i="1" baseline="0"/>
            </a:lvl2pPr>
            <a:lvl3pPr marL="914400" indent="0">
              <a:buFontTx/>
              <a:buNone/>
              <a:defRPr sz="700" b="0" i="1" baseline="0"/>
            </a:lvl3pPr>
            <a:lvl4pPr marL="1371600" indent="0">
              <a:buFontTx/>
              <a:buNone/>
              <a:defRPr sz="700" b="0" i="1" baseline="0"/>
            </a:lvl4pPr>
            <a:lvl5pPr marL="1828800" indent="0">
              <a:buFontTx/>
              <a:buNone/>
              <a:defRPr sz="700" b="0" i="1" baseline="0"/>
            </a:lvl5pPr>
          </a:lstStyle>
          <a:p>
            <a:pPr lvl="0"/>
            <a:r>
              <a:rPr lang="en-US" dirty="0"/>
              <a:t>Click Here to Add Sources</a:t>
            </a:r>
          </a:p>
        </p:txBody>
      </p:sp>
      <p:sp>
        <p:nvSpPr>
          <p:cNvPr id="5" name="Picture Placeholder 4">
            <a:extLst>
              <a:ext uri="{FF2B5EF4-FFF2-40B4-BE49-F238E27FC236}">
                <a16:creationId xmlns:a16="http://schemas.microsoft.com/office/drawing/2014/main" id="{04E096B7-7BA8-924C-8485-B1CD65B722B3}"/>
              </a:ext>
            </a:extLst>
          </p:cNvPr>
          <p:cNvSpPr>
            <a:spLocks noGrp="1"/>
          </p:cNvSpPr>
          <p:nvPr>
            <p:ph type="pic" sz="quarter" idx="12" hasCustomPrompt="1"/>
          </p:nvPr>
        </p:nvSpPr>
        <p:spPr>
          <a:xfrm>
            <a:off x="7021513" y="-10886"/>
            <a:ext cx="5167312" cy="6346825"/>
          </a:xfrm>
          <a:prstGeom prst="rect">
            <a:avLst/>
          </a:prstGeom>
        </p:spPr>
        <p:txBody>
          <a:bodyPr anchor="ctr"/>
          <a:lstStyle>
            <a:lvl1pPr marL="0" indent="0" algn="ctr">
              <a:buFontTx/>
              <a:buNone/>
              <a:defRPr/>
            </a:lvl1pPr>
          </a:lstStyle>
          <a:p>
            <a:r>
              <a:rPr lang="en-US" dirty="0"/>
              <a:t>Click to Insert Image</a:t>
            </a:r>
          </a:p>
          <a:p>
            <a:endParaRPr lang="en-US" dirty="0"/>
          </a:p>
          <a:p>
            <a:endParaRPr lang="en-US" dirty="0"/>
          </a:p>
          <a:p>
            <a:endParaRPr lang="en-US" dirty="0"/>
          </a:p>
        </p:txBody>
      </p:sp>
      <p:sp>
        <p:nvSpPr>
          <p:cNvPr id="11" name="Text Placeholder 4">
            <a:extLst>
              <a:ext uri="{FF2B5EF4-FFF2-40B4-BE49-F238E27FC236}">
                <a16:creationId xmlns:a16="http://schemas.microsoft.com/office/drawing/2014/main" id="{F907F81E-90E5-FD46-8206-E54514081D03}"/>
              </a:ext>
            </a:extLst>
          </p:cNvPr>
          <p:cNvSpPr>
            <a:spLocks noGrp="1"/>
          </p:cNvSpPr>
          <p:nvPr>
            <p:ph type="body" sz="quarter" idx="24" hasCustomPrompt="1"/>
          </p:nvPr>
        </p:nvSpPr>
        <p:spPr>
          <a:xfrm>
            <a:off x="940996" y="388439"/>
            <a:ext cx="4238625" cy="220461"/>
          </a:xfrm>
          <a:prstGeom prst="rect">
            <a:avLst/>
          </a:prstGeom>
        </p:spPr>
        <p:txBody>
          <a:bodyPr anchor="ctr" anchorCtr="0"/>
          <a:lstStyle>
            <a:lvl1pPr marL="0" indent="0">
              <a:buFontTx/>
              <a:buNone/>
              <a:defRPr sz="1050" b="1" cap="all" spc="300" baseline="0">
                <a:solidFill>
                  <a:schemeClr val="accent1"/>
                </a:solidFill>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en-US" dirty="0"/>
              <a:t>click to add descriptive pre-header</a:t>
            </a:r>
          </a:p>
        </p:txBody>
      </p:sp>
    </p:spTree>
    <p:extLst>
      <p:ext uri="{BB962C8B-B14F-4D97-AF65-F5344CB8AC3E}">
        <p14:creationId xmlns:p14="http://schemas.microsoft.com/office/powerpoint/2010/main" val="4245120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Section Option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6BD52B7-30BF-3E46-8AF0-519EC9F96025}"/>
              </a:ext>
            </a:extLst>
          </p:cNvPr>
          <p:cNvSpPr/>
          <p:nvPr userDrawn="1"/>
        </p:nvSpPr>
        <p:spPr>
          <a:xfrm>
            <a:off x="6988629" y="6100354"/>
            <a:ext cx="5200196" cy="7576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Picture 14" descr="A close-up of a piano&#10;&#10;Description automatically generated with low confidence">
            <a:extLst>
              <a:ext uri="{FF2B5EF4-FFF2-40B4-BE49-F238E27FC236}">
                <a16:creationId xmlns:a16="http://schemas.microsoft.com/office/drawing/2014/main" id="{AFF80BA3-FE4A-BD47-8F09-9A8CD358690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403773" y="549466"/>
            <a:ext cx="2785052" cy="6307641"/>
          </a:xfrm>
          <a:prstGeom prst="rect">
            <a:avLst/>
          </a:prstGeom>
        </p:spPr>
      </p:pic>
      <p:pic>
        <p:nvPicPr>
          <p:cNvPr id="11" name="Picture 10" descr="A picture containing text, clipart&#10;&#10;Description automatically generated">
            <a:extLst>
              <a:ext uri="{FF2B5EF4-FFF2-40B4-BE49-F238E27FC236}">
                <a16:creationId xmlns:a16="http://schemas.microsoft.com/office/drawing/2014/main" id="{FA856F12-3E87-F045-89F8-1BA59FE018C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26221" y="605223"/>
            <a:ext cx="1987504" cy="294445"/>
          </a:xfrm>
          <a:prstGeom prst="rect">
            <a:avLst/>
          </a:prstGeom>
        </p:spPr>
      </p:pic>
      <p:sp>
        <p:nvSpPr>
          <p:cNvPr id="14" name="Subtitle 2">
            <a:extLst>
              <a:ext uri="{FF2B5EF4-FFF2-40B4-BE49-F238E27FC236}">
                <a16:creationId xmlns:a16="http://schemas.microsoft.com/office/drawing/2014/main" id="{14DCA6FF-7479-E045-851F-2EE4B555F701}"/>
              </a:ext>
            </a:extLst>
          </p:cNvPr>
          <p:cNvSpPr>
            <a:spLocks noGrp="1"/>
          </p:cNvSpPr>
          <p:nvPr>
            <p:ph type="subTitle" idx="1" hasCustomPrompt="1"/>
          </p:nvPr>
        </p:nvSpPr>
        <p:spPr>
          <a:xfrm>
            <a:off x="7456868" y="3774722"/>
            <a:ext cx="4156857" cy="1045083"/>
          </a:xfrm>
          <a:prstGeom prst="rect">
            <a:avLst/>
          </a:prstGeom>
        </p:spPr>
        <p:txBody>
          <a:bodyPr/>
          <a:lstStyle>
            <a:lvl1pPr marL="0" indent="0" algn="r">
              <a:buNone/>
              <a:defRPr sz="1400" baseline="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subhead</a:t>
            </a:r>
          </a:p>
        </p:txBody>
      </p:sp>
      <p:sp>
        <p:nvSpPr>
          <p:cNvPr id="17" name="Text Placeholder 23">
            <a:extLst>
              <a:ext uri="{FF2B5EF4-FFF2-40B4-BE49-F238E27FC236}">
                <a16:creationId xmlns:a16="http://schemas.microsoft.com/office/drawing/2014/main" id="{9FFA8C61-AF78-0F41-ACDE-C41AEBB4DB68}"/>
              </a:ext>
            </a:extLst>
          </p:cNvPr>
          <p:cNvSpPr>
            <a:spLocks noGrp="1"/>
          </p:cNvSpPr>
          <p:nvPr>
            <p:ph type="body" sz="quarter" idx="11" hasCustomPrompt="1"/>
          </p:nvPr>
        </p:nvSpPr>
        <p:spPr>
          <a:xfrm>
            <a:off x="7397726" y="2180217"/>
            <a:ext cx="4215999" cy="1451650"/>
          </a:xfrm>
          <a:prstGeom prst="rect">
            <a:avLst/>
          </a:prstGeom>
        </p:spPr>
        <p:txBody>
          <a:bodyPr anchor="b" anchorCtr="0"/>
          <a:lstStyle>
            <a:lvl1pPr marL="0" indent="0" algn="r">
              <a:buFontTx/>
              <a:buNone/>
              <a:defRPr sz="2800" b="1" i="0" cap="all" spc="20" baseline="0">
                <a:solidFill>
                  <a:schemeClr val="tx2"/>
                </a:solidFill>
              </a:defRPr>
            </a:lvl1pPr>
            <a:lvl2pPr>
              <a:defRPr sz="2800" b="1" i="0" cap="all" spc="20" baseline="0">
                <a:solidFill>
                  <a:schemeClr val="tx2"/>
                </a:solidFill>
              </a:defRPr>
            </a:lvl2pPr>
            <a:lvl3pPr>
              <a:defRPr sz="2800" b="1" i="0" cap="all" spc="20" baseline="0">
                <a:solidFill>
                  <a:schemeClr val="tx2"/>
                </a:solidFill>
              </a:defRPr>
            </a:lvl3pPr>
            <a:lvl4pPr>
              <a:defRPr sz="2800" b="1" i="0" cap="all" spc="20" baseline="0">
                <a:solidFill>
                  <a:schemeClr val="tx2"/>
                </a:solidFill>
              </a:defRPr>
            </a:lvl4pPr>
            <a:lvl5pPr>
              <a:defRPr sz="2800" b="1" i="0" cap="all" spc="20" baseline="0">
                <a:solidFill>
                  <a:schemeClr val="tx2"/>
                </a:solidFill>
              </a:defRPr>
            </a:lvl5pPr>
          </a:lstStyle>
          <a:p>
            <a:pPr lvl="0"/>
            <a:r>
              <a:rPr lang="en-US" dirty="0"/>
              <a:t>Section title</a:t>
            </a:r>
          </a:p>
        </p:txBody>
      </p:sp>
    </p:spTree>
    <p:extLst>
      <p:ext uri="{BB962C8B-B14F-4D97-AF65-F5344CB8AC3E}">
        <p14:creationId xmlns:p14="http://schemas.microsoft.com/office/powerpoint/2010/main" val="122429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and Top Product Category">
    <p:spTree>
      <p:nvGrpSpPr>
        <p:cNvPr id="1" name=""/>
        <p:cNvGrpSpPr/>
        <p:nvPr/>
      </p:nvGrpSpPr>
      <p:grpSpPr>
        <a:xfrm>
          <a:off x="0" y="0"/>
          <a:ext cx="0" cy="0"/>
          <a:chOff x="0" y="0"/>
          <a:chExt cx="0" cy="0"/>
        </a:xfrm>
      </p:grpSpPr>
      <p:sp>
        <p:nvSpPr>
          <p:cNvPr id="2" name="Title 1"/>
          <p:cNvSpPr>
            <a:spLocks noGrp="1"/>
          </p:cNvSpPr>
          <p:nvPr>
            <p:ph type="title"/>
          </p:nvPr>
        </p:nvSpPr>
        <p:spPr>
          <a:xfrm>
            <a:off x="940997" y="525261"/>
            <a:ext cx="10675459" cy="525960"/>
          </a:xfrm>
        </p:spPr>
        <p:txBody>
          <a:bodyPr/>
          <a:lstStyle>
            <a:lvl1pPr>
              <a:defRPr b="1" i="0" cap="none" baseline="0">
                <a:solidFill>
                  <a:schemeClr val="tx2"/>
                </a:solidFill>
              </a:defRPr>
            </a:lvl1pPr>
          </a:lstStyle>
          <a:p>
            <a:r>
              <a:rPr lang="en-US" dirty="0"/>
              <a:t>Click to edit Master title style</a:t>
            </a:r>
          </a:p>
        </p:txBody>
      </p:sp>
      <p:sp>
        <p:nvSpPr>
          <p:cNvPr id="7" name="Slide Number Placeholder 11">
            <a:extLst>
              <a:ext uri="{FF2B5EF4-FFF2-40B4-BE49-F238E27FC236}">
                <a16:creationId xmlns:a16="http://schemas.microsoft.com/office/drawing/2014/main" id="{635C8562-9302-2E43-9D9F-BC72FA12AFD2}"/>
              </a:ext>
            </a:extLst>
          </p:cNvPr>
          <p:cNvSpPr>
            <a:spLocks noGrp="1"/>
          </p:cNvSpPr>
          <p:nvPr>
            <p:ph type="sldNum" sz="quarter" idx="4"/>
          </p:nvPr>
        </p:nvSpPr>
        <p:spPr>
          <a:xfrm>
            <a:off x="688444" y="6436746"/>
            <a:ext cx="517585" cy="365125"/>
          </a:xfrm>
          <a:prstGeom prst="rect">
            <a:avLst/>
          </a:prstGeom>
        </p:spPr>
        <p:txBody>
          <a:bodyPr vert="horz" lIns="91440" tIns="45720" rIns="91440" bIns="45720" rtlCol="0" anchor="ctr"/>
          <a:lstStyle>
            <a:lvl1pPr algn="l">
              <a:defRPr sz="1000" baseline="0">
                <a:solidFill>
                  <a:srgbClr val="BEB7A6"/>
                </a:solidFill>
              </a:defRPr>
            </a:lvl1pPr>
          </a:lstStyle>
          <a:p>
            <a:fld id="{84072E8D-825C-474C-A731-43DDA7DFA4EA}" type="slidenum">
              <a:rPr lang="en-US" smtClean="0"/>
              <a:pPr/>
              <a:t>‹#›</a:t>
            </a:fld>
            <a:endParaRPr lang="en-US" dirty="0"/>
          </a:p>
        </p:txBody>
      </p:sp>
      <p:sp>
        <p:nvSpPr>
          <p:cNvPr id="8" name="Footer Placeholder 12">
            <a:extLst>
              <a:ext uri="{FF2B5EF4-FFF2-40B4-BE49-F238E27FC236}">
                <a16:creationId xmlns:a16="http://schemas.microsoft.com/office/drawing/2014/main" id="{BBE0CDA2-5E3A-2543-8835-EB04863A5C1A}"/>
              </a:ext>
            </a:extLst>
          </p:cNvPr>
          <p:cNvSpPr>
            <a:spLocks noGrp="1"/>
          </p:cNvSpPr>
          <p:nvPr>
            <p:ph type="ftr" sz="quarter" idx="3"/>
          </p:nvPr>
        </p:nvSpPr>
        <p:spPr>
          <a:xfrm>
            <a:off x="1598612" y="6436746"/>
            <a:ext cx="3983844" cy="365125"/>
          </a:xfrm>
          <a:prstGeom prst="rect">
            <a:avLst/>
          </a:prstGeom>
        </p:spPr>
        <p:txBody>
          <a:bodyPr vert="horz" lIns="91440" tIns="45720" rIns="91440" bIns="45720" rtlCol="0" anchor="ctr"/>
          <a:lstStyle>
            <a:lvl1pPr algn="l">
              <a:defRPr sz="800" baseline="0">
                <a:solidFill>
                  <a:srgbClr val="BEB7A6"/>
                </a:solidFill>
                <a:latin typeface="Arial"/>
                <a:cs typeface="Arial"/>
              </a:defRPr>
            </a:lvl1pPr>
          </a:lstStyle>
          <a:p>
            <a:pPr>
              <a:defRPr/>
            </a:pPr>
            <a:r>
              <a:rPr lang="en-US" dirty="0"/>
              <a:t>© 2021 Vericast. All Rights Reserved. Confidential – Do Not Distribute.</a:t>
            </a:r>
          </a:p>
        </p:txBody>
      </p:sp>
      <p:sp>
        <p:nvSpPr>
          <p:cNvPr id="10" name="Text Placeholder 4">
            <a:extLst>
              <a:ext uri="{FF2B5EF4-FFF2-40B4-BE49-F238E27FC236}">
                <a16:creationId xmlns:a16="http://schemas.microsoft.com/office/drawing/2014/main" id="{2EADAD28-18F0-E545-9DD5-299520BA7EFC}"/>
              </a:ext>
            </a:extLst>
          </p:cNvPr>
          <p:cNvSpPr>
            <a:spLocks noGrp="1"/>
          </p:cNvSpPr>
          <p:nvPr>
            <p:ph type="body" sz="quarter" idx="24" hasCustomPrompt="1"/>
          </p:nvPr>
        </p:nvSpPr>
        <p:spPr>
          <a:xfrm>
            <a:off x="940997" y="304802"/>
            <a:ext cx="4238625" cy="220461"/>
          </a:xfrm>
        </p:spPr>
        <p:txBody>
          <a:bodyPr anchor="ctr" anchorCtr="0"/>
          <a:lstStyle>
            <a:lvl1pPr marL="0" indent="0">
              <a:buFontTx/>
              <a:buNone/>
              <a:defRPr sz="1000" b="1" spc="300">
                <a:solidFill>
                  <a:schemeClr val="accent1"/>
                </a:solidFill>
              </a:defRPr>
            </a:lvl1pPr>
            <a:lvl2pPr marL="457063" indent="0">
              <a:buFontTx/>
              <a:buNone/>
              <a:defRPr sz="1100"/>
            </a:lvl2pPr>
            <a:lvl3pPr marL="914126" indent="0">
              <a:buFontTx/>
              <a:buNone/>
              <a:defRPr sz="1100"/>
            </a:lvl3pPr>
            <a:lvl4pPr marL="1371189" indent="0">
              <a:buFontTx/>
              <a:buNone/>
              <a:defRPr sz="1100"/>
            </a:lvl4pPr>
            <a:lvl5pPr marL="1828251" indent="0">
              <a:buFontTx/>
              <a:buNone/>
              <a:defRPr sz="1100"/>
            </a:lvl5pPr>
          </a:lstStyle>
          <a:p>
            <a:pPr lvl="0"/>
            <a:r>
              <a:rPr lang="en-US" dirty="0"/>
              <a:t>PRODUCT</a:t>
            </a:r>
          </a:p>
        </p:txBody>
      </p:sp>
      <p:sp>
        <p:nvSpPr>
          <p:cNvPr id="9" name="Content Placeholder 2">
            <a:extLst>
              <a:ext uri="{FF2B5EF4-FFF2-40B4-BE49-F238E27FC236}">
                <a16:creationId xmlns:a16="http://schemas.microsoft.com/office/drawing/2014/main" id="{EBBF2A26-2204-4B4E-B959-00F149C67185}"/>
              </a:ext>
            </a:extLst>
          </p:cNvPr>
          <p:cNvSpPr>
            <a:spLocks noGrp="1"/>
          </p:cNvSpPr>
          <p:nvPr>
            <p:ph idx="25"/>
          </p:nvPr>
        </p:nvSpPr>
        <p:spPr>
          <a:xfrm>
            <a:off x="681470" y="1828800"/>
            <a:ext cx="10897915" cy="4297364"/>
          </a:xfrm>
        </p:spPr>
        <p:txBody>
          <a:bodyPr/>
          <a:lstStyle>
            <a:lvl1pPr marL="0" indent="0">
              <a:buFontTx/>
              <a:buNone/>
              <a:defRPr sz="1600" baseline="0"/>
            </a:lvl1pPr>
            <a:lvl2pPr marL="457063" indent="0">
              <a:buFontTx/>
              <a:buNone/>
              <a:defRPr sz="1600" baseline="0"/>
            </a:lvl2pPr>
            <a:lvl3pPr marL="914126" indent="0">
              <a:buFontTx/>
              <a:buNone/>
              <a:defRPr sz="1600" baseline="0"/>
            </a:lvl3pPr>
            <a:lvl4pPr marL="1371189" indent="0">
              <a:buFontTx/>
              <a:buNone/>
              <a:defRPr sz="1600" baseline="0"/>
            </a:lvl4pPr>
            <a:lvl5pPr marL="1828251" indent="0">
              <a:buFontTx/>
              <a:buNone/>
              <a:defRPr sz="160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42D82173-551C-0B42-A77E-79E6DBB6A3A5}"/>
              </a:ext>
            </a:extLst>
          </p:cNvPr>
          <p:cNvSpPr>
            <a:spLocks noGrp="1"/>
          </p:cNvSpPr>
          <p:nvPr>
            <p:ph idx="10" hasCustomPrompt="1"/>
          </p:nvPr>
        </p:nvSpPr>
        <p:spPr>
          <a:xfrm>
            <a:off x="940261" y="1077764"/>
            <a:ext cx="10897915" cy="640462"/>
          </a:xfrm>
        </p:spPr>
        <p:txBody>
          <a:bodyPr/>
          <a:lstStyle>
            <a:lvl1pPr marL="0" indent="0">
              <a:buFontTx/>
              <a:buNone/>
              <a:defRPr sz="1799" baseline="0"/>
            </a:lvl1pPr>
            <a:lvl2pPr marL="457063" indent="0">
              <a:buFontTx/>
              <a:buNone/>
              <a:defRPr sz="1799" baseline="0"/>
            </a:lvl2pPr>
            <a:lvl3pPr marL="914126" indent="0">
              <a:buFontTx/>
              <a:buNone/>
              <a:defRPr sz="1799" baseline="0"/>
            </a:lvl3pPr>
            <a:lvl4pPr marL="1371189" indent="0">
              <a:buFontTx/>
              <a:buNone/>
              <a:defRPr sz="1799" baseline="0"/>
            </a:lvl4pPr>
            <a:lvl5pPr marL="1828251" indent="0">
              <a:buFontTx/>
              <a:buNone/>
              <a:defRPr sz="1799" baseline="0"/>
            </a:lvl5pPr>
          </a:lstStyle>
          <a:p>
            <a:pPr lvl="0"/>
            <a:r>
              <a:rPr lang="en-US" dirty="0"/>
              <a:t>Click to edit Title Copy</a:t>
            </a:r>
          </a:p>
        </p:txBody>
      </p:sp>
    </p:spTree>
    <p:extLst>
      <p:ext uri="{BB962C8B-B14F-4D97-AF65-F5344CB8AC3E}">
        <p14:creationId xmlns:p14="http://schemas.microsoft.com/office/powerpoint/2010/main" val="524829059"/>
      </p:ext>
    </p:extLst>
  </p:cSld>
  <p:clrMapOvr>
    <a:masterClrMapping/>
  </p:clrMapOvr>
  <p:extLst>
    <p:ext uri="{DCECCB84-F9BA-43D5-87BE-67443E8EF086}">
      <p15:sldGuideLst xmlns:p15="http://schemas.microsoft.com/office/powerpoint/2012/main">
        <p15:guide id="1" orient="horz" pos="2160">
          <p15:clr>
            <a:srgbClr val="FBAE40"/>
          </p15:clr>
        </p15:guide>
        <p15:guide id="2" pos="407">
          <p15:clr>
            <a:srgbClr val="FBAE40"/>
          </p15:clr>
        </p15:guide>
        <p15:guide id="3" orient="horz" pos="115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Option 1">
    <p:spTree>
      <p:nvGrpSpPr>
        <p:cNvPr id="1" name=""/>
        <p:cNvGrpSpPr/>
        <p:nvPr/>
      </p:nvGrpSpPr>
      <p:grpSpPr>
        <a:xfrm>
          <a:off x="0" y="0"/>
          <a:ext cx="0" cy="0"/>
          <a:chOff x="0" y="0"/>
          <a:chExt cx="0" cy="0"/>
        </a:xfrm>
      </p:grpSpPr>
      <p:pic>
        <p:nvPicPr>
          <p:cNvPr id="4" name="Picture 3" descr="A picture containing tower&#10;&#10;Description automatically generated">
            <a:extLst>
              <a:ext uri="{FF2B5EF4-FFF2-40B4-BE49-F238E27FC236}">
                <a16:creationId xmlns:a16="http://schemas.microsoft.com/office/drawing/2014/main" id="{DE1A1C14-3759-3849-81CB-C86EC7FBC3B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786"/>
            <a:ext cx="12188825" cy="6856214"/>
          </a:xfrm>
          <a:prstGeom prst="rect">
            <a:avLst/>
          </a:prstGeom>
        </p:spPr>
      </p:pic>
      <p:sp>
        <p:nvSpPr>
          <p:cNvPr id="9" name="Rectangle 8">
            <a:extLst>
              <a:ext uri="{FF2B5EF4-FFF2-40B4-BE49-F238E27FC236}">
                <a16:creationId xmlns:a16="http://schemas.microsoft.com/office/drawing/2014/main" id="{06BD52B7-30BF-3E46-8AF0-519EC9F96025}"/>
              </a:ext>
            </a:extLst>
          </p:cNvPr>
          <p:cNvSpPr/>
          <p:nvPr userDrawn="1"/>
        </p:nvSpPr>
        <p:spPr>
          <a:xfrm>
            <a:off x="6988629" y="6100354"/>
            <a:ext cx="5200196" cy="7576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Picture 14" descr="A close-up of a piano&#10;&#10;Description automatically generated with low confidence">
            <a:extLst>
              <a:ext uri="{FF2B5EF4-FFF2-40B4-BE49-F238E27FC236}">
                <a16:creationId xmlns:a16="http://schemas.microsoft.com/office/drawing/2014/main" id="{AFF80BA3-FE4A-BD47-8F09-9A8CD358690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403773" y="549466"/>
            <a:ext cx="2785052" cy="6307641"/>
          </a:xfrm>
          <a:prstGeom prst="rect">
            <a:avLst/>
          </a:prstGeom>
        </p:spPr>
      </p:pic>
      <p:pic>
        <p:nvPicPr>
          <p:cNvPr id="11" name="Picture 10" descr="A picture containing text, clipart&#10;&#10;Description automatically generated">
            <a:extLst>
              <a:ext uri="{FF2B5EF4-FFF2-40B4-BE49-F238E27FC236}">
                <a16:creationId xmlns:a16="http://schemas.microsoft.com/office/drawing/2014/main" id="{FA856F12-3E87-F045-89F8-1BA59FE018C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626221" y="605223"/>
            <a:ext cx="1987504" cy="294445"/>
          </a:xfrm>
          <a:prstGeom prst="rect">
            <a:avLst/>
          </a:prstGeom>
        </p:spPr>
      </p:pic>
      <p:sp>
        <p:nvSpPr>
          <p:cNvPr id="12" name="Text Placeholder 10">
            <a:extLst>
              <a:ext uri="{FF2B5EF4-FFF2-40B4-BE49-F238E27FC236}">
                <a16:creationId xmlns:a16="http://schemas.microsoft.com/office/drawing/2014/main" id="{3C186BC9-66A5-8D43-8025-26A1A5B7CCC1}"/>
              </a:ext>
            </a:extLst>
          </p:cNvPr>
          <p:cNvSpPr>
            <a:spLocks noGrp="1"/>
          </p:cNvSpPr>
          <p:nvPr>
            <p:ph type="body" sz="quarter" idx="13" hasCustomPrompt="1"/>
          </p:nvPr>
        </p:nvSpPr>
        <p:spPr>
          <a:xfrm>
            <a:off x="1339849" y="2438400"/>
            <a:ext cx="4449763" cy="2409825"/>
          </a:xfrm>
          <a:prstGeom prst="rect">
            <a:avLst/>
          </a:prstGeom>
        </p:spPr>
        <p:txBody>
          <a:bodyPr/>
          <a:lstStyle>
            <a:lvl1pPr marL="0" indent="0" algn="r">
              <a:buFontTx/>
              <a:buNone/>
              <a:defRPr sz="12500">
                <a:solidFill>
                  <a:schemeClr val="bg1"/>
                </a:solidFill>
                <a:latin typeface="Arial" panose="020B0604020202020204" pitchFamily="34" charset="0"/>
                <a:cs typeface="Arial" panose="020B0604020202020204" pitchFamily="34" charset="0"/>
              </a:defRPr>
            </a:lvl1pPr>
            <a:lvl2pPr marL="457200" indent="0" algn="r">
              <a:buFontTx/>
              <a:buNone/>
              <a:defRPr sz="12500">
                <a:solidFill>
                  <a:schemeClr val="bg1"/>
                </a:solidFill>
                <a:latin typeface="Arial" panose="020B0604020202020204" pitchFamily="34" charset="0"/>
                <a:cs typeface="Arial" panose="020B0604020202020204" pitchFamily="34" charset="0"/>
              </a:defRPr>
            </a:lvl2pPr>
            <a:lvl3pPr marL="914400" indent="0" algn="r">
              <a:buFontTx/>
              <a:buNone/>
              <a:defRPr sz="12500">
                <a:solidFill>
                  <a:schemeClr val="bg1"/>
                </a:solidFill>
                <a:latin typeface="Arial" panose="020B0604020202020204" pitchFamily="34" charset="0"/>
                <a:cs typeface="Arial" panose="020B0604020202020204" pitchFamily="34" charset="0"/>
              </a:defRPr>
            </a:lvl3pPr>
            <a:lvl4pPr marL="1371600" indent="0" algn="r">
              <a:buFontTx/>
              <a:buNone/>
              <a:defRPr sz="12500">
                <a:solidFill>
                  <a:schemeClr val="bg1"/>
                </a:solidFill>
                <a:latin typeface="Arial" panose="020B0604020202020204" pitchFamily="34" charset="0"/>
                <a:cs typeface="Arial" panose="020B0604020202020204" pitchFamily="34" charset="0"/>
              </a:defRPr>
            </a:lvl4pPr>
            <a:lvl5pPr marL="1828800" indent="0" algn="r">
              <a:buFontTx/>
              <a:buNone/>
              <a:defRPr sz="12500">
                <a:solidFill>
                  <a:schemeClr val="bg1"/>
                </a:solidFill>
                <a:latin typeface="Arial" panose="020B0604020202020204" pitchFamily="34" charset="0"/>
                <a:cs typeface="Arial" panose="020B0604020202020204" pitchFamily="34" charset="0"/>
              </a:defRPr>
            </a:lvl5pPr>
          </a:lstStyle>
          <a:p>
            <a:pPr lvl="0"/>
            <a:r>
              <a:rPr lang="en-US" dirty="0"/>
              <a:t>00</a:t>
            </a:r>
          </a:p>
        </p:txBody>
      </p:sp>
      <p:sp>
        <p:nvSpPr>
          <p:cNvPr id="14" name="Subtitle 2">
            <a:extLst>
              <a:ext uri="{FF2B5EF4-FFF2-40B4-BE49-F238E27FC236}">
                <a16:creationId xmlns:a16="http://schemas.microsoft.com/office/drawing/2014/main" id="{14DCA6FF-7479-E045-851F-2EE4B555F701}"/>
              </a:ext>
            </a:extLst>
          </p:cNvPr>
          <p:cNvSpPr>
            <a:spLocks noGrp="1"/>
          </p:cNvSpPr>
          <p:nvPr>
            <p:ph type="subTitle" idx="1" hasCustomPrompt="1"/>
          </p:nvPr>
        </p:nvSpPr>
        <p:spPr>
          <a:xfrm>
            <a:off x="7456868" y="3774722"/>
            <a:ext cx="4156857" cy="1045083"/>
          </a:xfrm>
          <a:prstGeom prst="rect">
            <a:avLst/>
          </a:prstGeom>
        </p:spPr>
        <p:txBody>
          <a:bodyPr/>
          <a:lstStyle>
            <a:lvl1pPr marL="0" indent="0" algn="r">
              <a:buNone/>
              <a:defRPr sz="1400" baseline="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subhead</a:t>
            </a:r>
          </a:p>
        </p:txBody>
      </p:sp>
      <p:sp>
        <p:nvSpPr>
          <p:cNvPr id="17" name="Text Placeholder 23">
            <a:extLst>
              <a:ext uri="{FF2B5EF4-FFF2-40B4-BE49-F238E27FC236}">
                <a16:creationId xmlns:a16="http://schemas.microsoft.com/office/drawing/2014/main" id="{9FFA8C61-AF78-0F41-ACDE-C41AEBB4DB68}"/>
              </a:ext>
            </a:extLst>
          </p:cNvPr>
          <p:cNvSpPr>
            <a:spLocks noGrp="1"/>
          </p:cNvSpPr>
          <p:nvPr>
            <p:ph type="body" sz="quarter" idx="11" hasCustomPrompt="1"/>
          </p:nvPr>
        </p:nvSpPr>
        <p:spPr>
          <a:xfrm>
            <a:off x="7397726" y="2180217"/>
            <a:ext cx="4215999" cy="1451650"/>
          </a:xfrm>
          <a:prstGeom prst="rect">
            <a:avLst/>
          </a:prstGeom>
        </p:spPr>
        <p:txBody>
          <a:bodyPr anchor="b" anchorCtr="0"/>
          <a:lstStyle>
            <a:lvl1pPr marL="0" indent="0" algn="r">
              <a:buFontTx/>
              <a:buNone/>
              <a:defRPr sz="2800" b="1" i="0" cap="all" spc="20" baseline="0">
                <a:solidFill>
                  <a:schemeClr val="tx2"/>
                </a:solidFill>
              </a:defRPr>
            </a:lvl1pPr>
            <a:lvl2pPr>
              <a:defRPr sz="2800" b="1" i="0" cap="all" spc="20" baseline="0">
                <a:solidFill>
                  <a:schemeClr val="tx2"/>
                </a:solidFill>
              </a:defRPr>
            </a:lvl2pPr>
            <a:lvl3pPr>
              <a:defRPr sz="2800" b="1" i="0" cap="all" spc="20" baseline="0">
                <a:solidFill>
                  <a:schemeClr val="tx2"/>
                </a:solidFill>
              </a:defRPr>
            </a:lvl3pPr>
            <a:lvl4pPr>
              <a:defRPr sz="2800" b="1" i="0" cap="all" spc="20" baseline="0">
                <a:solidFill>
                  <a:schemeClr val="tx2"/>
                </a:solidFill>
              </a:defRPr>
            </a:lvl4pPr>
            <a:lvl5pPr>
              <a:defRPr sz="2800" b="1" i="0" cap="all" spc="20" baseline="0">
                <a:solidFill>
                  <a:schemeClr val="tx2"/>
                </a:solidFill>
              </a:defRPr>
            </a:lvl5pPr>
          </a:lstStyle>
          <a:p>
            <a:pPr lvl="0"/>
            <a:r>
              <a:rPr lang="en-US" dirty="0"/>
              <a:t>Section title</a:t>
            </a:r>
          </a:p>
        </p:txBody>
      </p:sp>
    </p:spTree>
    <p:extLst>
      <p:ext uri="{BB962C8B-B14F-4D97-AF65-F5344CB8AC3E}">
        <p14:creationId xmlns:p14="http://schemas.microsoft.com/office/powerpoint/2010/main" val="724587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14pt.">
    <p:spTree>
      <p:nvGrpSpPr>
        <p:cNvPr id="1" name=""/>
        <p:cNvGrpSpPr/>
        <p:nvPr/>
      </p:nvGrpSpPr>
      <p:grpSpPr>
        <a:xfrm>
          <a:off x="0" y="0"/>
          <a:ext cx="0" cy="0"/>
          <a:chOff x="0" y="0"/>
          <a:chExt cx="0" cy="0"/>
        </a:xfrm>
      </p:grpSpPr>
      <p:sp>
        <p:nvSpPr>
          <p:cNvPr id="2" name="Title 1"/>
          <p:cNvSpPr>
            <a:spLocks noGrp="1"/>
          </p:cNvSpPr>
          <p:nvPr>
            <p:ph type="title"/>
          </p:nvPr>
        </p:nvSpPr>
        <p:spPr>
          <a:xfrm>
            <a:off x="940996" y="598740"/>
            <a:ext cx="10675459" cy="525960"/>
          </a:xfrm>
        </p:spPr>
        <p:txBody>
          <a:bodyPr/>
          <a:lstStyle>
            <a:lvl1pPr>
              <a:defRPr b="1" i="0" cap="none" baseline="0">
                <a:solidFill>
                  <a:schemeClr val="tx2"/>
                </a:solidFill>
              </a:defRPr>
            </a:lvl1pPr>
          </a:lstStyle>
          <a:p>
            <a:r>
              <a:rPr lang="en-US" dirty="0"/>
              <a:t>Click to edit Master title style</a:t>
            </a:r>
          </a:p>
        </p:txBody>
      </p:sp>
      <p:sp>
        <p:nvSpPr>
          <p:cNvPr id="3" name="Content Placeholder 2"/>
          <p:cNvSpPr>
            <a:spLocks noGrp="1"/>
          </p:cNvSpPr>
          <p:nvPr>
            <p:ph idx="1" hasCustomPrompt="1"/>
          </p:nvPr>
        </p:nvSpPr>
        <p:spPr>
          <a:xfrm>
            <a:off x="681469" y="1600201"/>
            <a:ext cx="10897915" cy="4525963"/>
          </a:xfrm>
          <a:prstGeom prst="rect">
            <a:avLst/>
          </a:prstGeom>
        </p:spPr>
        <p:txBody>
          <a:bodyPr/>
          <a:lstStyle>
            <a:lvl1pPr marL="0" indent="0">
              <a:buFont typeface="System Font Regular"/>
              <a:buNone/>
              <a:defRPr sz="1400" baseline="0"/>
            </a:lvl1pPr>
            <a:lvl2pPr marL="457200" indent="0">
              <a:buFont typeface="System Font Regular"/>
              <a:buNone/>
              <a:defRPr sz="1400" baseline="0"/>
            </a:lvl2pPr>
            <a:lvl3pPr marL="914400" indent="0">
              <a:buFont typeface="System Font Regular"/>
              <a:buNone/>
              <a:defRPr sz="1400" baseline="0"/>
            </a:lvl3pPr>
            <a:lvl4pPr marL="1371600" indent="0">
              <a:buFont typeface="Arial" panose="020B0604020202020204" pitchFamily="34" charset="0"/>
              <a:buNone/>
              <a:defRPr sz="1400" baseline="0"/>
            </a:lvl4pPr>
            <a:lvl5pPr marL="1828800" indent="0">
              <a:buFont typeface="System Font Regular"/>
              <a:buNone/>
              <a:defRPr sz="1400" baseline="0"/>
            </a:lvl5pPr>
          </a:lstStyle>
          <a:p>
            <a:pPr lvl="0"/>
            <a:r>
              <a:rPr lang="en-US" dirty="0"/>
              <a:t>Click to edit Master text styles 14pt.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11">
            <a:extLst>
              <a:ext uri="{FF2B5EF4-FFF2-40B4-BE49-F238E27FC236}">
                <a16:creationId xmlns:a16="http://schemas.microsoft.com/office/drawing/2014/main" id="{635C8562-9302-2E43-9D9F-BC72FA12AFD2}"/>
              </a:ext>
            </a:extLst>
          </p:cNvPr>
          <p:cNvSpPr>
            <a:spLocks noGrp="1"/>
          </p:cNvSpPr>
          <p:nvPr>
            <p:ph type="sldNum" sz="quarter" idx="4"/>
          </p:nvPr>
        </p:nvSpPr>
        <p:spPr>
          <a:xfrm>
            <a:off x="688443" y="6436744"/>
            <a:ext cx="517585" cy="365125"/>
          </a:xfrm>
          <a:prstGeom prst="rect">
            <a:avLst/>
          </a:prstGeom>
        </p:spPr>
        <p:txBody>
          <a:bodyPr vert="horz" lIns="91440" tIns="45720" rIns="91440" bIns="45720" rtlCol="0" anchor="ctr"/>
          <a:lstStyle>
            <a:lvl1pPr algn="l">
              <a:defRPr sz="1000" baseline="0">
                <a:solidFill>
                  <a:srgbClr val="BEB7A6"/>
                </a:solidFill>
              </a:defRPr>
            </a:lvl1pPr>
          </a:lstStyle>
          <a:p>
            <a:fld id="{84072E8D-825C-474C-A731-43DDA7DFA4EA}" type="slidenum">
              <a:rPr lang="en-US" smtClean="0"/>
              <a:pPr/>
              <a:t>‹#›</a:t>
            </a:fld>
            <a:endParaRPr lang="en-US" dirty="0"/>
          </a:p>
        </p:txBody>
      </p:sp>
      <p:sp>
        <p:nvSpPr>
          <p:cNvPr id="8" name="Footer Placeholder 12">
            <a:extLst>
              <a:ext uri="{FF2B5EF4-FFF2-40B4-BE49-F238E27FC236}">
                <a16:creationId xmlns:a16="http://schemas.microsoft.com/office/drawing/2014/main" id="{BBE0CDA2-5E3A-2543-8835-EB04863A5C1A}"/>
              </a:ext>
            </a:extLst>
          </p:cNvPr>
          <p:cNvSpPr>
            <a:spLocks noGrp="1"/>
          </p:cNvSpPr>
          <p:nvPr>
            <p:ph type="ftr" sz="quarter" idx="3"/>
          </p:nvPr>
        </p:nvSpPr>
        <p:spPr>
          <a:xfrm>
            <a:off x="1598612" y="6436744"/>
            <a:ext cx="3983844" cy="365125"/>
          </a:xfrm>
          <a:prstGeom prst="rect">
            <a:avLst/>
          </a:prstGeom>
        </p:spPr>
        <p:txBody>
          <a:bodyPr vert="horz" lIns="91440" tIns="45720" rIns="91440" bIns="45720" rtlCol="0" anchor="ctr"/>
          <a:lstStyle>
            <a:lvl1pPr algn="l">
              <a:defRPr sz="800" baseline="0">
                <a:solidFill>
                  <a:srgbClr val="BEB7A6"/>
                </a:solidFill>
                <a:latin typeface="Arial"/>
                <a:cs typeface="Arial"/>
              </a:defRPr>
            </a:lvl1pPr>
          </a:lstStyle>
          <a:p>
            <a:pPr>
              <a:defRPr/>
            </a:pPr>
            <a:r>
              <a:rPr lang="en-US" dirty="0"/>
              <a:t>© 2022 Vericast. All Rights Reserved. Confidential - Do Not Distribute.</a:t>
            </a:r>
          </a:p>
        </p:txBody>
      </p:sp>
      <p:sp>
        <p:nvSpPr>
          <p:cNvPr id="6" name="Text Placeholder 4">
            <a:extLst>
              <a:ext uri="{FF2B5EF4-FFF2-40B4-BE49-F238E27FC236}">
                <a16:creationId xmlns:a16="http://schemas.microsoft.com/office/drawing/2014/main" id="{04582728-2FBE-1649-8286-DDB0C75AAE8E}"/>
              </a:ext>
            </a:extLst>
          </p:cNvPr>
          <p:cNvSpPr>
            <a:spLocks noGrp="1"/>
          </p:cNvSpPr>
          <p:nvPr>
            <p:ph type="body" sz="quarter" idx="10" hasCustomPrompt="1"/>
          </p:nvPr>
        </p:nvSpPr>
        <p:spPr>
          <a:xfrm>
            <a:off x="681038" y="5890846"/>
            <a:ext cx="5719762" cy="235317"/>
          </a:xfrm>
          <a:prstGeom prst="rect">
            <a:avLst/>
          </a:prstGeom>
        </p:spPr>
        <p:txBody>
          <a:bodyPr/>
          <a:lstStyle>
            <a:lvl1pPr marL="0" indent="0">
              <a:buFontTx/>
              <a:buNone/>
              <a:defRPr sz="700" b="0" i="1" baseline="0"/>
            </a:lvl1pPr>
            <a:lvl2pPr marL="457200" indent="0">
              <a:buFontTx/>
              <a:buNone/>
              <a:defRPr sz="700" b="0" i="1" baseline="0"/>
            </a:lvl2pPr>
            <a:lvl3pPr marL="914400" indent="0">
              <a:buFontTx/>
              <a:buNone/>
              <a:defRPr sz="700" b="0" i="1" baseline="0"/>
            </a:lvl3pPr>
            <a:lvl4pPr marL="1371600" indent="0">
              <a:buFontTx/>
              <a:buNone/>
              <a:defRPr sz="700" b="0" i="1" baseline="0"/>
            </a:lvl4pPr>
            <a:lvl5pPr marL="1828800" indent="0">
              <a:buFontTx/>
              <a:buNone/>
              <a:defRPr sz="700" b="0" i="1" baseline="0"/>
            </a:lvl5pPr>
          </a:lstStyle>
          <a:p>
            <a:pPr lvl="0"/>
            <a:r>
              <a:rPr lang="en-US" dirty="0"/>
              <a:t>Click Here to Add Sources</a:t>
            </a:r>
          </a:p>
        </p:txBody>
      </p:sp>
    </p:spTree>
    <p:extLst>
      <p:ext uri="{BB962C8B-B14F-4D97-AF65-F5344CB8AC3E}">
        <p14:creationId xmlns:p14="http://schemas.microsoft.com/office/powerpoint/2010/main" val="1026163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40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and Content - 16pt.">
    <p:spTree>
      <p:nvGrpSpPr>
        <p:cNvPr id="1" name=""/>
        <p:cNvGrpSpPr/>
        <p:nvPr/>
      </p:nvGrpSpPr>
      <p:grpSpPr>
        <a:xfrm>
          <a:off x="0" y="0"/>
          <a:ext cx="0" cy="0"/>
          <a:chOff x="0" y="0"/>
          <a:chExt cx="0" cy="0"/>
        </a:xfrm>
      </p:grpSpPr>
      <p:sp>
        <p:nvSpPr>
          <p:cNvPr id="2" name="Title 1"/>
          <p:cNvSpPr>
            <a:spLocks noGrp="1"/>
          </p:cNvSpPr>
          <p:nvPr>
            <p:ph type="title"/>
          </p:nvPr>
        </p:nvSpPr>
        <p:spPr>
          <a:xfrm>
            <a:off x="940996" y="598740"/>
            <a:ext cx="10675459" cy="525960"/>
          </a:xfrm>
        </p:spPr>
        <p:txBody>
          <a:bodyPr/>
          <a:lstStyle>
            <a:lvl1pPr>
              <a:defRPr b="1" i="0" cap="none" baseline="0">
                <a:solidFill>
                  <a:schemeClr val="tx2"/>
                </a:solidFill>
              </a:defRPr>
            </a:lvl1pPr>
          </a:lstStyle>
          <a:p>
            <a:r>
              <a:rPr lang="en-US" dirty="0"/>
              <a:t>Click to edit Master title style</a:t>
            </a:r>
          </a:p>
        </p:txBody>
      </p:sp>
      <p:sp>
        <p:nvSpPr>
          <p:cNvPr id="3" name="Content Placeholder 2"/>
          <p:cNvSpPr>
            <a:spLocks noGrp="1"/>
          </p:cNvSpPr>
          <p:nvPr>
            <p:ph idx="1" hasCustomPrompt="1"/>
          </p:nvPr>
        </p:nvSpPr>
        <p:spPr>
          <a:xfrm>
            <a:off x="681469" y="1600201"/>
            <a:ext cx="10897915" cy="4525963"/>
          </a:xfrm>
          <a:prstGeom prst="rect">
            <a:avLst/>
          </a:prstGeom>
        </p:spPr>
        <p:txBody>
          <a:bodyPr/>
          <a:lstStyle>
            <a:lvl1pPr marL="0" indent="0">
              <a:buFont typeface="System Font Regular"/>
              <a:buNone/>
              <a:defRPr sz="1600" baseline="0"/>
            </a:lvl1pPr>
            <a:lvl2pPr marL="457200" indent="0">
              <a:buFont typeface="System Font Regular"/>
              <a:buNone/>
              <a:defRPr sz="1600" baseline="0"/>
            </a:lvl2pPr>
            <a:lvl3pPr marL="914400" indent="0">
              <a:buFont typeface="System Font Regular"/>
              <a:buNone/>
              <a:defRPr sz="1600" baseline="0"/>
            </a:lvl3pPr>
            <a:lvl4pPr marL="1371600" indent="0">
              <a:buFont typeface="Arial" panose="020B0604020202020204" pitchFamily="34" charset="0"/>
              <a:buNone/>
              <a:defRPr sz="1600" baseline="0"/>
            </a:lvl4pPr>
            <a:lvl5pPr marL="1828800" indent="0">
              <a:buFont typeface="System Font Regular"/>
              <a:buNone/>
              <a:defRPr sz="1600" baseline="0"/>
            </a:lvl5pPr>
          </a:lstStyle>
          <a:p>
            <a:pPr lvl="0"/>
            <a:r>
              <a:rPr lang="en-US" dirty="0"/>
              <a:t>Click to edit Master text styles 16pt.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11">
            <a:extLst>
              <a:ext uri="{FF2B5EF4-FFF2-40B4-BE49-F238E27FC236}">
                <a16:creationId xmlns:a16="http://schemas.microsoft.com/office/drawing/2014/main" id="{635C8562-9302-2E43-9D9F-BC72FA12AFD2}"/>
              </a:ext>
            </a:extLst>
          </p:cNvPr>
          <p:cNvSpPr>
            <a:spLocks noGrp="1"/>
          </p:cNvSpPr>
          <p:nvPr>
            <p:ph type="sldNum" sz="quarter" idx="4"/>
          </p:nvPr>
        </p:nvSpPr>
        <p:spPr>
          <a:xfrm>
            <a:off x="688443" y="6436744"/>
            <a:ext cx="517585" cy="365125"/>
          </a:xfrm>
          <a:prstGeom prst="rect">
            <a:avLst/>
          </a:prstGeom>
        </p:spPr>
        <p:txBody>
          <a:bodyPr vert="horz" lIns="91440" tIns="45720" rIns="91440" bIns="45720" rtlCol="0" anchor="ctr"/>
          <a:lstStyle>
            <a:lvl1pPr algn="l">
              <a:defRPr sz="1000" baseline="0">
                <a:solidFill>
                  <a:srgbClr val="BEB7A6"/>
                </a:solidFill>
              </a:defRPr>
            </a:lvl1pPr>
          </a:lstStyle>
          <a:p>
            <a:fld id="{84072E8D-825C-474C-A731-43DDA7DFA4EA}" type="slidenum">
              <a:rPr lang="en-US" smtClean="0"/>
              <a:pPr/>
              <a:t>‹#›</a:t>
            </a:fld>
            <a:endParaRPr lang="en-US" dirty="0"/>
          </a:p>
        </p:txBody>
      </p:sp>
      <p:sp>
        <p:nvSpPr>
          <p:cNvPr id="8" name="Footer Placeholder 12">
            <a:extLst>
              <a:ext uri="{FF2B5EF4-FFF2-40B4-BE49-F238E27FC236}">
                <a16:creationId xmlns:a16="http://schemas.microsoft.com/office/drawing/2014/main" id="{BBE0CDA2-5E3A-2543-8835-EB04863A5C1A}"/>
              </a:ext>
            </a:extLst>
          </p:cNvPr>
          <p:cNvSpPr>
            <a:spLocks noGrp="1"/>
          </p:cNvSpPr>
          <p:nvPr>
            <p:ph type="ftr" sz="quarter" idx="3"/>
          </p:nvPr>
        </p:nvSpPr>
        <p:spPr>
          <a:xfrm>
            <a:off x="1598612" y="6436744"/>
            <a:ext cx="3983844" cy="365125"/>
          </a:xfrm>
          <a:prstGeom prst="rect">
            <a:avLst/>
          </a:prstGeom>
        </p:spPr>
        <p:txBody>
          <a:bodyPr vert="horz" lIns="91440" tIns="45720" rIns="91440" bIns="45720" rtlCol="0" anchor="ctr"/>
          <a:lstStyle>
            <a:lvl1pPr algn="l">
              <a:defRPr sz="800" baseline="0">
                <a:solidFill>
                  <a:srgbClr val="BEB7A6"/>
                </a:solidFill>
                <a:latin typeface="Arial"/>
                <a:cs typeface="Arial"/>
              </a:defRPr>
            </a:lvl1pPr>
          </a:lstStyle>
          <a:p>
            <a:pPr>
              <a:defRPr/>
            </a:pPr>
            <a:r>
              <a:rPr lang="en-US" dirty="0"/>
              <a:t>© 2022 Vericast. All Rights Reserved. Confidential - Do Not Distribute.</a:t>
            </a:r>
          </a:p>
        </p:txBody>
      </p:sp>
      <p:sp>
        <p:nvSpPr>
          <p:cNvPr id="6" name="Text Placeholder 4">
            <a:extLst>
              <a:ext uri="{FF2B5EF4-FFF2-40B4-BE49-F238E27FC236}">
                <a16:creationId xmlns:a16="http://schemas.microsoft.com/office/drawing/2014/main" id="{04582728-2FBE-1649-8286-DDB0C75AAE8E}"/>
              </a:ext>
            </a:extLst>
          </p:cNvPr>
          <p:cNvSpPr>
            <a:spLocks noGrp="1"/>
          </p:cNvSpPr>
          <p:nvPr>
            <p:ph type="body" sz="quarter" idx="10" hasCustomPrompt="1"/>
          </p:nvPr>
        </p:nvSpPr>
        <p:spPr>
          <a:xfrm>
            <a:off x="681038" y="5890846"/>
            <a:ext cx="5719762" cy="235317"/>
          </a:xfrm>
          <a:prstGeom prst="rect">
            <a:avLst/>
          </a:prstGeom>
        </p:spPr>
        <p:txBody>
          <a:bodyPr/>
          <a:lstStyle>
            <a:lvl1pPr marL="0" indent="0">
              <a:buFontTx/>
              <a:buNone/>
              <a:defRPr sz="700" b="0" i="1" baseline="0"/>
            </a:lvl1pPr>
            <a:lvl2pPr marL="457200" indent="0">
              <a:buFontTx/>
              <a:buNone/>
              <a:defRPr sz="700" b="0" i="1" baseline="0"/>
            </a:lvl2pPr>
            <a:lvl3pPr marL="914400" indent="0">
              <a:buFontTx/>
              <a:buNone/>
              <a:defRPr sz="700" b="0" i="1" baseline="0"/>
            </a:lvl3pPr>
            <a:lvl4pPr marL="1371600" indent="0">
              <a:buFontTx/>
              <a:buNone/>
              <a:defRPr sz="700" b="0" i="1" baseline="0"/>
            </a:lvl4pPr>
            <a:lvl5pPr marL="1828800" indent="0">
              <a:buFontTx/>
              <a:buNone/>
              <a:defRPr sz="700" b="0" i="1" baseline="0"/>
            </a:lvl5pPr>
          </a:lstStyle>
          <a:p>
            <a:pPr lvl="0"/>
            <a:r>
              <a:rPr lang="en-US" dirty="0"/>
              <a:t>Click Here to Add Sources</a:t>
            </a:r>
          </a:p>
        </p:txBody>
      </p:sp>
    </p:spTree>
    <p:extLst>
      <p:ext uri="{BB962C8B-B14F-4D97-AF65-F5344CB8AC3E}">
        <p14:creationId xmlns:p14="http://schemas.microsoft.com/office/powerpoint/2010/main" val="1302518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407"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Top Product Category - 14pt.">
    <p:spTree>
      <p:nvGrpSpPr>
        <p:cNvPr id="1" name=""/>
        <p:cNvGrpSpPr/>
        <p:nvPr/>
      </p:nvGrpSpPr>
      <p:grpSpPr>
        <a:xfrm>
          <a:off x="0" y="0"/>
          <a:ext cx="0" cy="0"/>
          <a:chOff x="0" y="0"/>
          <a:chExt cx="0" cy="0"/>
        </a:xfrm>
      </p:grpSpPr>
      <p:sp>
        <p:nvSpPr>
          <p:cNvPr id="2" name="Title 1"/>
          <p:cNvSpPr>
            <a:spLocks noGrp="1"/>
          </p:cNvSpPr>
          <p:nvPr>
            <p:ph type="title"/>
          </p:nvPr>
        </p:nvSpPr>
        <p:spPr>
          <a:xfrm>
            <a:off x="940996" y="598740"/>
            <a:ext cx="10675459" cy="525960"/>
          </a:xfrm>
        </p:spPr>
        <p:txBody>
          <a:bodyPr/>
          <a:lstStyle>
            <a:lvl1pPr>
              <a:defRPr b="1" i="0" cap="none" baseline="0">
                <a:solidFill>
                  <a:schemeClr val="tx2"/>
                </a:solidFill>
              </a:defRPr>
            </a:lvl1pPr>
          </a:lstStyle>
          <a:p>
            <a:r>
              <a:rPr lang="en-US" dirty="0"/>
              <a:t>Click to edit Master title style</a:t>
            </a:r>
          </a:p>
        </p:txBody>
      </p:sp>
      <p:sp>
        <p:nvSpPr>
          <p:cNvPr id="3" name="Content Placeholder 2"/>
          <p:cNvSpPr>
            <a:spLocks noGrp="1"/>
          </p:cNvSpPr>
          <p:nvPr>
            <p:ph idx="1" hasCustomPrompt="1"/>
          </p:nvPr>
        </p:nvSpPr>
        <p:spPr>
          <a:xfrm>
            <a:off x="681469" y="1600201"/>
            <a:ext cx="10897915" cy="4525963"/>
          </a:xfrm>
          <a:prstGeom prst="rect">
            <a:avLst/>
          </a:prstGeom>
        </p:spPr>
        <p:txBody>
          <a:bodyPr/>
          <a:lstStyle>
            <a:lvl1pPr marL="0" indent="0">
              <a:buFont typeface="System Font Regular"/>
              <a:buNone/>
              <a:defRPr sz="1400" baseline="0"/>
            </a:lvl1pPr>
            <a:lvl2pPr marL="457200" indent="0">
              <a:buFont typeface="System Font Regular"/>
              <a:buNone/>
              <a:defRPr sz="1400" baseline="0"/>
            </a:lvl2pPr>
            <a:lvl3pPr marL="914400" indent="0">
              <a:buFont typeface="System Font Regular"/>
              <a:buNone/>
              <a:defRPr sz="1400" baseline="0"/>
            </a:lvl3pPr>
            <a:lvl4pPr marL="1371600" indent="0">
              <a:buFont typeface="Arial" panose="020B0604020202020204" pitchFamily="34" charset="0"/>
              <a:buNone/>
              <a:defRPr sz="1400" baseline="0"/>
            </a:lvl4pPr>
            <a:lvl5pPr marL="1828800" indent="0">
              <a:buFont typeface="System Font Regular"/>
              <a:buNone/>
              <a:defRPr sz="1400" baseline="0"/>
            </a:lvl5pPr>
          </a:lstStyle>
          <a:p>
            <a:pPr lvl="0"/>
            <a:r>
              <a:rPr lang="en-US" dirty="0"/>
              <a:t>Click to edit Master text styles 14 pt.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11">
            <a:extLst>
              <a:ext uri="{FF2B5EF4-FFF2-40B4-BE49-F238E27FC236}">
                <a16:creationId xmlns:a16="http://schemas.microsoft.com/office/drawing/2014/main" id="{635C8562-9302-2E43-9D9F-BC72FA12AFD2}"/>
              </a:ext>
            </a:extLst>
          </p:cNvPr>
          <p:cNvSpPr>
            <a:spLocks noGrp="1"/>
          </p:cNvSpPr>
          <p:nvPr>
            <p:ph type="sldNum" sz="quarter" idx="4"/>
          </p:nvPr>
        </p:nvSpPr>
        <p:spPr>
          <a:xfrm>
            <a:off x="688443" y="6436744"/>
            <a:ext cx="517585" cy="365125"/>
          </a:xfrm>
          <a:prstGeom prst="rect">
            <a:avLst/>
          </a:prstGeom>
        </p:spPr>
        <p:txBody>
          <a:bodyPr vert="horz" lIns="91440" tIns="45720" rIns="91440" bIns="45720" rtlCol="0" anchor="ctr"/>
          <a:lstStyle>
            <a:lvl1pPr algn="l">
              <a:defRPr sz="1000" baseline="0">
                <a:solidFill>
                  <a:srgbClr val="BEB7A6"/>
                </a:solidFill>
              </a:defRPr>
            </a:lvl1pPr>
          </a:lstStyle>
          <a:p>
            <a:fld id="{84072E8D-825C-474C-A731-43DDA7DFA4EA}" type="slidenum">
              <a:rPr lang="en-US" smtClean="0"/>
              <a:pPr/>
              <a:t>‹#›</a:t>
            </a:fld>
            <a:endParaRPr lang="en-US" dirty="0"/>
          </a:p>
        </p:txBody>
      </p:sp>
      <p:sp>
        <p:nvSpPr>
          <p:cNvPr id="8" name="Footer Placeholder 12">
            <a:extLst>
              <a:ext uri="{FF2B5EF4-FFF2-40B4-BE49-F238E27FC236}">
                <a16:creationId xmlns:a16="http://schemas.microsoft.com/office/drawing/2014/main" id="{BBE0CDA2-5E3A-2543-8835-EB04863A5C1A}"/>
              </a:ext>
            </a:extLst>
          </p:cNvPr>
          <p:cNvSpPr>
            <a:spLocks noGrp="1"/>
          </p:cNvSpPr>
          <p:nvPr>
            <p:ph type="ftr" sz="quarter" idx="3"/>
          </p:nvPr>
        </p:nvSpPr>
        <p:spPr>
          <a:xfrm>
            <a:off x="1598612" y="6436744"/>
            <a:ext cx="3983844" cy="365125"/>
          </a:xfrm>
          <a:prstGeom prst="rect">
            <a:avLst/>
          </a:prstGeom>
        </p:spPr>
        <p:txBody>
          <a:bodyPr vert="horz" lIns="91440" tIns="45720" rIns="91440" bIns="45720" rtlCol="0" anchor="ctr"/>
          <a:lstStyle>
            <a:lvl1pPr algn="l">
              <a:defRPr sz="800" baseline="0">
                <a:solidFill>
                  <a:srgbClr val="BEB7A6"/>
                </a:solidFill>
                <a:latin typeface="Arial"/>
                <a:cs typeface="Arial"/>
              </a:defRPr>
            </a:lvl1pPr>
          </a:lstStyle>
          <a:p>
            <a:pPr>
              <a:defRPr/>
            </a:pPr>
            <a:r>
              <a:rPr lang="en-US" dirty="0"/>
              <a:t>© 2022 Vericast. All Rights Reserved. Confidential - Do Not Distribute.</a:t>
            </a:r>
          </a:p>
        </p:txBody>
      </p:sp>
      <p:sp>
        <p:nvSpPr>
          <p:cNvPr id="10" name="Text Placeholder 4">
            <a:extLst>
              <a:ext uri="{FF2B5EF4-FFF2-40B4-BE49-F238E27FC236}">
                <a16:creationId xmlns:a16="http://schemas.microsoft.com/office/drawing/2014/main" id="{2EADAD28-18F0-E545-9DD5-299520BA7EFC}"/>
              </a:ext>
            </a:extLst>
          </p:cNvPr>
          <p:cNvSpPr>
            <a:spLocks noGrp="1"/>
          </p:cNvSpPr>
          <p:nvPr>
            <p:ph type="body" sz="quarter" idx="24" hasCustomPrompt="1"/>
          </p:nvPr>
        </p:nvSpPr>
        <p:spPr>
          <a:xfrm>
            <a:off x="940996" y="349250"/>
            <a:ext cx="4238625" cy="220461"/>
          </a:xfrm>
          <a:prstGeom prst="rect">
            <a:avLst/>
          </a:prstGeom>
        </p:spPr>
        <p:txBody>
          <a:bodyPr anchor="ctr" anchorCtr="0"/>
          <a:lstStyle>
            <a:lvl1pPr marL="0" indent="0">
              <a:buFontTx/>
              <a:buNone/>
              <a:defRPr sz="1050" b="1" spc="300">
                <a:solidFill>
                  <a:schemeClr val="accent1"/>
                </a:solidFill>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en-US" dirty="0"/>
              <a:t>PRODUCT</a:t>
            </a:r>
          </a:p>
        </p:txBody>
      </p:sp>
      <p:sp>
        <p:nvSpPr>
          <p:cNvPr id="9" name="Text Placeholder 4">
            <a:extLst>
              <a:ext uri="{FF2B5EF4-FFF2-40B4-BE49-F238E27FC236}">
                <a16:creationId xmlns:a16="http://schemas.microsoft.com/office/drawing/2014/main" id="{7D357BC9-78AE-6C44-BBB9-37C4925EF843}"/>
              </a:ext>
            </a:extLst>
          </p:cNvPr>
          <p:cNvSpPr>
            <a:spLocks noGrp="1"/>
          </p:cNvSpPr>
          <p:nvPr>
            <p:ph type="body" sz="quarter" idx="10" hasCustomPrompt="1"/>
          </p:nvPr>
        </p:nvSpPr>
        <p:spPr>
          <a:xfrm>
            <a:off x="681038" y="5890846"/>
            <a:ext cx="5719762" cy="235317"/>
          </a:xfrm>
          <a:prstGeom prst="rect">
            <a:avLst/>
          </a:prstGeom>
        </p:spPr>
        <p:txBody>
          <a:bodyPr/>
          <a:lstStyle>
            <a:lvl1pPr marL="0" indent="0">
              <a:buFontTx/>
              <a:buNone/>
              <a:defRPr sz="700" b="0" i="1" baseline="0"/>
            </a:lvl1pPr>
            <a:lvl2pPr marL="457200" indent="0">
              <a:buFontTx/>
              <a:buNone/>
              <a:defRPr sz="700" b="0" i="1" baseline="0"/>
            </a:lvl2pPr>
            <a:lvl3pPr marL="914400" indent="0">
              <a:buFontTx/>
              <a:buNone/>
              <a:defRPr sz="700" b="0" i="1" baseline="0"/>
            </a:lvl3pPr>
            <a:lvl4pPr marL="1371600" indent="0">
              <a:buFontTx/>
              <a:buNone/>
              <a:defRPr sz="700" b="0" i="1" baseline="0"/>
            </a:lvl4pPr>
            <a:lvl5pPr marL="1828800" indent="0">
              <a:buFontTx/>
              <a:buNone/>
              <a:defRPr sz="700" b="0" i="1" baseline="0"/>
            </a:lvl5pPr>
          </a:lstStyle>
          <a:p>
            <a:pPr lvl="0"/>
            <a:r>
              <a:rPr lang="en-US" dirty="0"/>
              <a:t>Click Here to Add Sources</a:t>
            </a:r>
          </a:p>
        </p:txBody>
      </p:sp>
    </p:spTree>
    <p:extLst>
      <p:ext uri="{BB962C8B-B14F-4D97-AF65-F5344CB8AC3E}">
        <p14:creationId xmlns:p14="http://schemas.microsoft.com/office/powerpoint/2010/main" val="2048061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407"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 Top Product Category - 16pt.">
    <p:spTree>
      <p:nvGrpSpPr>
        <p:cNvPr id="1" name=""/>
        <p:cNvGrpSpPr/>
        <p:nvPr/>
      </p:nvGrpSpPr>
      <p:grpSpPr>
        <a:xfrm>
          <a:off x="0" y="0"/>
          <a:ext cx="0" cy="0"/>
          <a:chOff x="0" y="0"/>
          <a:chExt cx="0" cy="0"/>
        </a:xfrm>
      </p:grpSpPr>
      <p:sp>
        <p:nvSpPr>
          <p:cNvPr id="2" name="Title 1"/>
          <p:cNvSpPr>
            <a:spLocks noGrp="1"/>
          </p:cNvSpPr>
          <p:nvPr>
            <p:ph type="title"/>
          </p:nvPr>
        </p:nvSpPr>
        <p:spPr>
          <a:xfrm>
            <a:off x="940996" y="598740"/>
            <a:ext cx="10675459" cy="525960"/>
          </a:xfrm>
        </p:spPr>
        <p:txBody>
          <a:bodyPr/>
          <a:lstStyle>
            <a:lvl1pPr>
              <a:defRPr b="1" i="0" cap="none" baseline="0">
                <a:solidFill>
                  <a:schemeClr val="tx2"/>
                </a:solidFill>
              </a:defRPr>
            </a:lvl1pPr>
          </a:lstStyle>
          <a:p>
            <a:r>
              <a:rPr lang="en-US" dirty="0"/>
              <a:t>Click to edit Master title style</a:t>
            </a:r>
          </a:p>
        </p:txBody>
      </p:sp>
      <p:sp>
        <p:nvSpPr>
          <p:cNvPr id="3" name="Content Placeholder 2"/>
          <p:cNvSpPr>
            <a:spLocks noGrp="1"/>
          </p:cNvSpPr>
          <p:nvPr>
            <p:ph idx="1" hasCustomPrompt="1"/>
          </p:nvPr>
        </p:nvSpPr>
        <p:spPr>
          <a:xfrm>
            <a:off x="681469" y="1600201"/>
            <a:ext cx="10897915" cy="4525963"/>
          </a:xfrm>
          <a:prstGeom prst="rect">
            <a:avLst/>
          </a:prstGeom>
        </p:spPr>
        <p:txBody>
          <a:bodyPr/>
          <a:lstStyle>
            <a:lvl1pPr marL="0" indent="0">
              <a:buFont typeface="System Font Regular"/>
              <a:buNone/>
              <a:defRPr sz="1600" baseline="0"/>
            </a:lvl1pPr>
            <a:lvl2pPr marL="457200" indent="0">
              <a:buFont typeface="System Font Regular"/>
              <a:buNone/>
              <a:defRPr sz="1600" baseline="0"/>
            </a:lvl2pPr>
            <a:lvl3pPr marL="914400" indent="0">
              <a:buFont typeface="System Font Regular"/>
              <a:buNone/>
              <a:defRPr sz="1600" baseline="0"/>
            </a:lvl3pPr>
            <a:lvl4pPr marL="1371600" indent="0">
              <a:buFont typeface="Arial" panose="020B0604020202020204" pitchFamily="34" charset="0"/>
              <a:buNone/>
              <a:defRPr sz="1600" baseline="0"/>
            </a:lvl4pPr>
            <a:lvl5pPr marL="1828800" indent="0">
              <a:buFont typeface="System Font Regular"/>
              <a:buNone/>
              <a:defRPr sz="1600" baseline="0"/>
            </a:lvl5pPr>
          </a:lstStyle>
          <a:p>
            <a:pPr lvl="0"/>
            <a:r>
              <a:rPr lang="en-US" dirty="0"/>
              <a:t>Click to edit Master text styles 16 pt.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11">
            <a:extLst>
              <a:ext uri="{FF2B5EF4-FFF2-40B4-BE49-F238E27FC236}">
                <a16:creationId xmlns:a16="http://schemas.microsoft.com/office/drawing/2014/main" id="{635C8562-9302-2E43-9D9F-BC72FA12AFD2}"/>
              </a:ext>
            </a:extLst>
          </p:cNvPr>
          <p:cNvSpPr>
            <a:spLocks noGrp="1"/>
          </p:cNvSpPr>
          <p:nvPr>
            <p:ph type="sldNum" sz="quarter" idx="4"/>
          </p:nvPr>
        </p:nvSpPr>
        <p:spPr>
          <a:xfrm>
            <a:off x="688443" y="6436744"/>
            <a:ext cx="517585" cy="365125"/>
          </a:xfrm>
          <a:prstGeom prst="rect">
            <a:avLst/>
          </a:prstGeom>
        </p:spPr>
        <p:txBody>
          <a:bodyPr vert="horz" lIns="91440" tIns="45720" rIns="91440" bIns="45720" rtlCol="0" anchor="ctr"/>
          <a:lstStyle>
            <a:lvl1pPr algn="l">
              <a:defRPr sz="1000" baseline="0">
                <a:solidFill>
                  <a:srgbClr val="BEB7A6"/>
                </a:solidFill>
              </a:defRPr>
            </a:lvl1pPr>
          </a:lstStyle>
          <a:p>
            <a:fld id="{84072E8D-825C-474C-A731-43DDA7DFA4EA}" type="slidenum">
              <a:rPr lang="en-US" smtClean="0"/>
              <a:pPr/>
              <a:t>‹#›</a:t>
            </a:fld>
            <a:endParaRPr lang="en-US" dirty="0"/>
          </a:p>
        </p:txBody>
      </p:sp>
      <p:sp>
        <p:nvSpPr>
          <p:cNvPr id="8" name="Footer Placeholder 12">
            <a:extLst>
              <a:ext uri="{FF2B5EF4-FFF2-40B4-BE49-F238E27FC236}">
                <a16:creationId xmlns:a16="http://schemas.microsoft.com/office/drawing/2014/main" id="{BBE0CDA2-5E3A-2543-8835-EB04863A5C1A}"/>
              </a:ext>
            </a:extLst>
          </p:cNvPr>
          <p:cNvSpPr>
            <a:spLocks noGrp="1"/>
          </p:cNvSpPr>
          <p:nvPr>
            <p:ph type="ftr" sz="quarter" idx="3"/>
          </p:nvPr>
        </p:nvSpPr>
        <p:spPr>
          <a:xfrm>
            <a:off x="1598612" y="6436744"/>
            <a:ext cx="3983844" cy="365125"/>
          </a:xfrm>
          <a:prstGeom prst="rect">
            <a:avLst/>
          </a:prstGeom>
        </p:spPr>
        <p:txBody>
          <a:bodyPr vert="horz" lIns="91440" tIns="45720" rIns="91440" bIns="45720" rtlCol="0" anchor="ctr"/>
          <a:lstStyle>
            <a:lvl1pPr algn="l">
              <a:defRPr sz="800" baseline="0">
                <a:solidFill>
                  <a:srgbClr val="BEB7A6"/>
                </a:solidFill>
                <a:latin typeface="Arial"/>
                <a:cs typeface="Arial"/>
              </a:defRPr>
            </a:lvl1pPr>
          </a:lstStyle>
          <a:p>
            <a:pPr>
              <a:defRPr/>
            </a:pPr>
            <a:r>
              <a:rPr lang="en-US" dirty="0"/>
              <a:t>© 2022 Vericast. All Rights Reserved. Confidential - Do Not Distribute.</a:t>
            </a:r>
          </a:p>
        </p:txBody>
      </p:sp>
      <p:sp>
        <p:nvSpPr>
          <p:cNvPr id="10" name="Text Placeholder 4">
            <a:extLst>
              <a:ext uri="{FF2B5EF4-FFF2-40B4-BE49-F238E27FC236}">
                <a16:creationId xmlns:a16="http://schemas.microsoft.com/office/drawing/2014/main" id="{2EADAD28-18F0-E545-9DD5-299520BA7EFC}"/>
              </a:ext>
            </a:extLst>
          </p:cNvPr>
          <p:cNvSpPr>
            <a:spLocks noGrp="1"/>
          </p:cNvSpPr>
          <p:nvPr>
            <p:ph type="body" sz="quarter" idx="24" hasCustomPrompt="1"/>
          </p:nvPr>
        </p:nvSpPr>
        <p:spPr>
          <a:xfrm>
            <a:off x="940996" y="349250"/>
            <a:ext cx="4238625" cy="220461"/>
          </a:xfrm>
          <a:prstGeom prst="rect">
            <a:avLst/>
          </a:prstGeom>
        </p:spPr>
        <p:txBody>
          <a:bodyPr anchor="ctr" anchorCtr="0"/>
          <a:lstStyle>
            <a:lvl1pPr marL="0" indent="0">
              <a:buFontTx/>
              <a:buNone/>
              <a:defRPr sz="1050" b="1" spc="300">
                <a:solidFill>
                  <a:schemeClr val="accent1"/>
                </a:solidFill>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en-US" dirty="0"/>
              <a:t>PRODUCT</a:t>
            </a:r>
          </a:p>
        </p:txBody>
      </p:sp>
      <p:sp>
        <p:nvSpPr>
          <p:cNvPr id="9" name="Text Placeholder 4">
            <a:extLst>
              <a:ext uri="{FF2B5EF4-FFF2-40B4-BE49-F238E27FC236}">
                <a16:creationId xmlns:a16="http://schemas.microsoft.com/office/drawing/2014/main" id="{7D357BC9-78AE-6C44-BBB9-37C4925EF843}"/>
              </a:ext>
            </a:extLst>
          </p:cNvPr>
          <p:cNvSpPr>
            <a:spLocks noGrp="1"/>
          </p:cNvSpPr>
          <p:nvPr>
            <p:ph type="body" sz="quarter" idx="10" hasCustomPrompt="1"/>
          </p:nvPr>
        </p:nvSpPr>
        <p:spPr>
          <a:xfrm>
            <a:off x="681038" y="5890846"/>
            <a:ext cx="5719762" cy="235317"/>
          </a:xfrm>
          <a:prstGeom prst="rect">
            <a:avLst/>
          </a:prstGeom>
        </p:spPr>
        <p:txBody>
          <a:bodyPr/>
          <a:lstStyle>
            <a:lvl1pPr marL="0" indent="0">
              <a:buFontTx/>
              <a:buNone/>
              <a:defRPr sz="700" b="0" i="1" baseline="0"/>
            </a:lvl1pPr>
            <a:lvl2pPr marL="457200" indent="0">
              <a:buFontTx/>
              <a:buNone/>
              <a:defRPr sz="700" b="0" i="1" baseline="0"/>
            </a:lvl2pPr>
            <a:lvl3pPr marL="914400" indent="0">
              <a:buFontTx/>
              <a:buNone/>
              <a:defRPr sz="700" b="0" i="1" baseline="0"/>
            </a:lvl3pPr>
            <a:lvl4pPr marL="1371600" indent="0">
              <a:buFontTx/>
              <a:buNone/>
              <a:defRPr sz="700" b="0" i="1" baseline="0"/>
            </a:lvl4pPr>
            <a:lvl5pPr marL="1828800" indent="0">
              <a:buFontTx/>
              <a:buNone/>
              <a:defRPr sz="700" b="0" i="1" baseline="0"/>
            </a:lvl5pPr>
          </a:lstStyle>
          <a:p>
            <a:pPr lvl="0"/>
            <a:r>
              <a:rPr lang="en-US" dirty="0"/>
              <a:t>Click Here to Add Sources</a:t>
            </a:r>
          </a:p>
        </p:txBody>
      </p:sp>
    </p:spTree>
    <p:extLst>
      <p:ext uri="{BB962C8B-B14F-4D97-AF65-F5344CB8AC3E}">
        <p14:creationId xmlns:p14="http://schemas.microsoft.com/office/powerpoint/2010/main" val="2771315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407"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ubhead - 14pt.">
    <p:spTree>
      <p:nvGrpSpPr>
        <p:cNvPr id="1" name=""/>
        <p:cNvGrpSpPr/>
        <p:nvPr/>
      </p:nvGrpSpPr>
      <p:grpSpPr>
        <a:xfrm>
          <a:off x="0" y="0"/>
          <a:ext cx="0" cy="0"/>
          <a:chOff x="0" y="0"/>
          <a:chExt cx="0" cy="0"/>
        </a:xfrm>
      </p:grpSpPr>
      <p:sp>
        <p:nvSpPr>
          <p:cNvPr id="2" name="Title 1"/>
          <p:cNvSpPr>
            <a:spLocks noGrp="1"/>
          </p:cNvSpPr>
          <p:nvPr>
            <p:ph type="title"/>
          </p:nvPr>
        </p:nvSpPr>
        <p:spPr>
          <a:xfrm>
            <a:off x="940996" y="598740"/>
            <a:ext cx="10675459" cy="525960"/>
          </a:xfrm>
        </p:spPr>
        <p:txBody>
          <a:bodyPr/>
          <a:lstStyle>
            <a:lvl1pPr>
              <a:defRPr b="1" i="0" cap="none" baseline="0">
                <a:solidFill>
                  <a:schemeClr val="tx2"/>
                </a:solidFill>
              </a:defRPr>
            </a:lvl1pPr>
          </a:lstStyle>
          <a:p>
            <a:r>
              <a:rPr lang="en-US" dirty="0"/>
              <a:t>Click to edit Master title style</a:t>
            </a:r>
          </a:p>
        </p:txBody>
      </p:sp>
      <p:sp>
        <p:nvSpPr>
          <p:cNvPr id="3" name="Content Placeholder 2"/>
          <p:cNvSpPr>
            <a:spLocks noGrp="1"/>
          </p:cNvSpPr>
          <p:nvPr>
            <p:ph idx="1" hasCustomPrompt="1"/>
          </p:nvPr>
        </p:nvSpPr>
        <p:spPr>
          <a:xfrm>
            <a:off x="681469" y="1828800"/>
            <a:ext cx="10897915" cy="4297364"/>
          </a:xfrm>
          <a:prstGeom prst="rect">
            <a:avLst/>
          </a:prstGeom>
        </p:spPr>
        <p:txBody>
          <a:bodyPr/>
          <a:lstStyle>
            <a:lvl1pPr marL="285750" indent="-285750">
              <a:buFont typeface="System Font Regular"/>
              <a:buChar char="&gt;"/>
              <a:defRPr sz="1400" baseline="0"/>
            </a:lvl1pPr>
            <a:lvl2pPr marL="742950" indent="-285750">
              <a:buFont typeface="System Font Regular"/>
              <a:buChar char="–"/>
              <a:defRPr sz="1400" baseline="0"/>
            </a:lvl2pPr>
            <a:lvl3pPr marL="1200150" indent="-285750">
              <a:buFont typeface="System Font Regular"/>
              <a:buChar char="&gt;"/>
              <a:defRPr sz="1400" baseline="0"/>
            </a:lvl3pPr>
            <a:lvl4pPr marL="1657350" indent="-285750">
              <a:buFont typeface="Arial" panose="020B0604020202020204" pitchFamily="34" charset="0"/>
              <a:buChar char="•"/>
              <a:defRPr sz="1400" baseline="0"/>
            </a:lvl4pPr>
            <a:lvl5pPr marL="2114550" indent="-285750">
              <a:buFont typeface="System Font Regular"/>
              <a:buChar char="&gt;"/>
              <a:defRPr sz="1400" baseline="0"/>
            </a:lvl5pPr>
          </a:lstStyle>
          <a:p>
            <a:pPr lvl="0"/>
            <a:r>
              <a:rPr lang="en-US" dirty="0"/>
              <a:t>Click to edit Master text styles 14 pt.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11">
            <a:extLst>
              <a:ext uri="{FF2B5EF4-FFF2-40B4-BE49-F238E27FC236}">
                <a16:creationId xmlns:a16="http://schemas.microsoft.com/office/drawing/2014/main" id="{635C8562-9302-2E43-9D9F-BC72FA12AFD2}"/>
              </a:ext>
            </a:extLst>
          </p:cNvPr>
          <p:cNvSpPr>
            <a:spLocks noGrp="1"/>
          </p:cNvSpPr>
          <p:nvPr>
            <p:ph type="sldNum" sz="quarter" idx="4"/>
          </p:nvPr>
        </p:nvSpPr>
        <p:spPr>
          <a:xfrm>
            <a:off x="688443" y="6436744"/>
            <a:ext cx="517585" cy="365125"/>
          </a:xfrm>
          <a:prstGeom prst="rect">
            <a:avLst/>
          </a:prstGeom>
        </p:spPr>
        <p:txBody>
          <a:bodyPr vert="horz" lIns="91440" tIns="45720" rIns="91440" bIns="45720" rtlCol="0" anchor="ctr"/>
          <a:lstStyle>
            <a:lvl1pPr algn="l">
              <a:defRPr sz="1000" baseline="0">
                <a:solidFill>
                  <a:srgbClr val="BEB7A6"/>
                </a:solidFill>
              </a:defRPr>
            </a:lvl1pPr>
          </a:lstStyle>
          <a:p>
            <a:fld id="{84072E8D-825C-474C-A731-43DDA7DFA4EA}" type="slidenum">
              <a:rPr lang="en-US" smtClean="0"/>
              <a:pPr/>
              <a:t>‹#›</a:t>
            </a:fld>
            <a:endParaRPr lang="en-US" dirty="0"/>
          </a:p>
        </p:txBody>
      </p:sp>
      <p:sp>
        <p:nvSpPr>
          <p:cNvPr id="8" name="Footer Placeholder 12">
            <a:extLst>
              <a:ext uri="{FF2B5EF4-FFF2-40B4-BE49-F238E27FC236}">
                <a16:creationId xmlns:a16="http://schemas.microsoft.com/office/drawing/2014/main" id="{BBE0CDA2-5E3A-2543-8835-EB04863A5C1A}"/>
              </a:ext>
            </a:extLst>
          </p:cNvPr>
          <p:cNvSpPr>
            <a:spLocks noGrp="1"/>
          </p:cNvSpPr>
          <p:nvPr>
            <p:ph type="ftr" sz="quarter" idx="3"/>
          </p:nvPr>
        </p:nvSpPr>
        <p:spPr>
          <a:xfrm>
            <a:off x="1598612" y="6436744"/>
            <a:ext cx="3983844" cy="365125"/>
          </a:xfrm>
          <a:prstGeom prst="rect">
            <a:avLst/>
          </a:prstGeom>
        </p:spPr>
        <p:txBody>
          <a:bodyPr vert="horz" lIns="91440" tIns="45720" rIns="91440" bIns="45720" rtlCol="0" anchor="ctr"/>
          <a:lstStyle>
            <a:lvl1pPr algn="l">
              <a:defRPr sz="800" baseline="0">
                <a:solidFill>
                  <a:srgbClr val="BEB7A6"/>
                </a:solidFill>
                <a:latin typeface="Arial"/>
                <a:cs typeface="Arial"/>
              </a:defRPr>
            </a:lvl1pPr>
          </a:lstStyle>
          <a:p>
            <a:pPr>
              <a:defRPr/>
            </a:pPr>
            <a:r>
              <a:rPr lang="en-US" dirty="0"/>
              <a:t>© 2022 Vericast. All Rights Reserved. Confidential - Do Not Distribute.</a:t>
            </a:r>
          </a:p>
        </p:txBody>
      </p:sp>
      <p:sp>
        <p:nvSpPr>
          <p:cNvPr id="6" name="Content Placeholder 2">
            <a:extLst>
              <a:ext uri="{FF2B5EF4-FFF2-40B4-BE49-F238E27FC236}">
                <a16:creationId xmlns:a16="http://schemas.microsoft.com/office/drawing/2014/main" id="{F3568833-FB44-9145-BEE8-1B9162176873}"/>
              </a:ext>
            </a:extLst>
          </p:cNvPr>
          <p:cNvSpPr>
            <a:spLocks noGrp="1"/>
          </p:cNvSpPr>
          <p:nvPr>
            <p:ph idx="10" hasCustomPrompt="1"/>
          </p:nvPr>
        </p:nvSpPr>
        <p:spPr>
          <a:xfrm>
            <a:off x="940261" y="1107699"/>
            <a:ext cx="10897915" cy="640462"/>
          </a:xfrm>
          <a:prstGeom prst="rect">
            <a:avLst/>
          </a:prstGeom>
        </p:spPr>
        <p:txBody>
          <a:bodyPr/>
          <a:lstStyle>
            <a:lvl1pPr marL="0" indent="0">
              <a:buFontTx/>
              <a:buNone/>
              <a:defRPr sz="1600" baseline="0"/>
            </a:lvl1pPr>
            <a:lvl2pPr marL="457200" indent="0">
              <a:buFontTx/>
              <a:buNone/>
              <a:defRPr sz="1800" baseline="0"/>
            </a:lvl2pPr>
            <a:lvl3pPr marL="914400" indent="0">
              <a:buFontTx/>
              <a:buNone/>
              <a:defRPr sz="1800" baseline="0"/>
            </a:lvl3pPr>
            <a:lvl4pPr marL="1371600" indent="0">
              <a:buFontTx/>
              <a:buNone/>
              <a:defRPr sz="1800" baseline="0"/>
            </a:lvl4pPr>
            <a:lvl5pPr marL="1828800" indent="0">
              <a:buFontTx/>
              <a:buNone/>
              <a:defRPr sz="1800" baseline="0"/>
            </a:lvl5pPr>
          </a:lstStyle>
          <a:p>
            <a:pPr lvl="0"/>
            <a:r>
              <a:rPr lang="en-US" dirty="0"/>
              <a:t>Click to edit Title Copy</a:t>
            </a:r>
          </a:p>
        </p:txBody>
      </p:sp>
      <p:sp>
        <p:nvSpPr>
          <p:cNvPr id="9" name="Text Placeholder 4">
            <a:extLst>
              <a:ext uri="{FF2B5EF4-FFF2-40B4-BE49-F238E27FC236}">
                <a16:creationId xmlns:a16="http://schemas.microsoft.com/office/drawing/2014/main" id="{51F8489A-B3FF-EE4C-BD6C-D9CB3A62E564}"/>
              </a:ext>
            </a:extLst>
          </p:cNvPr>
          <p:cNvSpPr>
            <a:spLocks noGrp="1"/>
          </p:cNvSpPr>
          <p:nvPr>
            <p:ph type="body" sz="quarter" idx="11" hasCustomPrompt="1"/>
          </p:nvPr>
        </p:nvSpPr>
        <p:spPr>
          <a:xfrm>
            <a:off x="681038" y="5890846"/>
            <a:ext cx="5719762" cy="235317"/>
          </a:xfrm>
          <a:prstGeom prst="rect">
            <a:avLst/>
          </a:prstGeom>
        </p:spPr>
        <p:txBody>
          <a:bodyPr/>
          <a:lstStyle>
            <a:lvl1pPr marL="0" indent="0">
              <a:buFontTx/>
              <a:buNone/>
              <a:defRPr sz="700" b="0" i="1" baseline="0"/>
            </a:lvl1pPr>
            <a:lvl2pPr marL="457200" indent="0">
              <a:buFontTx/>
              <a:buNone/>
              <a:defRPr sz="700" b="0" i="1" baseline="0"/>
            </a:lvl2pPr>
            <a:lvl3pPr marL="914400" indent="0">
              <a:buFontTx/>
              <a:buNone/>
              <a:defRPr sz="700" b="0" i="1" baseline="0"/>
            </a:lvl3pPr>
            <a:lvl4pPr marL="1371600" indent="0">
              <a:buFontTx/>
              <a:buNone/>
              <a:defRPr sz="700" b="0" i="1" baseline="0"/>
            </a:lvl4pPr>
            <a:lvl5pPr marL="1828800" indent="0">
              <a:buFontTx/>
              <a:buNone/>
              <a:defRPr sz="700" b="0" i="1" baseline="0"/>
            </a:lvl5pPr>
          </a:lstStyle>
          <a:p>
            <a:pPr lvl="0"/>
            <a:r>
              <a:rPr lang="en-US" dirty="0"/>
              <a:t>Click Here to Add Sources</a:t>
            </a:r>
          </a:p>
        </p:txBody>
      </p:sp>
    </p:spTree>
    <p:extLst>
      <p:ext uri="{BB962C8B-B14F-4D97-AF65-F5344CB8AC3E}">
        <p14:creationId xmlns:p14="http://schemas.microsoft.com/office/powerpoint/2010/main" val="3535427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407"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0723" y="598740"/>
            <a:ext cx="10535790" cy="525960"/>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681469" y="1600201"/>
            <a:ext cx="10766819"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Logo&#10;&#10;Description automatically generated">
            <a:extLst>
              <a:ext uri="{FF2B5EF4-FFF2-40B4-BE49-F238E27FC236}">
                <a16:creationId xmlns:a16="http://schemas.microsoft.com/office/drawing/2014/main" id="{4237E385-168F-A947-83ED-C1921D07AE4F}"/>
              </a:ext>
            </a:extLst>
          </p:cNvPr>
          <p:cNvPicPr>
            <a:picLocks noChangeAspect="1"/>
          </p:cNvPicPr>
          <p:nvPr userDrawn="1"/>
        </p:nvPicPr>
        <p:blipFill>
          <a:blip r:embed="rId32" cstate="email">
            <a:extLst>
              <a:ext uri="{28A0092B-C50C-407E-A947-70E740481C1C}">
                <a14:useLocalDpi xmlns:a14="http://schemas.microsoft.com/office/drawing/2010/main"/>
              </a:ext>
            </a:extLst>
          </a:blip>
          <a:stretch>
            <a:fillRect/>
          </a:stretch>
        </p:blipFill>
        <p:spPr>
          <a:xfrm>
            <a:off x="10385898" y="6486203"/>
            <a:ext cx="1111022" cy="252304"/>
          </a:xfrm>
          <a:prstGeom prst="rect">
            <a:avLst/>
          </a:prstGeom>
          <a:ln>
            <a:noFill/>
          </a:ln>
        </p:spPr>
      </p:pic>
      <p:cxnSp>
        <p:nvCxnSpPr>
          <p:cNvPr id="10" name="Straight Connector 9">
            <a:extLst>
              <a:ext uri="{FF2B5EF4-FFF2-40B4-BE49-F238E27FC236}">
                <a16:creationId xmlns:a16="http://schemas.microsoft.com/office/drawing/2014/main" id="{43CC817D-34DA-6042-8663-F2972BAFA5B9}"/>
              </a:ext>
            </a:extLst>
          </p:cNvPr>
          <p:cNvCxnSpPr/>
          <p:nvPr userDrawn="1"/>
        </p:nvCxnSpPr>
        <p:spPr>
          <a:xfrm>
            <a:off x="0" y="6356350"/>
            <a:ext cx="1219200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0123186C-195B-D34E-8D2E-B53E84DB0A34}"/>
              </a:ext>
            </a:extLst>
          </p:cNvPr>
          <p:cNvSpPr txBox="1">
            <a:spLocks/>
          </p:cNvSpPr>
          <p:nvPr userDrawn="1"/>
        </p:nvSpPr>
        <p:spPr>
          <a:xfrm>
            <a:off x="609551" y="664670"/>
            <a:ext cx="517585" cy="396815"/>
          </a:xfrm>
          <a:prstGeom prst="rect">
            <a:avLst/>
          </a:prstGeom>
        </p:spPr>
        <p:txBody>
          <a:bodyPr tIns="18288"/>
          <a:lstStyle>
            <a:lvl1pPr algn="l" defTabSz="1218987" rtl="0" eaLnBrk="1" latinLnBrk="0" hangingPunct="1">
              <a:lnSpc>
                <a:spcPct val="80000"/>
              </a:lnSpc>
              <a:spcBef>
                <a:spcPct val="0"/>
              </a:spcBef>
              <a:buNone/>
              <a:defRPr sz="3200" b="0" i="0" kern="1200">
                <a:solidFill>
                  <a:schemeClr val="tx2"/>
                </a:solidFill>
                <a:latin typeface="Gotham Book" pitchFamily="2" charset="0"/>
                <a:ea typeface="+mj-ea"/>
                <a:cs typeface="Gotham Book" pitchFamily="2" charset="0"/>
              </a:defRPr>
            </a:lvl1pPr>
          </a:lstStyle>
          <a:p>
            <a:pPr fontAlgn="auto">
              <a:spcAft>
                <a:spcPts val="0"/>
              </a:spcAft>
            </a:pPr>
            <a:r>
              <a:rPr lang="en-US" sz="2700" b="1" i="0" baseline="0" dirty="0">
                <a:solidFill>
                  <a:schemeClr val="accent2"/>
                </a:solidFill>
                <a:latin typeface="Arial"/>
                <a:cs typeface="Arial"/>
              </a:rPr>
              <a:t>/</a:t>
            </a:r>
          </a:p>
        </p:txBody>
      </p:sp>
      <p:sp>
        <p:nvSpPr>
          <p:cNvPr id="9" name="Slide Number Placeholder 11">
            <a:extLst>
              <a:ext uri="{FF2B5EF4-FFF2-40B4-BE49-F238E27FC236}">
                <a16:creationId xmlns:a16="http://schemas.microsoft.com/office/drawing/2014/main" id="{3472A509-7DB7-7C4C-95DF-A27E437E9100}"/>
              </a:ext>
            </a:extLst>
          </p:cNvPr>
          <p:cNvSpPr>
            <a:spLocks noGrp="1"/>
          </p:cNvSpPr>
          <p:nvPr>
            <p:ph type="sldNum" sz="quarter" idx="4"/>
          </p:nvPr>
        </p:nvSpPr>
        <p:spPr>
          <a:xfrm>
            <a:off x="688443" y="6436744"/>
            <a:ext cx="517585" cy="365125"/>
          </a:xfrm>
          <a:prstGeom prst="rect">
            <a:avLst/>
          </a:prstGeom>
        </p:spPr>
        <p:txBody>
          <a:bodyPr vert="horz" lIns="91440" tIns="45720" rIns="91440" bIns="45720" rtlCol="0" anchor="ctr"/>
          <a:lstStyle>
            <a:lvl1pPr algn="l">
              <a:defRPr sz="1000" baseline="0">
                <a:solidFill>
                  <a:srgbClr val="BEB7A6"/>
                </a:solidFill>
              </a:defRPr>
            </a:lvl1pPr>
          </a:lstStyle>
          <a:p>
            <a:fld id="{84072E8D-825C-474C-A731-43DDA7DFA4EA}" type="slidenum">
              <a:rPr lang="en-US" smtClean="0"/>
              <a:pPr/>
              <a:t>‹#›</a:t>
            </a:fld>
            <a:endParaRPr lang="en-US" dirty="0"/>
          </a:p>
        </p:txBody>
      </p:sp>
      <p:sp>
        <p:nvSpPr>
          <p:cNvPr id="14" name="Footer Placeholder 12">
            <a:extLst>
              <a:ext uri="{FF2B5EF4-FFF2-40B4-BE49-F238E27FC236}">
                <a16:creationId xmlns:a16="http://schemas.microsoft.com/office/drawing/2014/main" id="{182A67FC-A999-3643-8D47-4E04AE8884D0}"/>
              </a:ext>
            </a:extLst>
          </p:cNvPr>
          <p:cNvSpPr>
            <a:spLocks noGrp="1"/>
          </p:cNvSpPr>
          <p:nvPr>
            <p:ph type="ftr" sz="quarter" idx="3"/>
          </p:nvPr>
        </p:nvSpPr>
        <p:spPr>
          <a:xfrm>
            <a:off x="1598612" y="6436744"/>
            <a:ext cx="3983844" cy="365125"/>
          </a:xfrm>
          <a:prstGeom prst="rect">
            <a:avLst/>
          </a:prstGeom>
        </p:spPr>
        <p:txBody>
          <a:bodyPr vert="horz" lIns="91440" tIns="45720" rIns="91440" bIns="45720" rtlCol="0" anchor="ctr"/>
          <a:lstStyle>
            <a:lvl1pPr algn="l">
              <a:defRPr sz="800" baseline="0">
                <a:solidFill>
                  <a:srgbClr val="BEB7A6"/>
                </a:solidFill>
                <a:latin typeface="Arial"/>
                <a:cs typeface="Arial"/>
              </a:defRPr>
            </a:lvl1pPr>
          </a:lstStyle>
          <a:p>
            <a:pPr>
              <a:defRPr/>
            </a:pPr>
            <a:r>
              <a:rPr lang="en-US" dirty="0"/>
              <a:t>© 2022 Vericast. All Rights Reserved. Confidential - Do Not Distribute.</a:t>
            </a:r>
          </a:p>
        </p:txBody>
      </p:sp>
    </p:spTree>
    <p:extLst>
      <p:ext uri="{BB962C8B-B14F-4D97-AF65-F5344CB8AC3E}">
        <p14:creationId xmlns:p14="http://schemas.microsoft.com/office/powerpoint/2010/main" val="2003760379"/>
      </p:ext>
    </p:extLst>
  </p:cSld>
  <p:clrMap bg1="lt1" tx1="dk1" bg2="lt2" tx2="dk2" accent1="accent1" accent2="accent2" accent3="accent3" accent4="accent4" accent5="accent5" accent6="accent6" hlink="hlink" folHlink="folHlink"/>
  <p:sldLayoutIdLst>
    <p:sldLayoutId id="2147483708" r:id="rId1"/>
    <p:sldLayoutId id="2147483658" r:id="rId2"/>
    <p:sldLayoutId id="2147483709" r:id="rId3"/>
    <p:sldLayoutId id="2147483696" r:id="rId4"/>
    <p:sldLayoutId id="2147483680" r:id="rId5"/>
    <p:sldLayoutId id="2147483692" r:id="rId6"/>
    <p:sldLayoutId id="2147483681" r:id="rId7"/>
    <p:sldLayoutId id="2147483693" r:id="rId8"/>
    <p:sldLayoutId id="2147483650" r:id="rId9"/>
    <p:sldLayoutId id="2147483694" r:id="rId10"/>
    <p:sldLayoutId id="2147483685" r:id="rId11"/>
    <p:sldLayoutId id="2147483695" r:id="rId12"/>
    <p:sldLayoutId id="2147483670" r:id="rId13"/>
    <p:sldLayoutId id="2147483671" r:id="rId14"/>
    <p:sldLayoutId id="2147483668" r:id="rId15"/>
    <p:sldLayoutId id="2147483669" r:id="rId16"/>
    <p:sldLayoutId id="2147483652" r:id="rId17"/>
    <p:sldLayoutId id="2147483653" r:id="rId18"/>
    <p:sldLayoutId id="2147483704" r:id="rId19"/>
    <p:sldLayoutId id="2147483654" r:id="rId20"/>
    <p:sldLayoutId id="2147483683" r:id="rId21"/>
    <p:sldLayoutId id="2147483691" r:id="rId22"/>
    <p:sldLayoutId id="2147483689" r:id="rId23"/>
    <p:sldLayoutId id="2147483684" r:id="rId24"/>
    <p:sldLayoutId id="2147483655" r:id="rId25"/>
    <p:sldLayoutId id="2147483711" r:id="rId26"/>
    <p:sldLayoutId id="2147483713" r:id="rId27"/>
    <p:sldLayoutId id="2147483740" r:id="rId28"/>
    <p:sldLayoutId id="2147483743" r:id="rId29"/>
    <p:sldLayoutId id="2147483744"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457200" rtl="0" eaLnBrk="1" latinLnBrk="0" hangingPunct="1">
        <a:spcBef>
          <a:spcPct val="0"/>
        </a:spcBef>
        <a:buNone/>
        <a:defRPr sz="2800" b="1" kern="1200" cap="none" baseline="0">
          <a:solidFill>
            <a:schemeClr val="tx2"/>
          </a:solidFill>
          <a:latin typeface="Arial"/>
          <a:ea typeface="+mj-ea"/>
          <a:cs typeface="Arial"/>
        </a:defRPr>
      </a:lvl1pPr>
    </p:titleStyle>
    <p:bodyStyle>
      <a:lvl1pPr marL="342900" indent="-342900" algn="l" defTabSz="457200" rtl="0" eaLnBrk="1" latinLnBrk="0" hangingPunct="1">
        <a:spcBef>
          <a:spcPct val="20000"/>
        </a:spcBef>
        <a:buClr>
          <a:schemeClr val="accent2"/>
        </a:buClr>
        <a:buFont typeface="Lucida Grande"/>
        <a:buChar char="&gt;"/>
        <a:defRPr sz="1600" kern="1200" baseline="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chemeClr val="accent2"/>
        </a:buClr>
        <a:buFont typeface="Lucida Grande"/>
        <a:buChar char="-"/>
        <a:defRPr sz="1600" kern="1200" baseline="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chemeClr val="accent2"/>
        </a:buClr>
        <a:buFont typeface="Lucida Grande"/>
        <a:buChar char="&gt;"/>
        <a:defRPr sz="1600" kern="1200" baseline="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chemeClr val="accent2"/>
        </a:buClr>
        <a:buFont typeface="Arial"/>
        <a:buChar char="•"/>
        <a:defRPr sz="1600" kern="1200" baseline="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chemeClr val="accent2"/>
        </a:buClr>
        <a:buFont typeface="Lucida Grande"/>
        <a:buChar char="&gt;"/>
        <a:defRPr sz="160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64" userDrawn="1">
          <p15:clr>
            <a:srgbClr val="F26B43"/>
          </p15:clr>
        </p15:guide>
        <p15:guide id="2" pos="407" userDrawn="1">
          <p15:clr>
            <a:srgbClr val="F26B43"/>
          </p15:clr>
        </p15:guide>
        <p15:guide id="3" pos="7223" userDrawn="1">
          <p15:clr>
            <a:srgbClr val="F26B43"/>
          </p15:clr>
        </p15:guide>
        <p15:guide id="4" orient="horz" pos="912" userDrawn="1">
          <p15:clr>
            <a:srgbClr val="F26B43"/>
          </p15:clr>
        </p15:guide>
        <p15:guide id="5" orient="horz" pos="1008" userDrawn="1">
          <p15:clr>
            <a:srgbClr val="F26B43"/>
          </p15:clr>
        </p15:guide>
        <p15:guide id="6" pos="3503" userDrawn="1">
          <p15:clr>
            <a:srgbClr val="F26B43"/>
          </p15:clr>
        </p15:guide>
        <p15:guide id="7" pos="4151" userDrawn="1">
          <p15:clr>
            <a:srgbClr val="F26B43"/>
          </p15:clr>
        </p15:guide>
        <p15:guide id="8" pos="2447" userDrawn="1">
          <p15:clr>
            <a:srgbClr val="F26B43"/>
          </p15:clr>
        </p15:guide>
        <p15:guide id="9" pos="4871" userDrawn="1">
          <p15:clr>
            <a:srgbClr val="F26B43"/>
          </p15:clr>
        </p15:guide>
        <p15:guide id="10" pos="5183" userDrawn="1">
          <p15:clr>
            <a:srgbClr val="F26B43"/>
          </p15:clr>
        </p15:guide>
        <p15:guide id="11" pos="283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7.xml"/><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hyperlink" Target="https://www.pewresearch.org/fact-tank/2021/03/17/cable-and-satellite-tv-use-has-dropped-dramatically-in-the-u-s-since-2015/" TargetMode="External"/><Relationship Id="rId5" Type="http://schemas.openxmlformats.org/officeDocument/2006/relationships/chart" Target="../charts/chart1.xml"/><Relationship Id="rId10" Type="http://schemas.openxmlformats.org/officeDocument/2006/relationships/hyperlink" Target="https://www.journalism.org/fact-sheet/newspapers" TargetMode="External"/><Relationship Id="rId4" Type="http://schemas.openxmlformats.org/officeDocument/2006/relationships/image" Target="../media/image19.png"/><Relationship Id="rId9" Type="http://schemas.openxmlformats.org/officeDocument/2006/relationships/image" Target="../media/image23.sv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30.xml"/><Relationship Id="rId4" Type="http://schemas.openxmlformats.org/officeDocument/2006/relationships/image" Target="../media/image25.emf"/></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7.xml"/><Relationship Id="rId6" Type="http://schemas.openxmlformats.org/officeDocument/2006/relationships/image" Target="../media/image28.png"/><Relationship Id="rId5" Type="http://schemas.openxmlformats.org/officeDocument/2006/relationships/image" Target="../media/image14.jp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29.png"/><Relationship Id="rId7" Type="http://schemas.openxmlformats.org/officeDocument/2006/relationships/hyperlink" Target="https://valassis.celtra.com/preview/2ca313ce#overrides.deviceInfo.deviceType=Phone&amp;placementWidth=390&amp;placementHeight=auto" TargetMode="External"/><Relationship Id="rId12"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28.xml"/><Relationship Id="rId6" Type="http://schemas.openxmlformats.org/officeDocument/2006/relationships/image" Target="../media/image32.png"/><Relationship Id="rId11" Type="http://schemas.openxmlformats.org/officeDocument/2006/relationships/image" Target="../media/image36.png"/><Relationship Id="rId5" Type="http://schemas.openxmlformats.org/officeDocument/2006/relationships/image" Target="../media/image31.png"/><Relationship Id="rId10" Type="http://schemas.openxmlformats.org/officeDocument/2006/relationships/image" Target="../media/image35.png"/><Relationship Id="rId4" Type="http://schemas.openxmlformats.org/officeDocument/2006/relationships/image" Target="../media/image30.emf"/><Relationship Id="rId9" Type="http://schemas.openxmlformats.org/officeDocument/2006/relationships/image" Target="../media/image34.png"/></Relationships>
</file>

<file path=ppt/slides/_rels/slide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27.xml"/><Relationship Id="rId6" Type="http://schemas.openxmlformats.org/officeDocument/2006/relationships/image" Target="../media/image41.png"/><Relationship Id="rId5" Type="http://schemas.openxmlformats.org/officeDocument/2006/relationships/hyperlink" Target="http://embed.lightswitch.com/vid/?v=225822" TargetMode="External"/><Relationship Id="rId4" Type="http://schemas.openxmlformats.org/officeDocument/2006/relationships/image" Target="../media/image40.png"/></Relationships>
</file>

<file path=ppt/slides/_rels/slide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0.png"/><Relationship Id="rId3" Type="http://schemas.openxmlformats.org/officeDocument/2006/relationships/image" Target="../media/image39.png"/><Relationship Id="rId7" Type="http://schemas.openxmlformats.org/officeDocument/2006/relationships/image" Target="../media/image45.png"/><Relationship Id="rId12" Type="http://schemas.openxmlformats.org/officeDocument/2006/relationships/image" Target="../media/image49.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44.png"/><Relationship Id="rId11" Type="http://schemas.openxmlformats.org/officeDocument/2006/relationships/image" Target="../media/image15.png"/><Relationship Id="rId5" Type="http://schemas.openxmlformats.org/officeDocument/2006/relationships/image" Target="../media/image43.png"/><Relationship Id="rId15" Type="http://schemas.openxmlformats.org/officeDocument/2006/relationships/image" Target="../media/image14.jpg"/><Relationship Id="rId10" Type="http://schemas.openxmlformats.org/officeDocument/2006/relationships/image" Target="../media/image48.jpeg"/><Relationship Id="rId4" Type="http://schemas.openxmlformats.org/officeDocument/2006/relationships/image" Target="../media/image42.jpeg"/><Relationship Id="rId9" Type="http://schemas.openxmlformats.org/officeDocument/2006/relationships/image" Target="../media/image47.png"/><Relationship Id="rId1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F8C286C-62B8-724A-92D9-39674182C357}"/>
              </a:ext>
            </a:extLst>
          </p:cNvPr>
          <p:cNvPicPr>
            <a:picLocks noChangeAspect="1"/>
          </p:cNvPicPr>
          <p:nvPr/>
        </p:nvPicPr>
        <p:blipFill rotWithShape="1">
          <a:blip r:embed="rId2"/>
          <a:srcRect r="29554"/>
          <a:stretch/>
        </p:blipFill>
        <p:spPr>
          <a:xfrm>
            <a:off x="0" y="0"/>
            <a:ext cx="8588829" cy="6857999"/>
          </a:xfrm>
          <a:prstGeom prst="rect">
            <a:avLst/>
          </a:prstGeom>
        </p:spPr>
      </p:pic>
      <p:sp>
        <p:nvSpPr>
          <p:cNvPr id="2" name="Footer Placeholder 1">
            <a:extLst>
              <a:ext uri="{FF2B5EF4-FFF2-40B4-BE49-F238E27FC236}">
                <a16:creationId xmlns:a16="http://schemas.microsoft.com/office/drawing/2014/main" id="{0579E6E5-887E-8E4D-B9B4-603A6738F07A}"/>
              </a:ext>
            </a:extLst>
          </p:cNvPr>
          <p:cNvSpPr>
            <a:spLocks noGrp="1"/>
          </p:cNvSpPr>
          <p:nvPr>
            <p:ph type="ftr" sz="quarter" idx="3"/>
          </p:nvPr>
        </p:nvSpPr>
        <p:spPr/>
        <p:txBody>
          <a:bodyPr/>
          <a:lstStyle/>
          <a:p>
            <a:pPr>
              <a:defRPr/>
            </a:pPr>
            <a:r>
              <a:rPr lang="en-US" dirty="0"/>
              <a:t>© 2022 Vericast. All Rights Reserved. Confidential - Do Not Distribute.</a:t>
            </a:r>
          </a:p>
        </p:txBody>
      </p:sp>
      <p:sp>
        <p:nvSpPr>
          <p:cNvPr id="3" name="Text Placeholder 2">
            <a:extLst>
              <a:ext uri="{FF2B5EF4-FFF2-40B4-BE49-F238E27FC236}">
                <a16:creationId xmlns:a16="http://schemas.microsoft.com/office/drawing/2014/main" id="{1E4DE078-8A49-4C47-9115-6E2D177C09AE}"/>
              </a:ext>
            </a:extLst>
          </p:cNvPr>
          <p:cNvSpPr>
            <a:spLocks noGrp="1"/>
          </p:cNvSpPr>
          <p:nvPr>
            <p:ph type="body" sz="quarter" idx="12"/>
          </p:nvPr>
        </p:nvSpPr>
        <p:spPr>
          <a:xfrm>
            <a:off x="8437890" y="4684574"/>
            <a:ext cx="2822575" cy="1158463"/>
          </a:xfrm>
        </p:spPr>
        <p:txBody>
          <a:bodyPr/>
          <a:lstStyle/>
          <a:p>
            <a:r>
              <a:rPr lang="en-US" dirty="0"/>
              <a:t>Joanne Stewart</a:t>
            </a:r>
          </a:p>
          <a:p>
            <a:r>
              <a:rPr lang="en-US"/>
              <a:t> </a:t>
            </a:r>
            <a:r>
              <a:rPr lang="en-US" dirty="0"/>
              <a:t>Meineke Team Lead</a:t>
            </a:r>
          </a:p>
          <a:p>
            <a:r>
              <a:rPr lang="en-US" dirty="0"/>
              <a:t>Joanne.Stewart@vericast.com</a:t>
            </a:r>
          </a:p>
        </p:txBody>
      </p:sp>
      <p:sp>
        <p:nvSpPr>
          <p:cNvPr id="5" name="Text Placeholder 4">
            <a:extLst>
              <a:ext uri="{FF2B5EF4-FFF2-40B4-BE49-F238E27FC236}">
                <a16:creationId xmlns:a16="http://schemas.microsoft.com/office/drawing/2014/main" id="{FE81D588-6AE7-154D-9069-D6F4F78B7A21}"/>
              </a:ext>
            </a:extLst>
          </p:cNvPr>
          <p:cNvSpPr>
            <a:spLocks noGrp="1"/>
          </p:cNvSpPr>
          <p:nvPr>
            <p:ph type="body" sz="quarter" idx="11"/>
          </p:nvPr>
        </p:nvSpPr>
        <p:spPr>
          <a:xfrm>
            <a:off x="7398151" y="2641987"/>
            <a:ext cx="4215999" cy="1016672"/>
          </a:xfrm>
        </p:spPr>
        <p:txBody>
          <a:bodyPr/>
          <a:lstStyle/>
          <a:p>
            <a:endParaRPr lang="en-US" dirty="0"/>
          </a:p>
          <a:p>
            <a:br>
              <a:rPr lang="en-US" dirty="0"/>
            </a:br>
            <a:br>
              <a:rPr lang="en-US" dirty="0"/>
            </a:br>
            <a:endParaRPr lang="en-US" dirty="0"/>
          </a:p>
        </p:txBody>
      </p:sp>
      <p:sp>
        <p:nvSpPr>
          <p:cNvPr id="6" name="Text Placeholder 5">
            <a:extLst>
              <a:ext uri="{FF2B5EF4-FFF2-40B4-BE49-F238E27FC236}">
                <a16:creationId xmlns:a16="http://schemas.microsoft.com/office/drawing/2014/main" id="{FEBCE0AC-0493-BB45-BFF7-A61CD39B610A}"/>
              </a:ext>
            </a:extLst>
          </p:cNvPr>
          <p:cNvSpPr>
            <a:spLocks noGrp="1"/>
          </p:cNvSpPr>
          <p:nvPr>
            <p:ph type="body" sz="quarter" idx="14"/>
          </p:nvPr>
        </p:nvSpPr>
        <p:spPr>
          <a:xfrm>
            <a:off x="7233364" y="2561156"/>
            <a:ext cx="4216400" cy="720725"/>
          </a:xfrm>
        </p:spPr>
        <p:txBody>
          <a:bodyPr/>
          <a:lstStyle/>
          <a:p>
            <a:r>
              <a:rPr lang="en-US" dirty="0"/>
              <a:t>Vericast – media strategy</a:t>
            </a:r>
          </a:p>
        </p:txBody>
      </p:sp>
      <p:pic>
        <p:nvPicPr>
          <p:cNvPr id="8" name="Picture 7">
            <a:extLst>
              <a:ext uri="{FF2B5EF4-FFF2-40B4-BE49-F238E27FC236}">
                <a16:creationId xmlns:a16="http://schemas.microsoft.com/office/drawing/2014/main" id="{34C1499E-56C2-C9E4-6929-9B80DE4704ED}"/>
              </a:ext>
            </a:extLst>
          </p:cNvPr>
          <p:cNvPicPr>
            <a:picLocks noChangeAspect="1"/>
          </p:cNvPicPr>
          <p:nvPr/>
        </p:nvPicPr>
        <p:blipFill>
          <a:blip r:embed="rId3"/>
          <a:stretch>
            <a:fillRect/>
          </a:stretch>
        </p:blipFill>
        <p:spPr>
          <a:xfrm>
            <a:off x="9185096" y="1167338"/>
            <a:ext cx="2692810" cy="1221158"/>
          </a:xfrm>
          <a:prstGeom prst="rect">
            <a:avLst/>
          </a:prstGeom>
        </p:spPr>
      </p:pic>
    </p:spTree>
    <p:extLst>
      <p:ext uri="{BB962C8B-B14F-4D97-AF65-F5344CB8AC3E}">
        <p14:creationId xmlns:p14="http://schemas.microsoft.com/office/powerpoint/2010/main" val="39318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6A24737-BBC9-7049-80A4-44BF97699EC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762"/>
          <a:stretch/>
        </p:blipFill>
        <p:spPr>
          <a:xfrm>
            <a:off x="2137979" y="-76856"/>
            <a:ext cx="7597376" cy="4921086"/>
          </a:xfrm>
          <a:prstGeom prst="rect">
            <a:avLst/>
          </a:prstGeom>
        </p:spPr>
      </p:pic>
      <p:pic>
        <p:nvPicPr>
          <p:cNvPr id="3" name="Picture 2">
            <a:extLst>
              <a:ext uri="{FF2B5EF4-FFF2-40B4-BE49-F238E27FC236}">
                <a16:creationId xmlns:a16="http://schemas.microsoft.com/office/drawing/2014/main" id="{FAE78DC6-A1E1-1447-81BE-9AD499E1744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8992919">
            <a:off x="4000717" y="1236057"/>
            <a:ext cx="4059475" cy="4059475"/>
          </a:xfrm>
          <a:prstGeom prst="rect">
            <a:avLst/>
          </a:prstGeom>
        </p:spPr>
      </p:pic>
      <p:sp>
        <p:nvSpPr>
          <p:cNvPr id="4" name="TextBox 3">
            <a:extLst>
              <a:ext uri="{FF2B5EF4-FFF2-40B4-BE49-F238E27FC236}">
                <a16:creationId xmlns:a16="http://schemas.microsoft.com/office/drawing/2014/main" id="{E5C78703-0BDA-4441-A969-BD8EFB22E7E4}"/>
              </a:ext>
            </a:extLst>
          </p:cNvPr>
          <p:cNvSpPr txBox="1"/>
          <p:nvPr/>
        </p:nvSpPr>
        <p:spPr>
          <a:xfrm>
            <a:off x="666111" y="366047"/>
            <a:ext cx="10917996" cy="953851"/>
          </a:xfrm>
          <a:prstGeom prst="rect">
            <a:avLst/>
          </a:prstGeom>
          <a:noFill/>
        </p:spPr>
        <p:txBody>
          <a:bodyPr wrap="square" rtlCol="0">
            <a:spAutoFit/>
          </a:bodyPr>
          <a:lstStyle/>
          <a:p>
            <a:pPr algn="ctr"/>
            <a:r>
              <a:rPr lang="en-US" sz="2799" b="1" dirty="0">
                <a:solidFill>
                  <a:schemeClr val="accent1"/>
                </a:solidFill>
              </a:rPr>
              <a:t>Efficiently Engage the Right Consumers</a:t>
            </a:r>
            <a:r>
              <a:rPr lang="en-US" sz="2799" b="1" dirty="0"/>
              <a:t> With a Relevant, Multichannel Experience</a:t>
            </a:r>
            <a:endParaRPr lang="en-US" sz="2799" b="1" dirty="0">
              <a:solidFill>
                <a:srgbClr val="121C4F"/>
              </a:solidFill>
              <a:latin typeface="Arial" panose="020B0604020202020204" pitchFamily="34" charset="0"/>
              <a:ea typeface="Bebas Neue" charset="0"/>
              <a:cs typeface="Arial" panose="020B0604020202020204" pitchFamily="34" charset="0"/>
            </a:endParaRPr>
          </a:p>
        </p:txBody>
      </p:sp>
      <p:sp>
        <p:nvSpPr>
          <p:cNvPr id="9" name="TextBox 16">
            <a:extLst>
              <a:ext uri="{FF2B5EF4-FFF2-40B4-BE49-F238E27FC236}">
                <a16:creationId xmlns:a16="http://schemas.microsoft.com/office/drawing/2014/main" id="{08275481-872F-E745-AC4D-6BE839FDB0DA}"/>
              </a:ext>
            </a:extLst>
          </p:cNvPr>
          <p:cNvSpPr txBox="1">
            <a:spLocks noChangeArrowheads="1"/>
          </p:cNvSpPr>
          <p:nvPr/>
        </p:nvSpPr>
        <p:spPr bwMode="auto">
          <a:xfrm>
            <a:off x="7950645" y="4817580"/>
            <a:ext cx="3946829" cy="416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defRPr sz="1600">
                <a:solidFill>
                  <a:schemeClr val="tx1"/>
                </a:solidFill>
                <a:latin typeface="Arial" pitchFamily="34" charset="0"/>
              </a:defRPr>
            </a:lvl1pPr>
            <a:lvl2pPr marL="742950" indent="-285750">
              <a:lnSpc>
                <a:spcPct val="90000"/>
              </a:lnSpc>
              <a:spcBef>
                <a:spcPts val="500"/>
              </a:spcBef>
              <a:buFont typeface="Arial" pitchFamily="34" charset="0"/>
              <a:buChar char="•"/>
              <a:defRPr sz="1600">
                <a:solidFill>
                  <a:schemeClr val="tx1"/>
                </a:solidFill>
                <a:latin typeface="Arial" pitchFamily="34" charset="0"/>
              </a:defRPr>
            </a:lvl2pPr>
            <a:lvl3pPr marL="1143000" indent="-228600">
              <a:lnSpc>
                <a:spcPct val="90000"/>
              </a:lnSpc>
              <a:spcBef>
                <a:spcPts val="500"/>
              </a:spcBef>
              <a:buFont typeface="Arial" pitchFamily="34" charset="0"/>
              <a:buChar char="•"/>
              <a:defRPr sz="1400">
                <a:solidFill>
                  <a:schemeClr val="tx1"/>
                </a:solidFill>
                <a:latin typeface="Arial" pitchFamily="34" charset="0"/>
              </a:defRPr>
            </a:lvl3pPr>
            <a:lvl4pPr marL="1600200" indent="-228600">
              <a:lnSpc>
                <a:spcPct val="90000"/>
              </a:lnSpc>
              <a:spcBef>
                <a:spcPts val="500"/>
              </a:spcBef>
              <a:buFont typeface="Arial" pitchFamily="34" charset="0"/>
              <a:buChar char="•"/>
              <a:defRPr sz="1200">
                <a:solidFill>
                  <a:schemeClr val="tx1"/>
                </a:solidFill>
                <a:latin typeface="Arial" pitchFamily="34" charset="0"/>
              </a:defRPr>
            </a:lvl4pPr>
            <a:lvl5pPr marL="2057400" indent="-228600">
              <a:lnSpc>
                <a:spcPct val="90000"/>
              </a:lnSpc>
              <a:spcBef>
                <a:spcPts val="500"/>
              </a:spcBef>
              <a:buFont typeface="Arial" pitchFamily="34" charset="0"/>
              <a:buChar char="•"/>
              <a:defRPr sz="1000">
                <a:solidFill>
                  <a:schemeClr val="tx1"/>
                </a:solidFill>
                <a:latin typeface="Arial" pitchFamily="34" charset="0"/>
              </a:defRPr>
            </a:lvl5pPr>
            <a:lvl6pPr marL="2514600" indent="-228600" eaLnBrk="0" fontAlgn="base" hangingPunct="0">
              <a:lnSpc>
                <a:spcPct val="90000"/>
              </a:lnSpc>
              <a:spcBef>
                <a:spcPts val="500"/>
              </a:spcBef>
              <a:spcAft>
                <a:spcPct val="0"/>
              </a:spcAft>
              <a:buFont typeface="Arial" pitchFamily="34" charset="0"/>
              <a:buChar char="•"/>
              <a:defRPr sz="1000">
                <a:solidFill>
                  <a:schemeClr val="tx1"/>
                </a:solidFill>
                <a:latin typeface="Arial" pitchFamily="34" charset="0"/>
              </a:defRPr>
            </a:lvl6pPr>
            <a:lvl7pPr marL="2971800" indent="-228600" eaLnBrk="0" fontAlgn="base" hangingPunct="0">
              <a:lnSpc>
                <a:spcPct val="90000"/>
              </a:lnSpc>
              <a:spcBef>
                <a:spcPts val="500"/>
              </a:spcBef>
              <a:spcAft>
                <a:spcPct val="0"/>
              </a:spcAft>
              <a:buFont typeface="Arial" pitchFamily="34" charset="0"/>
              <a:buChar char="•"/>
              <a:defRPr sz="1000">
                <a:solidFill>
                  <a:schemeClr val="tx1"/>
                </a:solidFill>
                <a:latin typeface="Arial" pitchFamily="34" charset="0"/>
              </a:defRPr>
            </a:lvl7pPr>
            <a:lvl8pPr marL="3429000" indent="-228600" eaLnBrk="0" fontAlgn="base" hangingPunct="0">
              <a:lnSpc>
                <a:spcPct val="90000"/>
              </a:lnSpc>
              <a:spcBef>
                <a:spcPts val="500"/>
              </a:spcBef>
              <a:spcAft>
                <a:spcPct val="0"/>
              </a:spcAft>
              <a:buFont typeface="Arial" pitchFamily="34" charset="0"/>
              <a:buChar char="•"/>
              <a:defRPr sz="1000">
                <a:solidFill>
                  <a:schemeClr val="tx1"/>
                </a:solidFill>
                <a:latin typeface="Arial" pitchFamily="34" charset="0"/>
              </a:defRPr>
            </a:lvl8pPr>
            <a:lvl9pPr marL="3886200" indent="-228600" eaLnBrk="0" fontAlgn="base" hangingPunct="0">
              <a:lnSpc>
                <a:spcPct val="90000"/>
              </a:lnSpc>
              <a:spcBef>
                <a:spcPts val="500"/>
              </a:spcBef>
              <a:spcAft>
                <a:spcPct val="0"/>
              </a:spcAft>
              <a:buFont typeface="Arial" pitchFamily="34" charset="0"/>
              <a:buChar char="•"/>
              <a:defRPr sz="1000">
                <a:solidFill>
                  <a:schemeClr val="tx1"/>
                </a:solidFill>
                <a:latin typeface="Arial" pitchFamily="34" charset="0"/>
              </a:defRPr>
            </a:lvl9pPr>
          </a:lstStyle>
          <a:p>
            <a:pPr eaLnBrk="1" hangingPunct="1">
              <a:lnSpc>
                <a:spcPct val="150000"/>
              </a:lnSpc>
              <a:spcBef>
                <a:spcPct val="0"/>
              </a:spcBef>
            </a:pPr>
            <a:r>
              <a:rPr lang="en-US" altLang="en-US" b="1" dirty="0">
                <a:solidFill>
                  <a:srgbClr val="262C2F"/>
                </a:solidFill>
                <a:latin typeface="+mn-lt"/>
                <a:ea typeface="Bebas Neue"/>
                <a:cs typeface="Arial Narrow" pitchFamily="34" charset="0"/>
              </a:rPr>
              <a:t>Oversized Direct Mail Inserts (10 x 12)</a:t>
            </a:r>
          </a:p>
        </p:txBody>
      </p:sp>
      <p:sp>
        <p:nvSpPr>
          <p:cNvPr id="11" name="TextBox 16">
            <a:extLst>
              <a:ext uri="{FF2B5EF4-FFF2-40B4-BE49-F238E27FC236}">
                <a16:creationId xmlns:a16="http://schemas.microsoft.com/office/drawing/2014/main" id="{A90C60FB-5C6E-4642-8706-DEDC6004E9A9}"/>
              </a:ext>
            </a:extLst>
          </p:cNvPr>
          <p:cNvSpPr txBox="1">
            <a:spLocks noChangeArrowheads="1"/>
          </p:cNvSpPr>
          <p:nvPr/>
        </p:nvSpPr>
        <p:spPr bwMode="auto">
          <a:xfrm>
            <a:off x="979478" y="4817580"/>
            <a:ext cx="1747594" cy="416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defRPr sz="1600">
                <a:solidFill>
                  <a:schemeClr val="tx1"/>
                </a:solidFill>
                <a:latin typeface="Arial" pitchFamily="34" charset="0"/>
              </a:defRPr>
            </a:lvl1pPr>
            <a:lvl2pPr marL="742950" indent="-285750">
              <a:lnSpc>
                <a:spcPct val="90000"/>
              </a:lnSpc>
              <a:spcBef>
                <a:spcPts val="500"/>
              </a:spcBef>
              <a:buFont typeface="Arial" pitchFamily="34" charset="0"/>
              <a:buChar char="•"/>
              <a:defRPr sz="1600">
                <a:solidFill>
                  <a:schemeClr val="tx1"/>
                </a:solidFill>
                <a:latin typeface="Arial" pitchFamily="34" charset="0"/>
              </a:defRPr>
            </a:lvl2pPr>
            <a:lvl3pPr marL="1143000" indent="-228600">
              <a:lnSpc>
                <a:spcPct val="90000"/>
              </a:lnSpc>
              <a:spcBef>
                <a:spcPts val="500"/>
              </a:spcBef>
              <a:buFont typeface="Arial" pitchFamily="34" charset="0"/>
              <a:buChar char="•"/>
              <a:defRPr sz="1400">
                <a:solidFill>
                  <a:schemeClr val="tx1"/>
                </a:solidFill>
                <a:latin typeface="Arial" pitchFamily="34" charset="0"/>
              </a:defRPr>
            </a:lvl3pPr>
            <a:lvl4pPr marL="1600200" indent="-228600">
              <a:lnSpc>
                <a:spcPct val="90000"/>
              </a:lnSpc>
              <a:spcBef>
                <a:spcPts val="500"/>
              </a:spcBef>
              <a:buFont typeface="Arial" pitchFamily="34" charset="0"/>
              <a:buChar char="•"/>
              <a:defRPr sz="1200">
                <a:solidFill>
                  <a:schemeClr val="tx1"/>
                </a:solidFill>
                <a:latin typeface="Arial" pitchFamily="34" charset="0"/>
              </a:defRPr>
            </a:lvl4pPr>
            <a:lvl5pPr marL="2057400" indent="-228600">
              <a:lnSpc>
                <a:spcPct val="90000"/>
              </a:lnSpc>
              <a:spcBef>
                <a:spcPts val="500"/>
              </a:spcBef>
              <a:buFont typeface="Arial" pitchFamily="34" charset="0"/>
              <a:buChar char="•"/>
              <a:defRPr sz="1000">
                <a:solidFill>
                  <a:schemeClr val="tx1"/>
                </a:solidFill>
                <a:latin typeface="Arial" pitchFamily="34" charset="0"/>
              </a:defRPr>
            </a:lvl5pPr>
            <a:lvl6pPr marL="2514600" indent="-228600" eaLnBrk="0" fontAlgn="base" hangingPunct="0">
              <a:lnSpc>
                <a:spcPct val="90000"/>
              </a:lnSpc>
              <a:spcBef>
                <a:spcPts val="500"/>
              </a:spcBef>
              <a:spcAft>
                <a:spcPct val="0"/>
              </a:spcAft>
              <a:buFont typeface="Arial" pitchFamily="34" charset="0"/>
              <a:buChar char="•"/>
              <a:defRPr sz="1000">
                <a:solidFill>
                  <a:schemeClr val="tx1"/>
                </a:solidFill>
                <a:latin typeface="Arial" pitchFamily="34" charset="0"/>
              </a:defRPr>
            </a:lvl6pPr>
            <a:lvl7pPr marL="2971800" indent="-228600" eaLnBrk="0" fontAlgn="base" hangingPunct="0">
              <a:lnSpc>
                <a:spcPct val="90000"/>
              </a:lnSpc>
              <a:spcBef>
                <a:spcPts val="500"/>
              </a:spcBef>
              <a:spcAft>
                <a:spcPct val="0"/>
              </a:spcAft>
              <a:buFont typeface="Arial" pitchFamily="34" charset="0"/>
              <a:buChar char="•"/>
              <a:defRPr sz="1000">
                <a:solidFill>
                  <a:schemeClr val="tx1"/>
                </a:solidFill>
                <a:latin typeface="Arial" pitchFamily="34" charset="0"/>
              </a:defRPr>
            </a:lvl7pPr>
            <a:lvl8pPr marL="3429000" indent="-228600" eaLnBrk="0" fontAlgn="base" hangingPunct="0">
              <a:lnSpc>
                <a:spcPct val="90000"/>
              </a:lnSpc>
              <a:spcBef>
                <a:spcPts val="500"/>
              </a:spcBef>
              <a:spcAft>
                <a:spcPct val="0"/>
              </a:spcAft>
              <a:buFont typeface="Arial" pitchFamily="34" charset="0"/>
              <a:buChar char="•"/>
              <a:defRPr sz="1000">
                <a:solidFill>
                  <a:schemeClr val="tx1"/>
                </a:solidFill>
                <a:latin typeface="Arial" pitchFamily="34" charset="0"/>
              </a:defRPr>
            </a:lvl8pPr>
            <a:lvl9pPr marL="3886200" indent="-228600" eaLnBrk="0" fontAlgn="base" hangingPunct="0">
              <a:lnSpc>
                <a:spcPct val="90000"/>
              </a:lnSpc>
              <a:spcBef>
                <a:spcPts val="500"/>
              </a:spcBef>
              <a:spcAft>
                <a:spcPct val="0"/>
              </a:spcAft>
              <a:buFont typeface="Arial" pitchFamily="34" charset="0"/>
              <a:buChar char="•"/>
              <a:defRPr sz="1000">
                <a:solidFill>
                  <a:schemeClr val="tx1"/>
                </a:solidFill>
                <a:latin typeface="Arial" pitchFamily="34" charset="0"/>
              </a:defRPr>
            </a:lvl9pPr>
          </a:lstStyle>
          <a:p>
            <a:pPr algn="ctr" eaLnBrk="1" hangingPunct="1">
              <a:lnSpc>
                <a:spcPct val="150000"/>
              </a:lnSpc>
              <a:spcBef>
                <a:spcPct val="0"/>
              </a:spcBef>
            </a:pPr>
            <a:r>
              <a:rPr lang="en-US" altLang="en-US" b="1" dirty="0">
                <a:solidFill>
                  <a:srgbClr val="262C2F"/>
                </a:solidFill>
                <a:latin typeface="+mn-lt"/>
                <a:ea typeface="Bebas Neue"/>
                <a:cs typeface="Arial Narrow" pitchFamily="34" charset="0"/>
              </a:rPr>
              <a:t>Dynamic Mobile</a:t>
            </a:r>
          </a:p>
        </p:txBody>
      </p:sp>
      <p:pic>
        <p:nvPicPr>
          <p:cNvPr id="26" name="4660134.jpg" descr="4660134">
            <a:extLst>
              <a:ext uri="{FF2B5EF4-FFF2-40B4-BE49-F238E27FC236}">
                <a16:creationId xmlns:a16="http://schemas.microsoft.com/office/drawing/2014/main" id="{E61B4CDE-E635-4C50-B6BD-75FEEA2A1062}"/>
              </a:ext>
            </a:extLst>
          </p:cNvPr>
          <p:cNvPicPr>
            <a:picLocks noGrp="1" noChangeAspect="1"/>
          </p:cNvPicPr>
          <p:nvPr/>
        </p:nvPicPr>
        <p:blipFill rotWithShape="1">
          <a:blip r:embed="rId5"/>
          <a:srcRect l="1886" t="8245" r="2034" b="8012"/>
          <a:stretch/>
        </p:blipFill>
        <p:spPr>
          <a:xfrm>
            <a:off x="8202138" y="2395437"/>
            <a:ext cx="1720792" cy="2035327"/>
          </a:xfrm>
          <a:prstGeom prst="rect">
            <a:avLst/>
          </a:prstGeom>
        </p:spPr>
      </p:pic>
      <p:pic>
        <p:nvPicPr>
          <p:cNvPr id="8" name="Picture 7" descr="A picture containing person, standing, people, posing&#10;&#10;Description automatically generated">
            <a:extLst>
              <a:ext uri="{FF2B5EF4-FFF2-40B4-BE49-F238E27FC236}">
                <a16:creationId xmlns:a16="http://schemas.microsoft.com/office/drawing/2014/main" id="{F8D920FE-0384-348C-DCEC-4B0E4E06E59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034916" y="1842516"/>
            <a:ext cx="1938226" cy="4417215"/>
          </a:xfrm>
          <a:prstGeom prst="rect">
            <a:avLst/>
          </a:prstGeom>
        </p:spPr>
      </p:pic>
      <p:pic>
        <p:nvPicPr>
          <p:cNvPr id="13" name="Picture 12">
            <a:extLst>
              <a:ext uri="{FF2B5EF4-FFF2-40B4-BE49-F238E27FC236}">
                <a16:creationId xmlns:a16="http://schemas.microsoft.com/office/drawing/2014/main" id="{8F0AE769-6E6D-8969-56D2-8B08A3CF2497}"/>
              </a:ext>
            </a:extLst>
          </p:cNvPr>
          <p:cNvPicPr>
            <a:picLocks noChangeAspect="1"/>
          </p:cNvPicPr>
          <p:nvPr/>
        </p:nvPicPr>
        <p:blipFill>
          <a:blip r:embed="rId7"/>
          <a:stretch>
            <a:fillRect/>
          </a:stretch>
        </p:blipFill>
        <p:spPr>
          <a:xfrm rot="835199">
            <a:off x="9725510" y="2428356"/>
            <a:ext cx="1933835" cy="2215802"/>
          </a:xfrm>
          <a:prstGeom prst="rect">
            <a:avLst/>
          </a:prstGeom>
        </p:spPr>
      </p:pic>
      <p:pic>
        <p:nvPicPr>
          <p:cNvPr id="6" name="Picture 5">
            <a:extLst>
              <a:ext uri="{FF2B5EF4-FFF2-40B4-BE49-F238E27FC236}">
                <a16:creationId xmlns:a16="http://schemas.microsoft.com/office/drawing/2014/main" id="{0EC1AE9E-CC6B-F33D-9F3A-02C94C758E4C}"/>
              </a:ext>
            </a:extLst>
          </p:cNvPr>
          <p:cNvPicPr>
            <a:picLocks noChangeAspect="1"/>
          </p:cNvPicPr>
          <p:nvPr/>
        </p:nvPicPr>
        <p:blipFill>
          <a:blip r:embed="rId8"/>
          <a:stretch>
            <a:fillRect/>
          </a:stretch>
        </p:blipFill>
        <p:spPr>
          <a:xfrm>
            <a:off x="1051396" y="1842516"/>
            <a:ext cx="1473992" cy="2931962"/>
          </a:xfrm>
          <a:prstGeom prst="rect">
            <a:avLst/>
          </a:prstGeom>
        </p:spPr>
      </p:pic>
    </p:spTree>
    <p:extLst>
      <p:ext uri="{BB962C8B-B14F-4D97-AF65-F5344CB8AC3E}">
        <p14:creationId xmlns:p14="http://schemas.microsoft.com/office/powerpoint/2010/main" val="330751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4E283D6-78A7-B9DE-D5CB-C8E64592A72F}"/>
              </a:ext>
            </a:extLst>
          </p:cNvPr>
          <p:cNvPicPr>
            <a:picLocks noChangeAspect="1"/>
          </p:cNvPicPr>
          <p:nvPr/>
        </p:nvPicPr>
        <p:blipFill>
          <a:blip r:embed="rId3"/>
          <a:stretch>
            <a:fillRect/>
          </a:stretch>
        </p:blipFill>
        <p:spPr>
          <a:xfrm>
            <a:off x="4586609" y="2569201"/>
            <a:ext cx="3865220" cy="2772114"/>
          </a:xfrm>
          <a:prstGeom prst="rect">
            <a:avLst/>
          </a:prstGeom>
        </p:spPr>
      </p:pic>
      <p:pic>
        <p:nvPicPr>
          <p:cNvPr id="9" name="Picture 8">
            <a:extLst>
              <a:ext uri="{FF2B5EF4-FFF2-40B4-BE49-F238E27FC236}">
                <a16:creationId xmlns:a16="http://schemas.microsoft.com/office/drawing/2014/main" id="{D2BE44C4-A672-4127-9BEC-DE6AB9EFEC65}"/>
              </a:ext>
            </a:extLst>
          </p:cNvPr>
          <p:cNvPicPr>
            <a:picLocks noChangeAspect="1"/>
          </p:cNvPicPr>
          <p:nvPr/>
        </p:nvPicPr>
        <p:blipFill rotWithShape="1">
          <a:blip r:embed="rId4" cstate="screen">
            <a:alphaModFix amt="30000"/>
            <a:extLst>
              <a:ext uri="{28A0092B-C50C-407E-A947-70E740481C1C}">
                <a14:useLocalDpi xmlns:a14="http://schemas.microsoft.com/office/drawing/2010/main"/>
              </a:ext>
            </a:extLst>
          </a:blip>
          <a:srcRect/>
          <a:stretch/>
        </p:blipFill>
        <p:spPr>
          <a:xfrm rot="10800000">
            <a:off x="979733" y="2322292"/>
            <a:ext cx="3201322" cy="3315023"/>
          </a:xfrm>
          <a:prstGeom prst="rect">
            <a:avLst/>
          </a:prstGeom>
          <a:solidFill>
            <a:schemeClr val="accent1"/>
          </a:solidFill>
        </p:spPr>
      </p:pic>
      <p:sp>
        <p:nvSpPr>
          <p:cNvPr id="2" name="Title 1">
            <a:extLst>
              <a:ext uri="{FF2B5EF4-FFF2-40B4-BE49-F238E27FC236}">
                <a16:creationId xmlns:a16="http://schemas.microsoft.com/office/drawing/2014/main" id="{88F7933F-DD93-4A42-8045-B77CE60BCB4D}"/>
              </a:ext>
            </a:extLst>
          </p:cNvPr>
          <p:cNvSpPr>
            <a:spLocks noGrp="1"/>
          </p:cNvSpPr>
          <p:nvPr>
            <p:ph type="title"/>
          </p:nvPr>
        </p:nvSpPr>
        <p:spPr>
          <a:xfrm>
            <a:off x="940996" y="507901"/>
            <a:ext cx="10675459" cy="525960"/>
          </a:xfrm>
        </p:spPr>
        <p:txBody>
          <a:bodyPr/>
          <a:lstStyle/>
          <a:p>
            <a:pPr algn="ctr"/>
            <a:r>
              <a:rPr lang="en-US" dirty="0"/>
              <a:t>Engagement &amp; Influence is Changing</a:t>
            </a:r>
          </a:p>
        </p:txBody>
      </p:sp>
      <p:sp>
        <p:nvSpPr>
          <p:cNvPr id="4" name="Slide Number Placeholder 3">
            <a:extLst>
              <a:ext uri="{FF2B5EF4-FFF2-40B4-BE49-F238E27FC236}">
                <a16:creationId xmlns:a16="http://schemas.microsoft.com/office/drawing/2014/main" id="{156A1AB7-2C6F-2C4D-A2CC-9B29049498B9}"/>
              </a:ext>
            </a:extLst>
          </p:cNvPr>
          <p:cNvSpPr>
            <a:spLocks noGrp="1"/>
          </p:cNvSpPr>
          <p:nvPr>
            <p:ph type="sldNum" sz="quarter" idx="4"/>
          </p:nvPr>
        </p:nvSpPr>
        <p:spPr/>
        <p:txBody>
          <a:bodyPr/>
          <a:lstStyle/>
          <a:p>
            <a:fld id="{84072E8D-825C-474C-A731-43DDA7DFA4EA}" type="slidenum">
              <a:rPr lang="en-US" smtClean="0"/>
              <a:pPr/>
              <a:t>3</a:t>
            </a:fld>
            <a:endParaRPr lang="en-US" dirty="0"/>
          </a:p>
        </p:txBody>
      </p:sp>
      <p:sp>
        <p:nvSpPr>
          <p:cNvPr id="5" name="Footer Placeholder 4">
            <a:extLst>
              <a:ext uri="{FF2B5EF4-FFF2-40B4-BE49-F238E27FC236}">
                <a16:creationId xmlns:a16="http://schemas.microsoft.com/office/drawing/2014/main" id="{43C8E2EF-28D1-6D44-BE3A-7917D043D99D}"/>
              </a:ext>
            </a:extLst>
          </p:cNvPr>
          <p:cNvSpPr>
            <a:spLocks noGrp="1"/>
          </p:cNvSpPr>
          <p:nvPr>
            <p:ph type="ftr" sz="quarter" idx="3"/>
          </p:nvPr>
        </p:nvSpPr>
        <p:spPr/>
        <p:txBody>
          <a:bodyPr/>
          <a:lstStyle/>
          <a:p>
            <a:pPr>
              <a:defRPr/>
            </a:pPr>
            <a:r>
              <a:rPr lang="en-US" dirty="0"/>
              <a:t>© 2022 Vericast. All Rights Reserved. Confidential - Do Not Distribute.</a:t>
            </a:r>
          </a:p>
        </p:txBody>
      </p:sp>
      <p:sp>
        <p:nvSpPr>
          <p:cNvPr id="8" name="Rectangle 3">
            <a:extLst>
              <a:ext uri="{FF2B5EF4-FFF2-40B4-BE49-F238E27FC236}">
                <a16:creationId xmlns:a16="http://schemas.microsoft.com/office/drawing/2014/main" id="{FDB6CE40-EA95-4D36-86AB-2A58A4730BF6}"/>
              </a:ext>
            </a:extLst>
          </p:cNvPr>
          <p:cNvSpPr>
            <a:spLocks noChangeArrowheads="1"/>
          </p:cNvSpPr>
          <p:nvPr/>
        </p:nvSpPr>
        <p:spPr bwMode="auto">
          <a:xfrm>
            <a:off x="1749267" y="1367350"/>
            <a:ext cx="2331543"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lvl1pPr marL="342900" indent="-342900" eaLnBrk="0" hangingPunct="0">
              <a:defRPr sz="2400">
                <a:solidFill>
                  <a:schemeClr val="tx1"/>
                </a:solidFill>
                <a:latin typeface="Franklin Gothic Book" panose="020B0503020102020204" pitchFamily="34" charset="0"/>
                <a:ea typeface="MS PGothic" panose="020B0600070205080204" pitchFamily="34" charset="-128"/>
              </a:defRPr>
            </a:lvl1pPr>
            <a:lvl2pPr eaLnBrk="0" hangingPunct="0">
              <a:defRPr sz="2400">
                <a:solidFill>
                  <a:schemeClr val="tx1"/>
                </a:solidFill>
                <a:latin typeface="Franklin Gothic Book" panose="020B0503020102020204" pitchFamily="34" charset="0"/>
                <a:ea typeface="MS PGothic" panose="020B0600070205080204" pitchFamily="34" charset="-128"/>
              </a:defRPr>
            </a:lvl2pPr>
            <a:lvl3pPr marL="1143000" indent="-228600" eaLnBrk="0" hangingPunct="0">
              <a:defRPr sz="2400">
                <a:solidFill>
                  <a:schemeClr val="tx1"/>
                </a:solidFill>
                <a:latin typeface="Franklin Gothic Book" panose="020B0503020102020204" pitchFamily="34" charset="0"/>
                <a:ea typeface="MS PGothic" panose="020B0600070205080204" pitchFamily="34" charset="-128"/>
              </a:defRPr>
            </a:lvl3pPr>
            <a:lvl4pPr marL="1600200" indent="-228600" eaLnBrk="0" hangingPunct="0">
              <a:defRPr sz="2400">
                <a:solidFill>
                  <a:schemeClr val="tx1"/>
                </a:solidFill>
                <a:latin typeface="Franklin Gothic Book" panose="020B0503020102020204" pitchFamily="34" charset="0"/>
                <a:ea typeface="MS PGothic" panose="020B0600070205080204" pitchFamily="34" charset="-128"/>
              </a:defRPr>
            </a:lvl4pPr>
            <a:lvl5pPr marL="2057400" indent="-228600" eaLnBrk="0" hangingPunct="0">
              <a:defRPr sz="2400">
                <a:solidFill>
                  <a:schemeClr val="tx1"/>
                </a:solidFill>
                <a:latin typeface="Franklin Gothic Book" panose="020B0503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9pPr>
          </a:lstStyle>
          <a:p>
            <a:pPr marL="14288" indent="-14288"/>
            <a:r>
              <a:rPr lang="en-US" altLang="en-US" sz="1600" b="1" dirty="0">
                <a:latin typeface="+mn-lt"/>
              </a:rPr>
              <a:t>Traditional Media Challenges</a:t>
            </a:r>
            <a:endParaRPr lang="en-US" sz="1300" dirty="0">
              <a:latin typeface="+mn-lt"/>
              <a:ea typeface="Roboto Medium" charset="0"/>
              <a:cs typeface="Arial" panose="020B0604020202020204" pitchFamily="34" charset="0"/>
            </a:endParaRPr>
          </a:p>
          <a:p>
            <a:pPr lvl="1"/>
            <a:endParaRPr lang="en-US" altLang="en-US" sz="1600" dirty="0">
              <a:latin typeface="+mn-lt"/>
            </a:endParaRPr>
          </a:p>
        </p:txBody>
      </p:sp>
      <p:sp>
        <p:nvSpPr>
          <p:cNvPr id="11" name="Rectangle 3">
            <a:extLst>
              <a:ext uri="{FF2B5EF4-FFF2-40B4-BE49-F238E27FC236}">
                <a16:creationId xmlns:a16="http://schemas.microsoft.com/office/drawing/2014/main" id="{E1506FB4-4F26-439F-9BDB-8F152BC2E2D0}"/>
              </a:ext>
            </a:extLst>
          </p:cNvPr>
          <p:cNvSpPr>
            <a:spLocks noChangeArrowheads="1"/>
          </p:cNvSpPr>
          <p:nvPr/>
        </p:nvSpPr>
        <p:spPr bwMode="auto">
          <a:xfrm>
            <a:off x="995410" y="2378899"/>
            <a:ext cx="3203386" cy="2990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lvl1pPr marL="342900" indent="-342900" eaLnBrk="0" hangingPunct="0">
              <a:defRPr sz="2400">
                <a:solidFill>
                  <a:schemeClr val="tx1"/>
                </a:solidFill>
                <a:latin typeface="Franklin Gothic Book" panose="020B0503020102020204" pitchFamily="34" charset="0"/>
                <a:ea typeface="MS PGothic" panose="020B0600070205080204" pitchFamily="34" charset="-128"/>
              </a:defRPr>
            </a:lvl1pPr>
            <a:lvl2pPr eaLnBrk="0" hangingPunct="0">
              <a:defRPr sz="2400">
                <a:solidFill>
                  <a:schemeClr val="tx1"/>
                </a:solidFill>
                <a:latin typeface="Franklin Gothic Book" panose="020B0503020102020204" pitchFamily="34" charset="0"/>
                <a:ea typeface="MS PGothic" panose="020B0600070205080204" pitchFamily="34" charset="-128"/>
              </a:defRPr>
            </a:lvl2pPr>
            <a:lvl3pPr marL="1143000" indent="-228600" eaLnBrk="0" hangingPunct="0">
              <a:defRPr sz="2400">
                <a:solidFill>
                  <a:schemeClr val="tx1"/>
                </a:solidFill>
                <a:latin typeface="Franklin Gothic Book" panose="020B0503020102020204" pitchFamily="34" charset="0"/>
                <a:ea typeface="MS PGothic" panose="020B0600070205080204" pitchFamily="34" charset="-128"/>
              </a:defRPr>
            </a:lvl3pPr>
            <a:lvl4pPr marL="1600200" indent="-228600" eaLnBrk="0" hangingPunct="0">
              <a:defRPr sz="2400">
                <a:solidFill>
                  <a:schemeClr val="tx1"/>
                </a:solidFill>
                <a:latin typeface="Franklin Gothic Book" panose="020B0503020102020204" pitchFamily="34" charset="0"/>
                <a:ea typeface="MS PGothic" panose="020B0600070205080204" pitchFamily="34" charset="-128"/>
              </a:defRPr>
            </a:lvl4pPr>
            <a:lvl5pPr marL="2057400" indent="-228600" eaLnBrk="0" hangingPunct="0">
              <a:defRPr sz="2400">
                <a:solidFill>
                  <a:schemeClr val="tx1"/>
                </a:solidFill>
                <a:latin typeface="Franklin Gothic Book" panose="020B0503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9pPr>
          </a:lstStyle>
          <a:p>
            <a:pPr marL="14288" indent="-14288"/>
            <a:r>
              <a:rPr lang="en-US" altLang="en-US" sz="1400" b="1" dirty="0">
                <a:solidFill>
                  <a:schemeClr val="bg1"/>
                </a:solidFill>
                <a:latin typeface="+mn-lt"/>
              </a:rPr>
              <a:t>Declining Newspaper Reach </a:t>
            </a:r>
          </a:p>
          <a:p>
            <a:pPr marL="14288" indent="-14288"/>
            <a:endParaRPr lang="en-US" altLang="en-US" sz="1300" b="1" dirty="0">
              <a:solidFill>
                <a:schemeClr val="bg1"/>
              </a:solidFill>
              <a:latin typeface="+mn-lt"/>
            </a:endParaRPr>
          </a:p>
          <a:p>
            <a:pPr marL="285750" indent="-285750">
              <a:buFont typeface="Arial" panose="020B0604020202020204" pitchFamily="34" charset="0"/>
              <a:buChar char="•"/>
            </a:pPr>
            <a:r>
              <a:rPr lang="en-US" sz="1300" dirty="0">
                <a:solidFill>
                  <a:schemeClr val="bg1"/>
                </a:solidFill>
                <a:latin typeface="+mn-lt"/>
              </a:rPr>
              <a:t>Print &amp; digital circulation now </a:t>
            </a:r>
            <a:r>
              <a:rPr lang="en-US" sz="1300" b="1" dirty="0">
                <a:solidFill>
                  <a:schemeClr val="bg1"/>
                </a:solidFill>
                <a:latin typeface="+mn-lt"/>
              </a:rPr>
              <a:t>&lt;20%</a:t>
            </a:r>
            <a:r>
              <a:rPr lang="en-US" sz="1300" dirty="0">
                <a:solidFill>
                  <a:schemeClr val="bg1"/>
                </a:solidFill>
                <a:latin typeface="+mn-lt"/>
              </a:rPr>
              <a:t> of USA households</a:t>
            </a:r>
            <a:r>
              <a:rPr lang="en-US" sz="1300" baseline="30000" dirty="0">
                <a:solidFill>
                  <a:schemeClr val="bg1"/>
                </a:solidFill>
                <a:latin typeface="+mn-lt"/>
              </a:rPr>
              <a:t>1</a:t>
            </a:r>
          </a:p>
          <a:p>
            <a:pPr marL="285750" indent="-285750">
              <a:buFont typeface="Arial" panose="020B0604020202020204" pitchFamily="34" charset="0"/>
              <a:buChar char="•"/>
            </a:pPr>
            <a:endParaRPr lang="en-US" sz="1300" baseline="30000" dirty="0">
              <a:solidFill>
                <a:schemeClr val="bg1"/>
              </a:solidFill>
              <a:latin typeface="+mn-lt"/>
            </a:endParaRPr>
          </a:p>
          <a:p>
            <a:pPr marL="285750" indent="-285750">
              <a:buFont typeface="Arial" panose="020B0604020202020204" pitchFamily="34" charset="0"/>
              <a:buChar char="•"/>
            </a:pPr>
            <a:r>
              <a:rPr lang="en-US" altLang="en-US" sz="1300" b="1" dirty="0">
                <a:solidFill>
                  <a:schemeClr val="bg1"/>
                </a:solidFill>
                <a:latin typeface="+mn-lt"/>
              </a:rPr>
              <a:t>74% </a:t>
            </a:r>
            <a:r>
              <a:rPr lang="en-US" altLang="en-US" sz="1300" dirty="0">
                <a:solidFill>
                  <a:schemeClr val="bg1"/>
                </a:solidFill>
                <a:latin typeface="+mn-lt"/>
              </a:rPr>
              <a:t>of US households have not read a newspaper in the past week²</a:t>
            </a:r>
          </a:p>
          <a:p>
            <a:pPr marL="285750" indent="-285750">
              <a:buFont typeface="Arial" panose="020B0604020202020204" pitchFamily="34" charset="0"/>
              <a:buChar char="•"/>
            </a:pPr>
            <a:endParaRPr lang="en-US" altLang="en-US" sz="1300" b="1" dirty="0">
              <a:solidFill>
                <a:schemeClr val="bg1"/>
              </a:solidFill>
              <a:latin typeface="+mn-lt"/>
            </a:endParaRPr>
          </a:p>
          <a:p>
            <a:pPr marL="0" indent="0"/>
            <a:r>
              <a:rPr lang="en-US" altLang="en-US" sz="1400" b="1" dirty="0">
                <a:solidFill>
                  <a:schemeClr val="bg1"/>
                </a:solidFill>
                <a:latin typeface="+mn-lt"/>
              </a:rPr>
              <a:t>Challenged TV Viewership </a:t>
            </a:r>
          </a:p>
          <a:p>
            <a:endParaRPr lang="en-US" sz="1300" dirty="0"/>
          </a:p>
          <a:p>
            <a:pPr marL="285750" indent="-285750">
              <a:buFont typeface="Arial" panose="020B0604020202020204" pitchFamily="34" charset="0"/>
              <a:buChar char="•"/>
            </a:pPr>
            <a:r>
              <a:rPr lang="en-US" sz="1300" b="1" dirty="0">
                <a:solidFill>
                  <a:schemeClr val="bg1"/>
                </a:solidFill>
                <a:latin typeface="+mn-lt"/>
              </a:rPr>
              <a:t>86% </a:t>
            </a:r>
            <a:r>
              <a:rPr lang="en-US" sz="1300" dirty="0">
                <a:solidFill>
                  <a:schemeClr val="bg1"/>
                </a:solidFill>
                <a:latin typeface="+mn-lt"/>
              </a:rPr>
              <a:t>of households now subscribe to a streaming service³</a:t>
            </a:r>
            <a:br>
              <a:rPr lang="en-US" sz="1300" dirty="0">
                <a:solidFill>
                  <a:schemeClr val="bg1"/>
                </a:solidFill>
                <a:latin typeface="+mn-lt"/>
              </a:rPr>
            </a:br>
            <a:endParaRPr lang="en-US" sz="1300" baseline="30000" dirty="0">
              <a:solidFill>
                <a:schemeClr val="bg1"/>
              </a:solidFill>
              <a:latin typeface="+mn-lt"/>
            </a:endParaRPr>
          </a:p>
          <a:p>
            <a:pPr marL="285750" indent="-285750">
              <a:buFont typeface="Arial" panose="020B0604020202020204" pitchFamily="34" charset="0"/>
              <a:buChar char="•"/>
            </a:pPr>
            <a:r>
              <a:rPr lang="en-US" sz="1300" dirty="0">
                <a:solidFill>
                  <a:schemeClr val="bg1"/>
                </a:solidFill>
                <a:latin typeface="+mn-lt"/>
              </a:rPr>
              <a:t>Cable/Satellite TV market share has now declined to 56%</a:t>
            </a:r>
            <a:r>
              <a:rPr lang="en-US" sz="1300" b="1" dirty="0">
                <a:solidFill>
                  <a:schemeClr val="bg1"/>
                </a:solidFill>
                <a:latin typeface="+mn-lt"/>
              </a:rPr>
              <a:t>⁴</a:t>
            </a:r>
            <a:endParaRPr lang="en-US" altLang="en-US" sz="1300" b="1" dirty="0">
              <a:solidFill>
                <a:schemeClr val="bg1"/>
              </a:solidFill>
              <a:latin typeface="+mn-lt"/>
            </a:endParaRPr>
          </a:p>
        </p:txBody>
      </p:sp>
      <p:sp>
        <p:nvSpPr>
          <p:cNvPr id="12" name="Rectangle 3">
            <a:extLst>
              <a:ext uri="{FF2B5EF4-FFF2-40B4-BE49-F238E27FC236}">
                <a16:creationId xmlns:a16="http://schemas.microsoft.com/office/drawing/2014/main" id="{D52E1E2E-A20C-446A-BAF6-CD3E8F574AF0}"/>
              </a:ext>
            </a:extLst>
          </p:cNvPr>
          <p:cNvSpPr>
            <a:spLocks noChangeArrowheads="1"/>
          </p:cNvSpPr>
          <p:nvPr/>
        </p:nvSpPr>
        <p:spPr bwMode="auto">
          <a:xfrm>
            <a:off x="5682882" y="1376279"/>
            <a:ext cx="2300977"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lvl1pPr marL="342900" indent="-342900" eaLnBrk="0" hangingPunct="0">
              <a:defRPr sz="2400">
                <a:solidFill>
                  <a:schemeClr val="tx1"/>
                </a:solidFill>
                <a:latin typeface="Franklin Gothic Book" panose="020B0503020102020204" pitchFamily="34" charset="0"/>
                <a:ea typeface="MS PGothic" panose="020B0600070205080204" pitchFamily="34" charset="-128"/>
              </a:defRPr>
            </a:lvl1pPr>
            <a:lvl2pPr eaLnBrk="0" hangingPunct="0">
              <a:defRPr sz="2400">
                <a:solidFill>
                  <a:schemeClr val="tx1"/>
                </a:solidFill>
                <a:latin typeface="Franklin Gothic Book" panose="020B0503020102020204" pitchFamily="34" charset="0"/>
                <a:ea typeface="MS PGothic" panose="020B0600070205080204" pitchFamily="34" charset="-128"/>
              </a:defRPr>
            </a:lvl2pPr>
            <a:lvl3pPr marL="1143000" indent="-228600" eaLnBrk="0" hangingPunct="0">
              <a:defRPr sz="2400">
                <a:solidFill>
                  <a:schemeClr val="tx1"/>
                </a:solidFill>
                <a:latin typeface="Franklin Gothic Book" panose="020B0503020102020204" pitchFamily="34" charset="0"/>
                <a:ea typeface="MS PGothic" panose="020B0600070205080204" pitchFamily="34" charset="-128"/>
              </a:defRPr>
            </a:lvl3pPr>
            <a:lvl4pPr marL="1600200" indent="-228600" eaLnBrk="0" hangingPunct="0">
              <a:defRPr sz="2400">
                <a:solidFill>
                  <a:schemeClr val="tx1"/>
                </a:solidFill>
                <a:latin typeface="Franklin Gothic Book" panose="020B0503020102020204" pitchFamily="34" charset="0"/>
                <a:ea typeface="MS PGothic" panose="020B0600070205080204" pitchFamily="34" charset="-128"/>
              </a:defRPr>
            </a:lvl4pPr>
            <a:lvl5pPr marL="2057400" indent="-228600" eaLnBrk="0" hangingPunct="0">
              <a:defRPr sz="2400">
                <a:solidFill>
                  <a:schemeClr val="tx1"/>
                </a:solidFill>
                <a:latin typeface="Franklin Gothic Book" panose="020B0503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9pPr>
          </a:lstStyle>
          <a:p>
            <a:pPr marL="14288" indent="-14288"/>
            <a:r>
              <a:rPr lang="en-US" altLang="en-US" sz="1600" b="1" dirty="0">
                <a:latin typeface="+mn-lt"/>
              </a:rPr>
              <a:t>Growing Complexity of Media Influence</a:t>
            </a:r>
            <a:endParaRPr lang="en-US" sz="1600" dirty="0">
              <a:latin typeface="+mn-lt"/>
              <a:ea typeface="Roboto Medium" charset="0"/>
              <a:cs typeface="Arial" panose="020B0604020202020204" pitchFamily="34" charset="0"/>
            </a:endParaRPr>
          </a:p>
          <a:p>
            <a:pPr lvl="1"/>
            <a:endParaRPr lang="en-US" altLang="en-US" sz="1600" dirty="0">
              <a:latin typeface="+mn-lt"/>
            </a:endParaRPr>
          </a:p>
        </p:txBody>
      </p:sp>
      <p:sp>
        <p:nvSpPr>
          <p:cNvPr id="14" name="Rectangle 56">
            <a:extLst>
              <a:ext uri="{FF2B5EF4-FFF2-40B4-BE49-F238E27FC236}">
                <a16:creationId xmlns:a16="http://schemas.microsoft.com/office/drawing/2014/main" id="{961D27E1-BA14-4A53-83B9-46AAC30E1815}"/>
              </a:ext>
            </a:extLst>
          </p:cNvPr>
          <p:cNvSpPr>
            <a:spLocks noChangeArrowheads="1"/>
          </p:cNvSpPr>
          <p:nvPr/>
        </p:nvSpPr>
        <p:spPr bwMode="auto">
          <a:xfrm>
            <a:off x="4621989" y="1969328"/>
            <a:ext cx="377342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050" dirty="0"/>
              <a:t>Multimedia Purchase Influence on</a:t>
            </a:r>
            <a:br>
              <a:rPr lang="en-US" sz="1050" dirty="0"/>
            </a:br>
            <a:r>
              <a:rPr lang="en-US" sz="1050" dirty="0"/>
              <a:t> </a:t>
            </a:r>
            <a:r>
              <a:rPr lang="en-US" sz="1050" b="1" dirty="0">
                <a:solidFill>
                  <a:schemeClr val="accent1"/>
                </a:solidFill>
              </a:rPr>
              <a:t>Adults with Household Incomes &lt;$75K</a:t>
            </a:r>
            <a:r>
              <a:rPr lang="en-US" sz="1050" dirty="0"/>
              <a:t>⁵</a:t>
            </a:r>
          </a:p>
        </p:txBody>
      </p:sp>
      <p:sp>
        <p:nvSpPr>
          <p:cNvPr id="15" name="Rectangle 56">
            <a:extLst>
              <a:ext uri="{FF2B5EF4-FFF2-40B4-BE49-F238E27FC236}">
                <a16:creationId xmlns:a16="http://schemas.microsoft.com/office/drawing/2014/main" id="{9BE5FD42-FB9A-4FD9-80B6-24A133B17D7C}"/>
              </a:ext>
            </a:extLst>
          </p:cNvPr>
          <p:cNvSpPr>
            <a:spLocks noChangeArrowheads="1"/>
          </p:cNvSpPr>
          <p:nvPr/>
        </p:nvSpPr>
        <p:spPr bwMode="auto">
          <a:xfrm>
            <a:off x="6721655" y="5696113"/>
            <a:ext cx="18152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1200" dirty="0">
                <a:solidFill>
                  <a:schemeClr val="accent1"/>
                </a:solidFill>
              </a:rPr>
              <a:t>Of purchase influence is driven by </a:t>
            </a:r>
            <a:r>
              <a:rPr lang="en-US" sz="1200" b="1" dirty="0">
                <a:solidFill>
                  <a:schemeClr val="accent1"/>
                </a:solidFill>
              </a:rPr>
              <a:t>print</a:t>
            </a:r>
            <a:r>
              <a:rPr lang="en-US" sz="1200" dirty="0">
                <a:solidFill>
                  <a:schemeClr val="accent1"/>
                </a:solidFill>
              </a:rPr>
              <a:t> and </a:t>
            </a:r>
            <a:r>
              <a:rPr lang="en-US" sz="1200" b="1" dirty="0">
                <a:solidFill>
                  <a:schemeClr val="accent1"/>
                </a:solidFill>
              </a:rPr>
              <a:t>digital</a:t>
            </a:r>
            <a:r>
              <a:rPr lang="en-US" sz="1200" dirty="0">
                <a:solidFill>
                  <a:schemeClr val="accent1"/>
                </a:solidFill>
              </a:rPr>
              <a:t> media</a:t>
            </a:r>
          </a:p>
        </p:txBody>
      </p:sp>
      <p:sp>
        <p:nvSpPr>
          <p:cNvPr id="16" name="Rectangle 15">
            <a:extLst>
              <a:ext uri="{FF2B5EF4-FFF2-40B4-BE49-F238E27FC236}">
                <a16:creationId xmlns:a16="http://schemas.microsoft.com/office/drawing/2014/main" id="{1FDF7A1B-E05D-4900-BFE9-21033781168E}"/>
              </a:ext>
            </a:extLst>
          </p:cNvPr>
          <p:cNvSpPr/>
          <p:nvPr/>
        </p:nvSpPr>
        <p:spPr>
          <a:xfrm>
            <a:off x="7791929" y="2532192"/>
            <a:ext cx="635482" cy="2505357"/>
          </a:xfrm>
          <a:prstGeom prst="rect">
            <a:avLst/>
          </a:prstGeom>
          <a:no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spc="300" dirty="0">
              <a:solidFill>
                <a:schemeClr val="accent2"/>
              </a:solidFill>
              <a:latin typeface="linea-basic-10" charset="0"/>
              <a:ea typeface="linea-basic-10" charset="0"/>
              <a:cs typeface="linea-basic-10" charset="0"/>
            </a:endParaRPr>
          </a:p>
        </p:txBody>
      </p:sp>
      <p:sp>
        <p:nvSpPr>
          <p:cNvPr id="17" name="Rectangle 16">
            <a:extLst>
              <a:ext uri="{FF2B5EF4-FFF2-40B4-BE49-F238E27FC236}">
                <a16:creationId xmlns:a16="http://schemas.microsoft.com/office/drawing/2014/main" id="{7DF6AFF3-3756-4839-831F-04A3A3805BD1}"/>
              </a:ext>
            </a:extLst>
          </p:cNvPr>
          <p:cNvSpPr/>
          <p:nvPr/>
        </p:nvSpPr>
        <p:spPr>
          <a:xfrm>
            <a:off x="7795452" y="5163962"/>
            <a:ext cx="656377" cy="522492"/>
          </a:xfrm>
          <a:prstGeom prst="rect">
            <a:avLst/>
          </a:prstGeom>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spc="300" dirty="0">
              <a:latin typeface="Helvetica Neue"/>
              <a:ea typeface="linea-basic-10" charset="0"/>
              <a:cs typeface="linea-basic-10" charset="0"/>
            </a:endParaRPr>
          </a:p>
        </p:txBody>
      </p:sp>
      <p:sp>
        <p:nvSpPr>
          <p:cNvPr id="18" name="TextBox 17">
            <a:extLst>
              <a:ext uri="{FF2B5EF4-FFF2-40B4-BE49-F238E27FC236}">
                <a16:creationId xmlns:a16="http://schemas.microsoft.com/office/drawing/2014/main" id="{4F0A013D-1F9C-49B3-BBE8-F9BD950851AB}"/>
              </a:ext>
            </a:extLst>
          </p:cNvPr>
          <p:cNvSpPr txBox="1"/>
          <p:nvPr/>
        </p:nvSpPr>
        <p:spPr>
          <a:xfrm>
            <a:off x="7856446" y="5266454"/>
            <a:ext cx="595383" cy="307777"/>
          </a:xfrm>
          <a:prstGeom prst="rect">
            <a:avLst/>
          </a:prstGeom>
          <a:noFill/>
        </p:spPr>
        <p:txBody>
          <a:bodyPr wrap="square">
            <a:spAutoFit/>
          </a:bodyPr>
          <a:lstStyle/>
          <a:p>
            <a:r>
              <a:rPr lang="en-US" sz="1400" b="1" dirty="0">
                <a:solidFill>
                  <a:schemeClr val="bg1"/>
                </a:solidFill>
              </a:rPr>
              <a:t>70%</a:t>
            </a:r>
            <a:endParaRPr lang="en-US" dirty="0">
              <a:solidFill>
                <a:schemeClr val="bg1"/>
              </a:solidFill>
            </a:endParaRPr>
          </a:p>
        </p:txBody>
      </p:sp>
      <p:pic>
        <p:nvPicPr>
          <p:cNvPr id="19" name="Picture 18">
            <a:extLst>
              <a:ext uri="{FF2B5EF4-FFF2-40B4-BE49-F238E27FC236}">
                <a16:creationId xmlns:a16="http://schemas.microsoft.com/office/drawing/2014/main" id="{1D555A13-670F-4EAF-A12A-B6176402F1EC}"/>
              </a:ext>
            </a:extLst>
          </p:cNvPr>
          <p:cNvPicPr>
            <a:picLocks noChangeAspect="1"/>
          </p:cNvPicPr>
          <p:nvPr/>
        </p:nvPicPr>
        <p:blipFill rotWithShape="1">
          <a:blip r:embed="rId4" cstate="screen">
            <a:alphaModFix amt="30000"/>
            <a:extLst>
              <a:ext uri="{28A0092B-C50C-407E-A947-70E740481C1C}">
                <a14:useLocalDpi xmlns:a14="http://schemas.microsoft.com/office/drawing/2010/main"/>
              </a:ext>
            </a:extLst>
          </a:blip>
          <a:srcRect/>
          <a:stretch/>
        </p:blipFill>
        <p:spPr>
          <a:xfrm rot="10800000">
            <a:off x="8891400" y="2333445"/>
            <a:ext cx="2963902" cy="3168353"/>
          </a:xfrm>
          <a:prstGeom prst="rect">
            <a:avLst/>
          </a:prstGeom>
          <a:solidFill>
            <a:schemeClr val="accent1"/>
          </a:solidFill>
        </p:spPr>
      </p:pic>
      <p:sp>
        <p:nvSpPr>
          <p:cNvPr id="20" name="Rectangle 3">
            <a:extLst>
              <a:ext uri="{FF2B5EF4-FFF2-40B4-BE49-F238E27FC236}">
                <a16:creationId xmlns:a16="http://schemas.microsoft.com/office/drawing/2014/main" id="{2D74C528-8F5E-4747-9231-98A602D99421}"/>
              </a:ext>
            </a:extLst>
          </p:cNvPr>
          <p:cNvSpPr>
            <a:spLocks noChangeArrowheads="1"/>
          </p:cNvSpPr>
          <p:nvPr/>
        </p:nvSpPr>
        <p:spPr bwMode="auto">
          <a:xfrm>
            <a:off x="9585931" y="1364680"/>
            <a:ext cx="2386394"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lvl1pPr marL="342900" indent="-342900" eaLnBrk="0" hangingPunct="0">
              <a:defRPr sz="2400">
                <a:solidFill>
                  <a:schemeClr val="tx1"/>
                </a:solidFill>
                <a:latin typeface="Franklin Gothic Book" panose="020B0503020102020204" pitchFamily="34" charset="0"/>
                <a:ea typeface="MS PGothic" panose="020B0600070205080204" pitchFamily="34" charset="-128"/>
              </a:defRPr>
            </a:lvl1pPr>
            <a:lvl2pPr eaLnBrk="0" hangingPunct="0">
              <a:defRPr sz="2400">
                <a:solidFill>
                  <a:schemeClr val="tx1"/>
                </a:solidFill>
                <a:latin typeface="Franklin Gothic Book" panose="020B0503020102020204" pitchFamily="34" charset="0"/>
                <a:ea typeface="MS PGothic" panose="020B0600070205080204" pitchFamily="34" charset="-128"/>
              </a:defRPr>
            </a:lvl2pPr>
            <a:lvl3pPr marL="1143000" indent="-228600" eaLnBrk="0" hangingPunct="0">
              <a:defRPr sz="2400">
                <a:solidFill>
                  <a:schemeClr val="tx1"/>
                </a:solidFill>
                <a:latin typeface="Franklin Gothic Book" panose="020B0503020102020204" pitchFamily="34" charset="0"/>
                <a:ea typeface="MS PGothic" panose="020B0600070205080204" pitchFamily="34" charset="-128"/>
              </a:defRPr>
            </a:lvl3pPr>
            <a:lvl4pPr marL="1600200" indent="-228600" eaLnBrk="0" hangingPunct="0">
              <a:defRPr sz="2400">
                <a:solidFill>
                  <a:schemeClr val="tx1"/>
                </a:solidFill>
                <a:latin typeface="Franklin Gothic Book" panose="020B0503020102020204" pitchFamily="34" charset="0"/>
                <a:ea typeface="MS PGothic" panose="020B0600070205080204" pitchFamily="34" charset="-128"/>
              </a:defRPr>
            </a:lvl4pPr>
            <a:lvl5pPr marL="2057400" indent="-228600" eaLnBrk="0" hangingPunct="0">
              <a:defRPr sz="2400">
                <a:solidFill>
                  <a:schemeClr val="tx1"/>
                </a:solidFill>
                <a:latin typeface="Franklin Gothic Book" panose="020B0503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9pPr>
          </a:lstStyle>
          <a:p>
            <a:pPr marL="14288" indent="-14288"/>
            <a:r>
              <a:rPr lang="en-US" altLang="en-US" sz="1600" b="1" dirty="0">
                <a:latin typeface="+mn-lt"/>
              </a:rPr>
              <a:t>Rise of Omnichannel Marketing</a:t>
            </a:r>
            <a:endParaRPr lang="en-US" altLang="en-US" sz="1600" dirty="0">
              <a:latin typeface="+mn-lt"/>
            </a:endParaRPr>
          </a:p>
        </p:txBody>
      </p:sp>
      <p:sp>
        <p:nvSpPr>
          <p:cNvPr id="22" name="Rectangle 3">
            <a:extLst>
              <a:ext uri="{FF2B5EF4-FFF2-40B4-BE49-F238E27FC236}">
                <a16:creationId xmlns:a16="http://schemas.microsoft.com/office/drawing/2014/main" id="{7906C111-4FCE-4773-B94F-18AE7A95FEFD}"/>
              </a:ext>
            </a:extLst>
          </p:cNvPr>
          <p:cNvSpPr>
            <a:spLocks noChangeArrowheads="1"/>
          </p:cNvSpPr>
          <p:nvPr/>
        </p:nvSpPr>
        <p:spPr bwMode="auto">
          <a:xfrm>
            <a:off x="8889941" y="2401324"/>
            <a:ext cx="3075202" cy="12772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lvl1pPr marL="342900" indent="-342900" eaLnBrk="0" hangingPunct="0">
              <a:defRPr sz="2400">
                <a:solidFill>
                  <a:schemeClr val="tx1"/>
                </a:solidFill>
                <a:latin typeface="Franklin Gothic Book" panose="020B0503020102020204" pitchFamily="34" charset="0"/>
                <a:ea typeface="MS PGothic" panose="020B0600070205080204" pitchFamily="34" charset="-128"/>
              </a:defRPr>
            </a:lvl1pPr>
            <a:lvl2pPr eaLnBrk="0" hangingPunct="0">
              <a:defRPr sz="2400">
                <a:solidFill>
                  <a:schemeClr val="tx1"/>
                </a:solidFill>
                <a:latin typeface="Franklin Gothic Book" panose="020B0503020102020204" pitchFamily="34" charset="0"/>
                <a:ea typeface="MS PGothic" panose="020B0600070205080204" pitchFamily="34" charset="-128"/>
              </a:defRPr>
            </a:lvl2pPr>
            <a:lvl3pPr marL="1143000" indent="-228600" eaLnBrk="0" hangingPunct="0">
              <a:defRPr sz="2400">
                <a:solidFill>
                  <a:schemeClr val="tx1"/>
                </a:solidFill>
                <a:latin typeface="Franklin Gothic Book" panose="020B0503020102020204" pitchFamily="34" charset="0"/>
                <a:ea typeface="MS PGothic" panose="020B0600070205080204" pitchFamily="34" charset="-128"/>
              </a:defRPr>
            </a:lvl3pPr>
            <a:lvl4pPr marL="1600200" indent="-228600" eaLnBrk="0" hangingPunct="0">
              <a:defRPr sz="2400">
                <a:solidFill>
                  <a:schemeClr val="tx1"/>
                </a:solidFill>
                <a:latin typeface="Franklin Gothic Book" panose="020B0503020102020204" pitchFamily="34" charset="0"/>
                <a:ea typeface="MS PGothic" panose="020B0600070205080204" pitchFamily="34" charset="-128"/>
              </a:defRPr>
            </a:lvl4pPr>
            <a:lvl5pPr marL="2057400" indent="-228600" eaLnBrk="0" hangingPunct="0">
              <a:defRPr sz="2400">
                <a:solidFill>
                  <a:schemeClr val="tx1"/>
                </a:solidFill>
                <a:latin typeface="Franklin Gothic Book" panose="020B0503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9pPr>
          </a:lstStyle>
          <a:p>
            <a:pPr marL="14288" indent="-14288"/>
            <a:r>
              <a:rPr lang="en-US" altLang="en-US" sz="1300" b="1" dirty="0">
                <a:solidFill>
                  <a:schemeClr val="bg1"/>
                </a:solidFill>
                <a:latin typeface="+mn-lt"/>
              </a:rPr>
              <a:t>Marketers Leveraging 3 or More</a:t>
            </a:r>
            <a:br>
              <a:rPr lang="en-US" altLang="en-US" sz="1300" b="1" dirty="0">
                <a:solidFill>
                  <a:schemeClr val="bg1"/>
                </a:solidFill>
                <a:latin typeface="+mn-lt"/>
              </a:rPr>
            </a:br>
            <a:r>
              <a:rPr lang="en-US" altLang="en-US" sz="1300" b="1" dirty="0">
                <a:solidFill>
                  <a:schemeClr val="bg1"/>
                </a:solidFill>
                <a:latin typeface="+mn-lt"/>
              </a:rPr>
              <a:t>Channels in any one Campaign </a:t>
            </a:r>
            <a:br>
              <a:rPr lang="en-US" altLang="en-US" sz="1300" b="1" dirty="0">
                <a:solidFill>
                  <a:schemeClr val="bg1"/>
                </a:solidFill>
                <a:latin typeface="+mn-lt"/>
              </a:rPr>
            </a:br>
            <a:r>
              <a:rPr lang="en-US" altLang="en-US" sz="1300" b="1" dirty="0">
                <a:solidFill>
                  <a:schemeClr val="bg1"/>
                </a:solidFill>
                <a:latin typeface="+mn-lt"/>
              </a:rPr>
              <a:t>Earned a 494% Order Rate vs. Single-channel Programs⁶</a:t>
            </a:r>
          </a:p>
          <a:p>
            <a:pPr marL="14288" indent="-14288"/>
            <a:endParaRPr lang="en-US" altLang="en-US" sz="1300" b="1" dirty="0">
              <a:solidFill>
                <a:schemeClr val="bg1"/>
              </a:solidFill>
              <a:latin typeface="+mn-lt"/>
            </a:endParaRPr>
          </a:p>
          <a:p>
            <a:pPr marL="285750" indent="-285750">
              <a:buFont typeface="Arial" panose="020B0604020202020204" pitchFamily="34" charset="0"/>
              <a:buChar char="•"/>
            </a:pPr>
            <a:endParaRPr lang="en-US" altLang="en-US" sz="1200" b="1" dirty="0">
              <a:solidFill>
                <a:schemeClr val="bg1"/>
              </a:solidFill>
              <a:latin typeface="+mn-lt"/>
            </a:endParaRPr>
          </a:p>
        </p:txBody>
      </p:sp>
      <p:graphicFrame>
        <p:nvGraphicFramePr>
          <p:cNvPr id="23" name="Chart 22">
            <a:extLst>
              <a:ext uri="{FF2B5EF4-FFF2-40B4-BE49-F238E27FC236}">
                <a16:creationId xmlns:a16="http://schemas.microsoft.com/office/drawing/2014/main" id="{51CB0D87-F7F0-4140-8675-FA942ADB093F}"/>
              </a:ext>
            </a:extLst>
          </p:cNvPr>
          <p:cNvGraphicFramePr/>
          <p:nvPr/>
        </p:nvGraphicFramePr>
        <p:xfrm>
          <a:off x="8991843" y="3468422"/>
          <a:ext cx="2704031" cy="1935896"/>
        </p:xfrm>
        <a:graphic>
          <a:graphicData uri="http://schemas.openxmlformats.org/drawingml/2006/chart">
            <c:chart xmlns:c="http://schemas.openxmlformats.org/drawingml/2006/chart" xmlns:r="http://schemas.openxmlformats.org/officeDocument/2006/relationships" r:id="rId5"/>
          </a:graphicData>
        </a:graphic>
      </p:graphicFrame>
      <p:grpSp>
        <p:nvGrpSpPr>
          <p:cNvPr id="26" name="Group 25">
            <a:extLst>
              <a:ext uri="{FF2B5EF4-FFF2-40B4-BE49-F238E27FC236}">
                <a16:creationId xmlns:a16="http://schemas.microsoft.com/office/drawing/2014/main" id="{5C7ADDFE-F3E8-4312-9F91-158DC7038EFD}"/>
              </a:ext>
            </a:extLst>
          </p:cNvPr>
          <p:cNvGrpSpPr/>
          <p:nvPr/>
        </p:nvGrpSpPr>
        <p:grpSpPr>
          <a:xfrm>
            <a:off x="1187782" y="1417647"/>
            <a:ext cx="457200" cy="457200"/>
            <a:chOff x="3920012" y="2341127"/>
            <a:chExt cx="457200" cy="457200"/>
          </a:xfrm>
          <a:solidFill>
            <a:schemeClr val="accent6"/>
          </a:solidFill>
        </p:grpSpPr>
        <p:sp>
          <p:nvSpPr>
            <p:cNvPr id="27" name="Oval 26">
              <a:extLst>
                <a:ext uri="{FF2B5EF4-FFF2-40B4-BE49-F238E27FC236}">
                  <a16:creationId xmlns:a16="http://schemas.microsoft.com/office/drawing/2014/main" id="{E01A44FB-9133-4367-8710-03F4A93DA2C3}"/>
                </a:ext>
              </a:extLst>
            </p:cNvPr>
            <p:cNvSpPr/>
            <p:nvPr/>
          </p:nvSpPr>
          <p:spPr>
            <a:xfrm>
              <a:off x="3920012" y="2341127"/>
              <a:ext cx="457200" cy="4572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u="sng" spc="300" dirty="0">
                <a:latin typeface="linea-basic-10" charset="0"/>
                <a:ea typeface="linea-basic-10" charset="0"/>
                <a:cs typeface="linea-basic-10" charset="0"/>
              </a:endParaRPr>
            </a:p>
          </p:txBody>
        </p:sp>
        <p:sp>
          <p:nvSpPr>
            <p:cNvPr id="28" name="Shape 3618">
              <a:extLst>
                <a:ext uri="{FF2B5EF4-FFF2-40B4-BE49-F238E27FC236}">
                  <a16:creationId xmlns:a16="http://schemas.microsoft.com/office/drawing/2014/main" id="{423C3E5A-4828-4489-8255-F496CEC6A2CC}"/>
                </a:ext>
              </a:extLst>
            </p:cNvPr>
            <p:cNvSpPr/>
            <p:nvPr/>
          </p:nvSpPr>
          <p:spPr>
            <a:xfrm>
              <a:off x="4001023" y="2420741"/>
              <a:ext cx="305114" cy="305114"/>
            </a:xfrm>
            <a:custGeom>
              <a:avLst/>
              <a:gdLst/>
              <a:ahLst/>
              <a:cxnLst>
                <a:cxn ang="0">
                  <a:pos x="wd2" y="hd2"/>
                </a:cxn>
                <a:cxn ang="5400000">
                  <a:pos x="wd2" y="hd2"/>
                </a:cxn>
                <a:cxn ang="10800000">
                  <a:pos x="wd2" y="hd2"/>
                </a:cxn>
                <a:cxn ang="16200000">
                  <a:pos x="wd2" y="hd2"/>
                </a:cxn>
              </a:cxnLst>
              <a:rect l="0" t="0" r="r" b="b"/>
              <a:pathLst>
                <a:path w="21600" h="21600" extrusionOk="0">
                  <a:moveTo>
                    <a:pt x="10800" y="20619"/>
                  </a:moveTo>
                  <a:cubicBezTo>
                    <a:pt x="5377" y="20619"/>
                    <a:pt x="982" y="16223"/>
                    <a:pt x="982" y="10800"/>
                  </a:cubicBezTo>
                  <a:cubicBezTo>
                    <a:pt x="982" y="5378"/>
                    <a:pt x="5377" y="982"/>
                    <a:pt x="10800" y="982"/>
                  </a:cubicBezTo>
                  <a:cubicBezTo>
                    <a:pt x="13336" y="982"/>
                    <a:pt x="15638" y="1950"/>
                    <a:pt x="17377" y="3529"/>
                  </a:cubicBezTo>
                  <a:lnTo>
                    <a:pt x="10453" y="10453"/>
                  </a:lnTo>
                  <a:cubicBezTo>
                    <a:pt x="10364" y="10542"/>
                    <a:pt x="10309" y="10665"/>
                    <a:pt x="10309" y="10800"/>
                  </a:cubicBezTo>
                  <a:cubicBezTo>
                    <a:pt x="10309" y="11072"/>
                    <a:pt x="10529" y="11291"/>
                    <a:pt x="10800" y="11291"/>
                  </a:cubicBezTo>
                  <a:lnTo>
                    <a:pt x="20594" y="11291"/>
                  </a:lnTo>
                  <a:cubicBezTo>
                    <a:pt x="20336" y="16484"/>
                    <a:pt x="16057" y="20619"/>
                    <a:pt x="10800" y="20619"/>
                  </a:cubicBezTo>
                  <a:moveTo>
                    <a:pt x="20594" y="10309"/>
                  </a:moveTo>
                  <a:lnTo>
                    <a:pt x="11985" y="10309"/>
                  </a:lnTo>
                  <a:lnTo>
                    <a:pt x="18071" y="4223"/>
                  </a:lnTo>
                  <a:cubicBezTo>
                    <a:pt x="19541" y="5852"/>
                    <a:pt x="20477" y="7971"/>
                    <a:pt x="20594" y="10309"/>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path>
              </a:pathLst>
            </a:custGeom>
            <a:solidFill>
              <a:schemeClr val="bg1"/>
            </a:solidFill>
            <a:ln w="12700">
              <a:noFill/>
              <a:miter lim="400000"/>
            </a:ln>
          </p:spPr>
          <p:txBody>
            <a:bodyPr lIns="38100" tIns="38100" rIns="38100" bIns="38100" anchor="ctr"/>
            <a:lstStyle/>
            <a:p>
              <a:endParaRPr u="sng" dirty="0">
                <a:solidFill>
                  <a:prstClr val="black"/>
                </a:solidFill>
                <a:latin typeface="Arial" charset="0"/>
                <a:ea typeface="Arial" charset="0"/>
                <a:cs typeface="Arial" charset="0"/>
              </a:endParaRPr>
            </a:p>
          </p:txBody>
        </p:sp>
      </p:grpSp>
      <p:grpSp>
        <p:nvGrpSpPr>
          <p:cNvPr id="29" name="Group 28">
            <a:extLst>
              <a:ext uri="{FF2B5EF4-FFF2-40B4-BE49-F238E27FC236}">
                <a16:creationId xmlns:a16="http://schemas.microsoft.com/office/drawing/2014/main" id="{A5D5FD90-5E00-458D-A917-722A329D534E}"/>
              </a:ext>
            </a:extLst>
          </p:cNvPr>
          <p:cNvGrpSpPr/>
          <p:nvPr/>
        </p:nvGrpSpPr>
        <p:grpSpPr>
          <a:xfrm>
            <a:off x="5107423" y="1417647"/>
            <a:ext cx="457200" cy="457200"/>
            <a:chOff x="10196769" y="4807986"/>
            <a:chExt cx="457200" cy="457200"/>
          </a:xfrm>
        </p:grpSpPr>
        <p:sp>
          <p:nvSpPr>
            <p:cNvPr id="30" name="Oval 29">
              <a:extLst>
                <a:ext uri="{FF2B5EF4-FFF2-40B4-BE49-F238E27FC236}">
                  <a16:creationId xmlns:a16="http://schemas.microsoft.com/office/drawing/2014/main" id="{2EA703E3-2A31-4998-A68A-448CF739D62B}"/>
                </a:ext>
              </a:extLst>
            </p:cNvPr>
            <p:cNvSpPr>
              <a:spLocks noChangeAspect="1"/>
            </p:cNvSpPr>
            <p:nvPr/>
          </p:nvSpPr>
          <p:spPr>
            <a:xfrm>
              <a:off x="10196769" y="4807986"/>
              <a:ext cx="457200" cy="4572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spc="300" dirty="0">
                <a:latin typeface="linea-basic-10" charset="0"/>
                <a:ea typeface="linea-basic-10" charset="0"/>
                <a:cs typeface="linea-basic-10" charset="0"/>
              </a:endParaRPr>
            </a:p>
          </p:txBody>
        </p:sp>
        <p:pic>
          <p:nvPicPr>
            <p:cNvPr id="31" name="Graphic 30">
              <a:extLst>
                <a:ext uri="{FF2B5EF4-FFF2-40B4-BE49-F238E27FC236}">
                  <a16:creationId xmlns:a16="http://schemas.microsoft.com/office/drawing/2014/main" id="{E8D0AAEE-6400-407C-B35D-ACDD658924BA}"/>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305833" y="4984895"/>
              <a:ext cx="239073" cy="103383"/>
            </a:xfrm>
            <a:prstGeom prst="rect">
              <a:avLst/>
            </a:prstGeom>
          </p:spPr>
        </p:pic>
      </p:grpSp>
      <p:grpSp>
        <p:nvGrpSpPr>
          <p:cNvPr id="32" name="Group 31">
            <a:extLst>
              <a:ext uri="{FF2B5EF4-FFF2-40B4-BE49-F238E27FC236}">
                <a16:creationId xmlns:a16="http://schemas.microsoft.com/office/drawing/2014/main" id="{9BCC8972-74DC-4EFF-833D-DE8003D2F361}"/>
              </a:ext>
            </a:extLst>
          </p:cNvPr>
          <p:cNvGrpSpPr/>
          <p:nvPr/>
        </p:nvGrpSpPr>
        <p:grpSpPr>
          <a:xfrm>
            <a:off x="9027063" y="1417647"/>
            <a:ext cx="457200" cy="457200"/>
            <a:chOff x="3898055" y="2959800"/>
            <a:chExt cx="457200" cy="457200"/>
          </a:xfrm>
        </p:grpSpPr>
        <p:sp>
          <p:nvSpPr>
            <p:cNvPr id="33" name="Oval 32">
              <a:extLst>
                <a:ext uri="{FF2B5EF4-FFF2-40B4-BE49-F238E27FC236}">
                  <a16:creationId xmlns:a16="http://schemas.microsoft.com/office/drawing/2014/main" id="{820B77E5-E258-4027-AE0B-E2AFB77FAC2C}"/>
                </a:ext>
              </a:extLst>
            </p:cNvPr>
            <p:cNvSpPr>
              <a:spLocks noChangeAspect="1"/>
            </p:cNvSpPr>
            <p:nvPr/>
          </p:nvSpPr>
          <p:spPr>
            <a:xfrm>
              <a:off x="3898055" y="2959800"/>
              <a:ext cx="457200" cy="4572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spc="300" dirty="0">
                <a:latin typeface="linea-basic-10" charset="0"/>
                <a:ea typeface="linea-basic-10" charset="0"/>
                <a:cs typeface="linea-basic-10" charset="0"/>
              </a:endParaRPr>
            </a:p>
          </p:txBody>
        </p:sp>
        <p:pic>
          <p:nvPicPr>
            <p:cNvPr id="34" name="Graphic 33">
              <a:extLst>
                <a:ext uri="{FF2B5EF4-FFF2-40B4-BE49-F238E27FC236}">
                  <a16:creationId xmlns:a16="http://schemas.microsoft.com/office/drawing/2014/main" id="{ADB2C4E7-255F-4788-BC85-0C20AEE1565E}"/>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985815" y="3054096"/>
              <a:ext cx="255373" cy="255373"/>
            </a:xfrm>
            <a:prstGeom prst="rect">
              <a:avLst/>
            </a:prstGeom>
          </p:spPr>
        </p:pic>
      </p:grpSp>
      <p:sp>
        <p:nvSpPr>
          <p:cNvPr id="35" name="TextBox 34">
            <a:extLst>
              <a:ext uri="{FF2B5EF4-FFF2-40B4-BE49-F238E27FC236}">
                <a16:creationId xmlns:a16="http://schemas.microsoft.com/office/drawing/2014/main" id="{EE6EDE49-7C5E-4AE7-B4B8-A7A98AD5D160}"/>
              </a:ext>
            </a:extLst>
          </p:cNvPr>
          <p:cNvSpPr txBox="1"/>
          <p:nvPr/>
        </p:nvSpPr>
        <p:spPr>
          <a:xfrm>
            <a:off x="688443" y="5866536"/>
            <a:ext cx="10675458" cy="754053"/>
          </a:xfrm>
          <a:prstGeom prst="rect">
            <a:avLst/>
          </a:prstGeom>
          <a:noFill/>
        </p:spPr>
        <p:txBody>
          <a:bodyPr wrap="square">
            <a:spAutoFit/>
          </a:bodyPr>
          <a:lstStyle/>
          <a:p>
            <a:r>
              <a:rPr lang="en-US" sz="700" i="1" dirty="0"/>
              <a:t>Sources ¹</a:t>
            </a:r>
            <a:r>
              <a:rPr lang="en-US" sz="700" i="1" u="sng" dirty="0"/>
              <a:t>: </a:t>
            </a:r>
            <a:r>
              <a:rPr lang="en-US" sz="700" i="1" u="sng" dirty="0">
                <a:hlinkClick r:id="rId10">
                  <a:extLst>
                    <a:ext uri="{A12FA001-AC4F-418D-AE19-62706E023703}">
                      <ahyp:hlinkClr xmlns:ahyp="http://schemas.microsoft.com/office/drawing/2018/hyperlinkcolor" val="tx"/>
                    </a:ext>
                  </a:extLst>
                </a:hlinkClick>
              </a:rPr>
              <a:t>https</a:t>
            </a:r>
            <a:r>
              <a:rPr lang="en-US" sz="700" i="1" dirty="0">
                <a:hlinkClick r:id="rId10">
                  <a:extLst>
                    <a:ext uri="{A12FA001-AC4F-418D-AE19-62706E023703}">
                      <ahyp:hlinkClr xmlns:ahyp="http://schemas.microsoft.com/office/drawing/2018/hyperlinkcolor" val="tx"/>
                    </a:ext>
                  </a:extLst>
                </a:hlinkClick>
              </a:rPr>
              <a:t>://www.journalism.org/fact-sheet/newspapers</a:t>
            </a:r>
            <a:r>
              <a:rPr lang="en-US" sz="700" i="1" dirty="0"/>
              <a:t> ;  </a:t>
            </a:r>
            <a:br>
              <a:rPr lang="en-US" sz="700" i="1" dirty="0"/>
            </a:br>
            <a:r>
              <a:rPr lang="en-US" sz="700" i="1" dirty="0"/>
              <a:t> ²Scarborough Research, Release 2, 2021; ³Kantar, March 2022,</a:t>
            </a:r>
            <a:br>
              <a:rPr lang="en-US" sz="700" i="1" dirty="0"/>
            </a:br>
            <a:r>
              <a:rPr lang="en-US" sz="700" i="1" dirty="0"/>
              <a:t>⁴</a:t>
            </a:r>
            <a:r>
              <a:rPr lang="en-US" sz="700" i="1" dirty="0">
                <a:hlinkClick r:id="rId11">
                  <a:extLst>
                    <a:ext uri="{A12FA001-AC4F-418D-AE19-62706E023703}">
                      <ahyp:hlinkClr xmlns:ahyp="http://schemas.microsoft.com/office/drawing/2018/hyperlinkcolor" val="tx"/>
                    </a:ext>
                  </a:extLst>
                </a:hlinkClick>
              </a:rPr>
              <a:t>https://www.pewresearch.org/fact-tank/2021/03/17/cable-and-satellite-tv-use-has-dropped-dramatically-in-the-u-s-since-2015/</a:t>
            </a:r>
            <a:r>
              <a:rPr lang="en-US" sz="700" i="1" dirty="0"/>
              <a:t> ;</a:t>
            </a:r>
            <a:br>
              <a:rPr lang="en-US" sz="700" i="1" dirty="0"/>
            </a:br>
            <a:r>
              <a:rPr lang="en-US" sz="700" i="1" dirty="0"/>
              <a:t> ⁵Prosper MediaIQ, Jan 2022; ⁶Omnisend Blog, April 2022</a:t>
            </a:r>
          </a:p>
          <a:p>
            <a:endParaRPr lang="en-US" sz="700" i="1" dirty="0"/>
          </a:p>
          <a:p>
            <a:pPr marL="228600" indent="-228600">
              <a:buAutoNum type="arabicParenBoth"/>
            </a:pPr>
            <a:endParaRPr lang="en-US" sz="800" dirty="0">
              <a:latin typeface="Helvetica Neue"/>
            </a:endParaRPr>
          </a:p>
        </p:txBody>
      </p:sp>
    </p:spTree>
    <p:extLst>
      <p:ext uri="{BB962C8B-B14F-4D97-AF65-F5344CB8AC3E}">
        <p14:creationId xmlns:p14="http://schemas.microsoft.com/office/powerpoint/2010/main" val="341797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picture containing nature, dark, set&#10;&#10;Description automatically generated">
            <a:extLst>
              <a:ext uri="{FF2B5EF4-FFF2-40B4-BE49-F238E27FC236}">
                <a16:creationId xmlns:a16="http://schemas.microsoft.com/office/drawing/2014/main" id="{EE92549C-9DD8-3746-8264-C005193F00C1}"/>
              </a:ext>
            </a:extLst>
          </p:cNvPr>
          <p:cNvPicPr>
            <a:picLocks noChangeAspect="1"/>
          </p:cNvPicPr>
          <p:nvPr/>
        </p:nvPicPr>
        <p:blipFill>
          <a:blip r:embed="rId3" cstate="screen">
            <a:duotone>
              <a:schemeClr val="accent6">
                <a:shade val="45000"/>
                <a:satMod val="135000"/>
              </a:schemeClr>
              <a:prstClr val="white"/>
            </a:duotone>
            <a:alphaModFix/>
            <a:extLst>
              <a:ext uri="{28A0092B-C50C-407E-A947-70E740481C1C}">
                <a14:useLocalDpi xmlns:a14="http://schemas.microsoft.com/office/drawing/2010/main"/>
              </a:ext>
            </a:extLst>
          </a:blip>
          <a:stretch>
            <a:fillRect/>
          </a:stretch>
        </p:blipFill>
        <p:spPr>
          <a:xfrm>
            <a:off x="2356752" y="1633923"/>
            <a:ext cx="7459119" cy="4966062"/>
          </a:xfrm>
          <a:prstGeom prst="rect">
            <a:avLst/>
          </a:prstGeom>
        </p:spPr>
      </p:pic>
      <p:sp>
        <p:nvSpPr>
          <p:cNvPr id="26" name="Text Placeholder 3">
            <a:extLst>
              <a:ext uri="{FF2B5EF4-FFF2-40B4-BE49-F238E27FC236}">
                <a16:creationId xmlns:a16="http://schemas.microsoft.com/office/drawing/2014/main" id="{089DEBE9-B78D-974E-93E9-F04D92C76C63}"/>
              </a:ext>
            </a:extLst>
          </p:cNvPr>
          <p:cNvSpPr txBox="1">
            <a:spLocks/>
          </p:cNvSpPr>
          <p:nvPr/>
        </p:nvSpPr>
        <p:spPr>
          <a:xfrm>
            <a:off x="5756495" y="6396144"/>
            <a:ext cx="2695669" cy="345812"/>
          </a:xfrm>
          <a:prstGeom prst="rect">
            <a:avLst/>
          </a:prstGeom>
        </p:spPr>
        <p:txBody>
          <a:bodyPr vert="horz" lIns="0" tIns="0" rIns="0" bIns="45696" rtlCol="0">
            <a:noAutofit/>
          </a:bodyPr>
          <a:lstStyle>
            <a:lvl1pPr marL="0" indent="0" algn="l" defTabSz="914318" rtl="0" eaLnBrk="1" latinLnBrk="0" hangingPunct="1">
              <a:lnSpc>
                <a:spcPct val="145000"/>
              </a:lnSpc>
              <a:spcBef>
                <a:spcPts val="0"/>
              </a:spcBef>
              <a:buFont typeface="Arial" panose="020B0604020202020204" pitchFamily="34" charset="0"/>
              <a:buNone/>
              <a:defRPr sz="1000" b="0" kern="1200" baseline="0">
                <a:solidFill>
                  <a:schemeClr val="tx1">
                    <a:alpha val="80000"/>
                  </a:schemeClr>
                </a:solidFill>
                <a:latin typeface="+mn-lt"/>
                <a:ea typeface="+mn-ea"/>
                <a:cs typeface="+mn-cs"/>
              </a:defRPr>
            </a:lvl1pPr>
            <a:lvl2pPr marL="0" indent="0" algn="ctr" defTabSz="914318" rtl="0" eaLnBrk="1" latinLnBrk="0" hangingPunct="1">
              <a:lnSpc>
                <a:spcPct val="120000"/>
              </a:lnSpc>
              <a:spcBef>
                <a:spcPts val="499"/>
              </a:spcBef>
              <a:buFont typeface="Arial" panose="020B0604020202020204" pitchFamily="34" charset="0"/>
              <a:buNone/>
              <a:defRPr sz="1800" kern="1200">
                <a:solidFill>
                  <a:schemeClr val="tx1"/>
                </a:solidFill>
                <a:latin typeface="+mn-lt"/>
                <a:ea typeface="+mn-ea"/>
                <a:cs typeface="+mn-cs"/>
              </a:defRPr>
            </a:lvl2pPr>
            <a:lvl3pPr marL="0" indent="0" algn="ctr" defTabSz="914318" rtl="0" eaLnBrk="1" latinLnBrk="0" hangingPunct="1">
              <a:lnSpc>
                <a:spcPct val="120000"/>
              </a:lnSpc>
              <a:spcBef>
                <a:spcPts val="499"/>
              </a:spcBef>
              <a:buFont typeface="Arial" panose="020B0604020202020204" pitchFamily="34" charset="0"/>
              <a:buNone/>
              <a:defRPr sz="1200" kern="1200">
                <a:solidFill>
                  <a:schemeClr val="tx1"/>
                </a:solidFill>
                <a:latin typeface="+mn-lt"/>
                <a:ea typeface="+mn-ea"/>
                <a:cs typeface="+mn-cs"/>
              </a:defRPr>
            </a:lvl3pPr>
            <a:lvl4pPr marL="0" indent="0" algn="ctr" defTabSz="914318" rtl="0" eaLnBrk="1" latinLnBrk="0" hangingPunct="1">
              <a:lnSpc>
                <a:spcPct val="150000"/>
              </a:lnSpc>
              <a:spcBef>
                <a:spcPts val="499"/>
              </a:spcBef>
              <a:buFont typeface="Arial" panose="020B0604020202020204" pitchFamily="34" charset="0"/>
              <a:buNone/>
              <a:defRPr sz="1000" kern="1200">
                <a:solidFill>
                  <a:schemeClr val="tx1">
                    <a:alpha val="70000"/>
                  </a:schemeClr>
                </a:solidFill>
                <a:latin typeface="+mn-lt"/>
                <a:ea typeface="+mn-ea"/>
                <a:cs typeface="+mn-cs"/>
              </a:defRPr>
            </a:lvl4pPr>
            <a:lvl5pPr marL="0" indent="0" algn="ctr" defTabSz="914318" rtl="0" eaLnBrk="1" latinLnBrk="0" hangingPunct="1">
              <a:lnSpc>
                <a:spcPct val="120000"/>
              </a:lnSpc>
              <a:spcBef>
                <a:spcPts val="499"/>
              </a:spcBef>
              <a:buFont typeface="Arial" panose="020B0604020202020204" pitchFamily="34" charset="0"/>
              <a:buNone/>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defTabSz="914044">
              <a:lnSpc>
                <a:spcPts val="1958"/>
              </a:lnSpc>
              <a:defRPr/>
            </a:pPr>
            <a:r>
              <a:rPr lang="en-US" b="1" dirty="0">
                <a:solidFill>
                  <a:srgbClr val="646A6A"/>
                </a:solidFill>
                <a:latin typeface="Arial" panose="020B0604020202020204"/>
              </a:rPr>
              <a:t>Proprietary Intelligence</a:t>
            </a:r>
          </a:p>
        </p:txBody>
      </p:sp>
      <p:sp>
        <p:nvSpPr>
          <p:cNvPr id="2" name="Title 1">
            <a:extLst>
              <a:ext uri="{FF2B5EF4-FFF2-40B4-BE49-F238E27FC236}">
                <a16:creationId xmlns:a16="http://schemas.microsoft.com/office/drawing/2014/main" id="{89EC0B39-3B73-4E45-BEBA-785C4969E3F8}"/>
              </a:ext>
            </a:extLst>
          </p:cNvPr>
          <p:cNvSpPr>
            <a:spLocks noGrp="1"/>
          </p:cNvSpPr>
          <p:nvPr>
            <p:ph type="title"/>
          </p:nvPr>
        </p:nvSpPr>
        <p:spPr>
          <a:xfrm>
            <a:off x="940260" y="516473"/>
            <a:ext cx="10675459" cy="525823"/>
          </a:xfrm>
        </p:spPr>
        <p:txBody>
          <a:bodyPr/>
          <a:lstStyle/>
          <a:p>
            <a:r>
              <a:rPr lang="en-US" dirty="0"/>
              <a:t>With the Right Insights, You Can Inspire Action</a:t>
            </a:r>
            <a:br>
              <a:rPr lang="en-US" dirty="0"/>
            </a:br>
            <a:br>
              <a:rPr lang="en-US" dirty="0"/>
            </a:br>
            <a:endParaRPr lang="en-US" dirty="0"/>
          </a:p>
        </p:txBody>
      </p:sp>
      <p:sp>
        <p:nvSpPr>
          <p:cNvPr id="3" name="Slide Number Placeholder 2">
            <a:extLst>
              <a:ext uri="{FF2B5EF4-FFF2-40B4-BE49-F238E27FC236}">
                <a16:creationId xmlns:a16="http://schemas.microsoft.com/office/drawing/2014/main" id="{9D346144-8FE8-5F4E-99F3-8FC63ED75BBB}"/>
              </a:ext>
            </a:extLst>
          </p:cNvPr>
          <p:cNvSpPr>
            <a:spLocks noGrp="1"/>
          </p:cNvSpPr>
          <p:nvPr>
            <p:ph type="sldNum" sz="quarter" idx="4"/>
          </p:nvPr>
        </p:nvSpPr>
        <p:spPr/>
        <p:txBody>
          <a:bodyPr/>
          <a:lstStyle/>
          <a:p>
            <a:pPr defTabSz="914126">
              <a:defRPr/>
            </a:pPr>
            <a:fld id="{84072E8D-825C-474C-A731-43DDA7DFA4EA}" type="slidenum">
              <a:rPr lang="en-US">
                <a:latin typeface="Arial" panose="020B0604020202020204"/>
              </a:rPr>
              <a:pPr defTabSz="914126">
                <a:defRPr/>
              </a:pPr>
              <a:t>4</a:t>
            </a:fld>
            <a:endParaRPr lang="en-US" dirty="0">
              <a:latin typeface="Arial" panose="020B0604020202020204"/>
            </a:endParaRPr>
          </a:p>
        </p:txBody>
      </p:sp>
      <p:sp>
        <p:nvSpPr>
          <p:cNvPr id="4" name="Footer Placeholder 3">
            <a:extLst>
              <a:ext uri="{FF2B5EF4-FFF2-40B4-BE49-F238E27FC236}">
                <a16:creationId xmlns:a16="http://schemas.microsoft.com/office/drawing/2014/main" id="{72124517-BF81-E440-A657-E1E1E44C28FB}"/>
              </a:ext>
            </a:extLst>
          </p:cNvPr>
          <p:cNvSpPr>
            <a:spLocks noGrp="1"/>
          </p:cNvSpPr>
          <p:nvPr>
            <p:ph type="ftr" sz="quarter" idx="3"/>
          </p:nvPr>
        </p:nvSpPr>
        <p:spPr>
          <a:xfrm>
            <a:off x="1246612" y="6388747"/>
            <a:ext cx="3983844" cy="365030"/>
          </a:xfrm>
        </p:spPr>
        <p:txBody>
          <a:bodyPr/>
          <a:lstStyle/>
          <a:p>
            <a:pPr defTabSz="914126">
              <a:defRPr/>
            </a:pPr>
            <a:r>
              <a:rPr lang="en-US" dirty="0"/>
              <a:t>© 2021 Vericast. All Rights Reserved. Confidential – Do Not Distribute.</a:t>
            </a:r>
          </a:p>
        </p:txBody>
      </p:sp>
      <p:sp>
        <p:nvSpPr>
          <p:cNvPr id="5" name="Text Placeholder 4">
            <a:extLst>
              <a:ext uri="{FF2B5EF4-FFF2-40B4-BE49-F238E27FC236}">
                <a16:creationId xmlns:a16="http://schemas.microsoft.com/office/drawing/2014/main" id="{4F304F3F-C29A-3543-862E-6B99806B3F31}"/>
              </a:ext>
            </a:extLst>
          </p:cNvPr>
          <p:cNvSpPr>
            <a:spLocks noGrp="1"/>
          </p:cNvSpPr>
          <p:nvPr>
            <p:ph type="body" sz="quarter" idx="24"/>
          </p:nvPr>
        </p:nvSpPr>
        <p:spPr/>
        <p:txBody>
          <a:bodyPr/>
          <a:lstStyle/>
          <a:p>
            <a:r>
              <a:rPr lang="en-US" dirty="0"/>
              <a:t>POWERFUL INTELLIGENCE</a:t>
            </a:r>
          </a:p>
        </p:txBody>
      </p:sp>
      <p:sp>
        <p:nvSpPr>
          <p:cNvPr id="7" name="Content Placeholder 6">
            <a:extLst>
              <a:ext uri="{FF2B5EF4-FFF2-40B4-BE49-F238E27FC236}">
                <a16:creationId xmlns:a16="http://schemas.microsoft.com/office/drawing/2014/main" id="{DAF99BD4-5685-764B-A1F4-AA731A61330A}"/>
              </a:ext>
            </a:extLst>
          </p:cNvPr>
          <p:cNvSpPr>
            <a:spLocks noGrp="1"/>
          </p:cNvSpPr>
          <p:nvPr>
            <p:ph idx="10"/>
          </p:nvPr>
        </p:nvSpPr>
        <p:spPr>
          <a:xfrm>
            <a:off x="947236" y="1095693"/>
            <a:ext cx="10897915" cy="640295"/>
          </a:xfrm>
        </p:spPr>
        <p:txBody>
          <a:bodyPr/>
          <a:lstStyle/>
          <a:p>
            <a:r>
              <a:rPr lang="en-US" dirty="0"/>
              <a:t>The Valassis Consumer Graph™ fuels growth by creating meaningful connections with consumers. </a:t>
            </a:r>
          </a:p>
        </p:txBody>
      </p:sp>
      <p:grpSp>
        <p:nvGrpSpPr>
          <p:cNvPr id="33" name="Group 32">
            <a:extLst>
              <a:ext uri="{FF2B5EF4-FFF2-40B4-BE49-F238E27FC236}">
                <a16:creationId xmlns:a16="http://schemas.microsoft.com/office/drawing/2014/main" id="{EBDC0EB4-1496-634A-B3F5-85356AB33145}"/>
              </a:ext>
            </a:extLst>
          </p:cNvPr>
          <p:cNvGrpSpPr/>
          <p:nvPr/>
        </p:nvGrpSpPr>
        <p:grpSpPr>
          <a:xfrm>
            <a:off x="728379" y="1358008"/>
            <a:ext cx="3148044" cy="4420523"/>
            <a:chOff x="4665714" y="1847456"/>
            <a:chExt cx="3149684" cy="4422821"/>
          </a:xfrm>
        </p:grpSpPr>
        <p:sp>
          <p:nvSpPr>
            <p:cNvPr id="8" name="Rectangle 7">
              <a:extLst>
                <a:ext uri="{FF2B5EF4-FFF2-40B4-BE49-F238E27FC236}">
                  <a16:creationId xmlns:a16="http://schemas.microsoft.com/office/drawing/2014/main" id="{3BC68E38-7EC2-694A-B5BF-9AB62A2B50BC}"/>
                </a:ext>
              </a:extLst>
            </p:cNvPr>
            <p:cNvSpPr/>
            <p:nvPr/>
          </p:nvSpPr>
          <p:spPr>
            <a:xfrm>
              <a:off x="5012521" y="1847456"/>
              <a:ext cx="2802877" cy="442282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126">
                <a:lnSpc>
                  <a:spcPct val="150000"/>
                </a:lnSpc>
                <a:defRPr/>
              </a:pPr>
              <a:r>
                <a:rPr lang="en-US" sz="1300" b="1" dirty="0">
                  <a:solidFill>
                    <a:srgbClr val="E67B21"/>
                  </a:solidFill>
                  <a:latin typeface="Arial" panose="020B0604020202020204"/>
                </a:rPr>
                <a:t>Ready to Buy </a:t>
              </a:r>
            </a:p>
            <a:p>
              <a:pPr defTabSz="914126">
                <a:defRPr/>
              </a:pPr>
              <a:r>
                <a:rPr lang="en-US" sz="1300" b="1" dirty="0">
                  <a:solidFill>
                    <a:srgbClr val="646A6A"/>
                  </a:solidFill>
                  <a:latin typeface="Arial" panose="020B0604020202020204"/>
                </a:rPr>
                <a:t>Vehicle Maintenance Interest Wheels &amp; Tires Interest </a:t>
              </a:r>
            </a:p>
            <a:p>
              <a:pPr defTabSz="914126">
                <a:defRPr/>
              </a:pPr>
              <a:r>
                <a:rPr lang="en-US" sz="1300" b="1" dirty="0">
                  <a:solidFill>
                    <a:srgbClr val="646A6A"/>
                  </a:solidFill>
                  <a:latin typeface="Arial" panose="020B0604020202020204"/>
                </a:rPr>
                <a:t>Off-Road Vehicles Interest  </a:t>
              </a:r>
            </a:p>
            <a:p>
              <a:pPr defTabSz="914126">
                <a:defRPr/>
              </a:pPr>
              <a:endParaRPr lang="en-US" sz="1300" dirty="0">
                <a:solidFill>
                  <a:srgbClr val="646A6A"/>
                </a:solidFill>
                <a:latin typeface="Arial" panose="020B0604020202020204"/>
              </a:endParaRPr>
            </a:p>
            <a:p>
              <a:pPr defTabSz="914126">
                <a:lnSpc>
                  <a:spcPct val="150000"/>
                </a:lnSpc>
                <a:defRPr/>
              </a:pPr>
              <a:r>
                <a:rPr lang="en-US" sz="1300" b="1" dirty="0">
                  <a:solidFill>
                    <a:srgbClr val="E67B21"/>
                  </a:solidFill>
                  <a:latin typeface="Arial" panose="020B0604020202020204"/>
                </a:rPr>
                <a:t>Lifestyle and Interests</a:t>
              </a:r>
            </a:p>
            <a:p>
              <a:pPr defTabSz="914126">
                <a:defRPr/>
              </a:pPr>
              <a:r>
                <a:rPr lang="en-US" sz="1300" dirty="0">
                  <a:solidFill>
                    <a:srgbClr val="646A6A"/>
                  </a:solidFill>
                  <a:latin typeface="Arial" panose="020B0604020202020204"/>
                </a:rPr>
                <a:t>What people routinely enjoy throughout their lives </a:t>
              </a:r>
            </a:p>
            <a:p>
              <a:pPr defTabSz="914126">
                <a:defRPr/>
              </a:pPr>
              <a:r>
                <a:rPr lang="en-US" sz="1300" b="1" dirty="0">
                  <a:solidFill>
                    <a:srgbClr val="646A6A"/>
                  </a:solidFill>
                  <a:latin typeface="Arial" panose="020B0604020202020204"/>
                </a:rPr>
                <a:t>VIN Data</a:t>
              </a:r>
            </a:p>
            <a:p>
              <a:pPr defTabSz="914126">
                <a:defRPr/>
              </a:pPr>
              <a:endParaRPr lang="en-US" sz="1300" dirty="0">
                <a:solidFill>
                  <a:srgbClr val="646A6A"/>
                </a:solidFill>
                <a:latin typeface="Arial" panose="020B0604020202020204"/>
              </a:endParaRPr>
            </a:p>
            <a:p>
              <a:pPr defTabSz="914126">
                <a:lnSpc>
                  <a:spcPct val="150000"/>
                </a:lnSpc>
                <a:defRPr/>
              </a:pPr>
              <a:r>
                <a:rPr lang="en-US" sz="1300" b="1" dirty="0">
                  <a:solidFill>
                    <a:srgbClr val="E67B21"/>
                  </a:solidFill>
                  <a:latin typeface="Arial" panose="020B0604020202020204"/>
                </a:rPr>
                <a:t>Store Visits</a:t>
              </a:r>
            </a:p>
            <a:p>
              <a:pPr defTabSz="914126">
                <a:defRPr/>
              </a:pPr>
              <a:r>
                <a:rPr lang="en-US" sz="1300" b="1" dirty="0">
                  <a:solidFill>
                    <a:srgbClr val="646A6A"/>
                  </a:solidFill>
                  <a:latin typeface="Arial" panose="020B0604020202020204"/>
                </a:rPr>
                <a:t>Visit Likelihood – observed in proximity </a:t>
              </a:r>
            </a:p>
          </p:txBody>
        </p:sp>
        <p:pic>
          <p:nvPicPr>
            <p:cNvPr id="27" name="Picture 26">
              <a:extLst>
                <a:ext uri="{FF2B5EF4-FFF2-40B4-BE49-F238E27FC236}">
                  <a16:creationId xmlns:a16="http://schemas.microsoft.com/office/drawing/2014/main" id="{439AC77D-6BE9-724C-B0CA-F2243F630F03}"/>
                </a:ext>
              </a:extLst>
            </p:cNvPr>
            <p:cNvPicPr>
              <a:picLocks noChangeAspect="1"/>
            </p:cNvPicPr>
            <p:nvPr/>
          </p:nvPicPr>
          <p:blipFill>
            <a:blip r:embed="rId4" cstate="screen">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4665714" y="4763387"/>
              <a:ext cx="279400" cy="273050"/>
            </a:xfrm>
            <a:prstGeom prst="rect">
              <a:avLst/>
            </a:prstGeom>
          </p:spPr>
        </p:pic>
      </p:grpSp>
      <p:grpSp>
        <p:nvGrpSpPr>
          <p:cNvPr id="34" name="Group 33">
            <a:extLst>
              <a:ext uri="{FF2B5EF4-FFF2-40B4-BE49-F238E27FC236}">
                <a16:creationId xmlns:a16="http://schemas.microsoft.com/office/drawing/2014/main" id="{0C7B707F-9C06-644C-9E53-5595F8709E2B}"/>
              </a:ext>
            </a:extLst>
          </p:cNvPr>
          <p:cNvGrpSpPr/>
          <p:nvPr/>
        </p:nvGrpSpPr>
        <p:grpSpPr>
          <a:xfrm>
            <a:off x="8674272" y="1583349"/>
            <a:ext cx="3163902" cy="4341144"/>
            <a:chOff x="11624079" y="2489542"/>
            <a:chExt cx="2215411" cy="4343400"/>
          </a:xfrm>
        </p:grpSpPr>
        <p:sp>
          <p:nvSpPr>
            <p:cNvPr id="9" name="Rectangle 8">
              <a:extLst>
                <a:ext uri="{FF2B5EF4-FFF2-40B4-BE49-F238E27FC236}">
                  <a16:creationId xmlns:a16="http://schemas.microsoft.com/office/drawing/2014/main" id="{09229234-E28B-2D4B-B804-5EB9494A7A17}"/>
                </a:ext>
              </a:extLst>
            </p:cNvPr>
            <p:cNvSpPr/>
            <p:nvPr/>
          </p:nvSpPr>
          <p:spPr>
            <a:xfrm>
              <a:off x="11624079" y="2489542"/>
              <a:ext cx="1961593" cy="43434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126">
                <a:lnSpc>
                  <a:spcPct val="150000"/>
                </a:lnSpc>
                <a:defRPr/>
              </a:pPr>
              <a:r>
                <a:rPr lang="en-US" sz="1300" b="1" dirty="0">
                  <a:solidFill>
                    <a:srgbClr val="E67B21"/>
                  </a:solidFill>
                  <a:latin typeface="Arial" panose="020B0604020202020204"/>
                </a:rPr>
                <a:t>Demographics</a:t>
              </a:r>
            </a:p>
            <a:p>
              <a:pPr algn="r" defTabSz="914126">
                <a:defRPr/>
              </a:pPr>
              <a:r>
                <a:rPr lang="en-US" sz="1300" b="1" dirty="0">
                  <a:solidFill>
                    <a:srgbClr val="646A6A"/>
                  </a:solidFill>
                  <a:latin typeface="Arial" panose="020B0604020202020204"/>
                </a:rPr>
                <a:t>Household Income.</a:t>
              </a:r>
            </a:p>
            <a:p>
              <a:pPr algn="r" defTabSz="914126">
                <a:defRPr/>
              </a:pPr>
              <a:r>
                <a:rPr lang="en-US" sz="1300" b="1" dirty="0">
                  <a:solidFill>
                    <a:srgbClr val="646A6A"/>
                  </a:solidFill>
                  <a:latin typeface="Arial" panose="020B0604020202020204"/>
                </a:rPr>
                <a:t>Average Vehicles Available</a:t>
              </a:r>
            </a:p>
            <a:p>
              <a:pPr algn="r" defTabSz="914126">
                <a:defRPr/>
              </a:pPr>
              <a:r>
                <a:rPr lang="en-US" sz="1300" dirty="0">
                  <a:solidFill>
                    <a:srgbClr val="646A6A"/>
                  </a:solidFill>
                  <a:latin typeface="Arial" panose="020B0604020202020204"/>
                </a:rPr>
                <a:t> </a:t>
              </a:r>
            </a:p>
            <a:p>
              <a:pPr algn="r" defTabSz="914126">
                <a:lnSpc>
                  <a:spcPct val="150000"/>
                </a:lnSpc>
                <a:defRPr/>
              </a:pPr>
              <a:r>
                <a:rPr lang="en-US" sz="1300" b="1" dirty="0">
                  <a:solidFill>
                    <a:srgbClr val="E67B21"/>
                  </a:solidFill>
                  <a:latin typeface="Arial" panose="020B0604020202020204"/>
                </a:rPr>
                <a:t>Purchases</a:t>
              </a:r>
            </a:p>
            <a:p>
              <a:pPr algn="r" defTabSz="914126">
                <a:lnSpc>
                  <a:spcPct val="150000"/>
                </a:lnSpc>
                <a:defRPr/>
              </a:pPr>
              <a:r>
                <a:rPr lang="en-US" sz="1300" b="1" dirty="0">
                  <a:solidFill>
                    <a:schemeClr val="tx1"/>
                  </a:solidFill>
                  <a:latin typeface="Arial" panose="020B0604020202020204"/>
                </a:rPr>
                <a:t>Tires Purchased/ Replaced </a:t>
              </a:r>
            </a:p>
            <a:p>
              <a:pPr algn="r" defTabSz="914126">
                <a:lnSpc>
                  <a:spcPct val="150000"/>
                </a:lnSpc>
                <a:defRPr/>
              </a:pPr>
              <a:r>
                <a:rPr lang="en-US" sz="1300" b="1" dirty="0">
                  <a:solidFill>
                    <a:schemeClr val="tx1"/>
                  </a:solidFill>
                  <a:latin typeface="Arial" panose="020B0604020202020204"/>
                </a:rPr>
                <a:t>Oil Change/ Oil Filters  </a:t>
              </a:r>
            </a:p>
            <a:p>
              <a:pPr algn="r" defTabSz="914126">
                <a:defRPr/>
              </a:pPr>
              <a:r>
                <a:rPr lang="en-US" sz="1300" b="1" dirty="0">
                  <a:solidFill>
                    <a:schemeClr val="tx1"/>
                  </a:solidFill>
                  <a:latin typeface="Arial" panose="020B0604020202020204"/>
                </a:rPr>
                <a:t>Firestone– Retail Purchase Data </a:t>
              </a:r>
            </a:p>
            <a:p>
              <a:pPr algn="r" defTabSz="914126">
                <a:defRPr/>
              </a:pPr>
              <a:endParaRPr lang="en-US" sz="1300" b="1" dirty="0">
                <a:solidFill>
                  <a:schemeClr val="tx1"/>
                </a:solidFill>
                <a:latin typeface="Arial" panose="020B0604020202020204"/>
              </a:endParaRPr>
            </a:p>
            <a:p>
              <a:pPr algn="r" defTabSz="914126">
                <a:defRPr/>
              </a:pPr>
              <a:r>
                <a:rPr lang="en-US" sz="1300" b="1" dirty="0">
                  <a:solidFill>
                    <a:srgbClr val="646A6A"/>
                  </a:solidFill>
                  <a:latin typeface="Arial" panose="020B0604020202020204"/>
                </a:rPr>
                <a:t> </a:t>
              </a:r>
            </a:p>
            <a:p>
              <a:pPr algn="r" defTabSz="914126">
                <a:defRPr/>
              </a:pPr>
              <a:r>
                <a:rPr lang="en-US" sz="1300" b="1" dirty="0">
                  <a:solidFill>
                    <a:srgbClr val="E67B21"/>
                  </a:solidFill>
                  <a:latin typeface="Arial" panose="020B0604020202020204"/>
                </a:rPr>
                <a:t>Coupon Redemption</a:t>
              </a:r>
            </a:p>
            <a:p>
              <a:pPr algn="r" defTabSz="914126">
                <a:defRPr/>
              </a:pPr>
              <a:r>
                <a:rPr lang="en-US" sz="1300" b="1" dirty="0">
                  <a:solidFill>
                    <a:srgbClr val="646A6A"/>
                  </a:solidFill>
                  <a:latin typeface="Arial" panose="020B0604020202020204"/>
                </a:rPr>
                <a:t>Likelihood of being a saver</a:t>
              </a:r>
            </a:p>
            <a:p>
              <a:pPr algn="r" defTabSz="914126">
                <a:defRPr/>
              </a:pPr>
              <a:r>
                <a:rPr lang="en-US" sz="1300" dirty="0">
                  <a:solidFill>
                    <a:srgbClr val="646A6A"/>
                  </a:solidFill>
                  <a:latin typeface="Arial" panose="020B0604020202020204"/>
                </a:rPr>
                <a:t>.</a:t>
              </a:r>
            </a:p>
            <a:p>
              <a:pPr algn="r" defTabSz="914126">
                <a:defRPr/>
              </a:pPr>
              <a:endParaRPr lang="en-US" sz="1300" dirty="0">
                <a:solidFill>
                  <a:srgbClr val="646A6A"/>
                </a:solidFill>
                <a:latin typeface="Arial" panose="020B0604020202020204"/>
              </a:endParaRPr>
            </a:p>
          </p:txBody>
        </p:sp>
        <p:pic>
          <p:nvPicPr>
            <p:cNvPr id="30" name="Picture 29">
              <a:extLst>
                <a:ext uri="{FF2B5EF4-FFF2-40B4-BE49-F238E27FC236}">
                  <a16:creationId xmlns:a16="http://schemas.microsoft.com/office/drawing/2014/main" id="{FED8F205-E00C-9F40-81D0-B0BADA41FBD6}"/>
                </a:ext>
              </a:extLst>
            </p:cNvPr>
            <p:cNvPicPr>
              <a:picLocks noChangeAspect="1"/>
            </p:cNvPicPr>
            <p:nvPr/>
          </p:nvPicPr>
          <p:blipFill>
            <a:blip r:embed="rId4" cstate="screen">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13603718" y="3950918"/>
              <a:ext cx="235772" cy="230414"/>
            </a:xfrm>
            <a:prstGeom prst="rect">
              <a:avLst/>
            </a:prstGeom>
          </p:spPr>
        </p:pic>
        <p:pic>
          <p:nvPicPr>
            <p:cNvPr id="31" name="Picture 30">
              <a:extLst>
                <a:ext uri="{FF2B5EF4-FFF2-40B4-BE49-F238E27FC236}">
                  <a16:creationId xmlns:a16="http://schemas.microsoft.com/office/drawing/2014/main" id="{BCF435C2-0E13-494E-A61C-A5B97F55D67F}"/>
                </a:ext>
              </a:extLst>
            </p:cNvPr>
            <p:cNvPicPr>
              <a:picLocks noChangeAspect="1"/>
            </p:cNvPicPr>
            <p:nvPr/>
          </p:nvPicPr>
          <p:blipFill>
            <a:blip r:embed="rId4" cstate="screen">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13590353" y="3120438"/>
              <a:ext cx="186741" cy="230414"/>
            </a:xfrm>
            <a:prstGeom prst="rect">
              <a:avLst/>
            </a:prstGeom>
          </p:spPr>
        </p:pic>
      </p:grpSp>
      <p:pic>
        <p:nvPicPr>
          <p:cNvPr id="21" name="Picture 20">
            <a:extLst>
              <a:ext uri="{FF2B5EF4-FFF2-40B4-BE49-F238E27FC236}">
                <a16:creationId xmlns:a16="http://schemas.microsoft.com/office/drawing/2014/main" id="{DFE3A5C8-A601-499A-B6D6-0674DE6E08C2}"/>
              </a:ext>
            </a:extLst>
          </p:cNvPr>
          <p:cNvPicPr>
            <a:picLocks noChangeAspect="1"/>
          </p:cNvPicPr>
          <p:nvPr/>
        </p:nvPicPr>
        <p:blipFill>
          <a:blip r:embed="rId4" cstate="screen">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728379" y="2223808"/>
            <a:ext cx="292326" cy="220404"/>
          </a:xfrm>
          <a:prstGeom prst="rect">
            <a:avLst/>
          </a:prstGeom>
        </p:spPr>
      </p:pic>
      <p:pic>
        <p:nvPicPr>
          <p:cNvPr id="22" name="Picture 21">
            <a:extLst>
              <a:ext uri="{FF2B5EF4-FFF2-40B4-BE49-F238E27FC236}">
                <a16:creationId xmlns:a16="http://schemas.microsoft.com/office/drawing/2014/main" id="{E42E51A3-775F-7CAD-7293-6ABEE25728B9}"/>
              </a:ext>
            </a:extLst>
          </p:cNvPr>
          <p:cNvPicPr>
            <a:picLocks noChangeAspect="1"/>
          </p:cNvPicPr>
          <p:nvPr/>
        </p:nvPicPr>
        <p:blipFill>
          <a:blip r:embed="rId4" cstate="screen">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741451" y="3190657"/>
            <a:ext cx="279254" cy="272908"/>
          </a:xfrm>
          <a:prstGeom prst="rect">
            <a:avLst/>
          </a:prstGeom>
        </p:spPr>
      </p:pic>
    </p:spTree>
    <p:extLst>
      <p:ext uri="{BB962C8B-B14F-4D97-AF65-F5344CB8AC3E}">
        <p14:creationId xmlns:p14="http://schemas.microsoft.com/office/powerpoint/2010/main" val="129104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5C78703-0BDA-4441-A969-BD8EFB22E7E4}"/>
              </a:ext>
            </a:extLst>
          </p:cNvPr>
          <p:cNvSpPr txBox="1"/>
          <p:nvPr/>
        </p:nvSpPr>
        <p:spPr>
          <a:xfrm>
            <a:off x="666111" y="366047"/>
            <a:ext cx="10917996" cy="523092"/>
          </a:xfrm>
          <a:prstGeom prst="rect">
            <a:avLst/>
          </a:prstGeom>
          <a:noFill/>
        </p:spPr>
        <p:txBody>
          <a:bodyPr wrap="square" rtlCol="0">
            <a:spAutoFit/>
          </a:bodyPr>
          <a:lstStyle/>
          <a:p>
            <a:pPr algn="ctr"/>
            <a:r>
              <a:rPr lang="en-US" sz="2799" b="1" dirty="0">
                <a:solidFill>
                  <a:schemeClr val="accent1"/>
                </a:solidFill>
                <a:latin typeface="Arial" panose="020B0604020202020204" pitchFamily="34" charset="0"/>
                <a:ea typeface="Bebas Neue" charset="0"/>
                <a:cs typeface="Arial" panose="020B0604020202020204" pitchFamily="34" charset="0"/>
              </a:rPr>
              <a:t>Mega Sheet Print Creative Examples </a:t>
            </a:r>
            <a:endParaRPr lang="en-US" sz="2799" b="1" dirty="0">
              <a:solidFill>
                <a:srgbClr val="121C4F"/>
              </a:solidFill>
              <a:latin typeface="Arial" panose="020B0604020202020204" pitchFamily="34" charset="0"/>
              <a:ea typeface="Bebas Neue" charset="0"/>
              <a:cs typeface="Arial" panose="020B0604020202020204" pitchFamily="34" charset="0"/>
            </a:endParaRPr>
          </a:p>
        </p:txBody>
      </p:sp>
      <p:pic>
        <p:nvPicPr>
          <p:cNvPr id="7" name="Picture 6">
            <a:extLst>
              <a:ext uri="{FF2B5EF4-FFF2-40B4-BE49-F238E27FC236}">
                <a16:creationId xmlns:a16="http://schemas.microsoft.com/office/drawing/2014/main" id="{D8AF7BF9-931D-EF97-6E0D-42CCA23A370D}"/>
              </a:ext>
            </a:extLst>
          </p:cNvPr>
          <p:cNvPicPr>
            <a:picLocks noChangeAspect="1"/>
          </p:cNvPicPr>
          <p:nvPr/>
        </p:nvPicPr>
        <p:blipFill>
          <a:blip r:embed="rId3"/>
          <a:stretch>
            <a:fillRect/>
          </a:stretch>
        </p:blipFill>
        <p:spPr>
          <a:xfrm>
            <a:off x="4641211" y="1437665"/>
            <a:ext cx="3130711" cy="3721291"/>
          </a:xfrm>
          <a:prstGeom prst="rect">
            <a:avLst/>
          </a:prstGeom>
        </p:spPr>
      </p:pic>
      <p:pic>
        <p:nvPicPr>
          <p:cNvPr id="16" name="Picture 15">
            <a:extLst>
              <a:ext uri="{FF2B5EF4-FFF2-40B4-BE49-F238E27FC236}">
                <a16:creationId xmlns:a16="http://schemas.microsoft.com/office/drawing/2014/main" id="{75479189-C677-0FFB-EF7D-F66937C774E2}"/>
              </a:ext>
            </a:extLst>
          </p:cNvPr>
          <p:cNvPicPr>
            <a:picLocks noChangeAspect="1"/>
          </p:cNvPicPr>
          <p:nvPr/>
        </p:nvPicPr>
        <p:blipFill>
          <a:blip r:embed="rId4"/>
          <a:stretch>
            <a:fillRect/>
          </a:stretch>
        </p:blipFill>
        <p:spPr>
          <a:xfrm>
            <a:off x="98754" y="1437666"/>
            <a:ext cx="3702560" cy="3721291"/>
          </a:xfrm>
          <a:prstGeom prst="rect">
            <a:avLst/>
          </a:prstGeom>
        </p:spPr>
      </p:pic>
      <p:pic>
        <p:nvPicPr>
          <p:cNvPr id="2" name="4660134.jpg" descr="4660134">
            <a:extLst>
              <a:ext uri="{FF2B5EF4-FFF2-40B4-BE49-F238E27FC236}">
                <a16:creationId xmlns:a16="http://schemas.microsoft.com/office/drawing/2014/main" id="{10786CB4-2DBA-0CB6-EE39-4CF6C8D715E1}"/>
              </a:ext>
            </a:extLst>
          </p:cNvPr>
          <p:cNvPicPr>
            <a:picLocks noGrp="1" noChangeAspect="1"/>
          </p:cNvPicPr>
          <p:nvPr/>
        </p:nvPicPr>
        <p:blipFill rotWithShape="1">
          <a:blip r:embed="rId5"/>
          <a:srcRect l="1886" t="8245" r="2034" b="8012"/>
          <a:stretch/>
        </p:blipFill>
        <p:spPr>
          <a:xfrm>
            <a:off x="8303775" y="1764223"/>
            <a:ext cx="2410093" cy="2850623"/>
          </a:xfrm>
          <a:prstGeom prst="rect">
            <a:avLst/>
          </a:prstGeom>
        </p:spPr>
      </p:pic>
      <p:pic>
        <p:nvPicPr>
          <p:cNvPr id="6" name="Picture 5">
            <a:extLst>
              <a:ext uri="{FF2B5EF4-FFF2-40B4-BE49-F238E27FC236}">
                <a16:creationId xmlns:a16="http://schemas.microsoft.com/office/drawing/2014/main" id="{4F2F2EFE-0E13-B09E-F277-0EC632EC4994}"/>
              </a:ext>
            </a:extLst>
          </p:cNvPr>
          <p:cNvPicPr>
            <a:picLocks noChangeAspect="1"/>
          </p:cNvPicPr>
          <p:nvPr/>
        </p:nvPicPr>
        <p:blipFill>
          <a:blip r:embed="rId6"/>
          <a:stretch>
            <a:fillRect/>
          </a:stretch>
        </p:blipFill>
        <p:spPr>
          <a:xfrm rot="531974">
            <a:off x="9100572" y="2133666"/>
            <a:ext cx="2517948" cy="3054685"/>
          </a:xfrm>
          <a:prstGeom prst="rect">
            <a:avLst/>
          </a:prstGeom>
        </p:spPr>
      </p:pic>
    </p:spTree>
    <p:extLst>
      <p:ext uri="{BB962C8B-B14F-4D97-AF65-F5344CB8AC3E}">
        <p14:creationId xmlns:p14="http://schemas.microsoft.com/office/powerpoint/2010/main" val="4203934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 Placeholder 3">
            <a:extLst>
              <a:ext uri="{FF2B5EF4-FFF2-40B4-BE49-F238E27FC236}">
                <a16:creationId xmlns:a16="http://schemas.microsoft.com/office/drawing/2014/main" id="{DB02DD06-6E58-0B4A-A568-DAF3FD73E20C}"/>
              </a:ext>
            </a:extLst>
          </p:cNvPr>
          <p:cNvSpPr txBox="1">
            <a:spLocks/>
          </p:cNvSpPr>
          <p:nvPr/>
        </p:nvSpPr>
        <p:spPr>
          <a:xfrm>
            <a:off x="545956" y="1160050"/>
            <a:ext cx="11096912" cy="834186"/>
          </a:xfrm>
          <a:prstGeom prst="rect">
            <a:avLst/>
          </a:prstGeom>
        </p:spPr>
        <p:txBody>
          <a:bodyPr vert="horz" lIns="0" tIns="0" rIns="0" bIns="45708" rtlCol="0">
            <a:noAutofit/>
          </a:bodyPr>
          <a:lstStyle>
            <a:lvl1pPr marL="0" indent="0" algn="l" defTabSz="914318" rtl="0" eaLnBrk="1" latinLnBrk="0" hangingPunct="1">
              <a:lnSpc>
                <a:spcPct val="145000"/>
              </a:lnSpc>
              <a:spcBef>
                <a:spcPts val="0"/>
              </a:spcBef>
              <a:buFont typeface="Arial" panose="020B0604020202020204" pitchFamily="34" charset="0"/>
              <a:buNone/>
              <a:defRPr sz="1000" b="0" kern="1200" baseline="0">
                <a:solidFill>
                  <a:schemeClr val="tx1">
                    <a:alpha val="80000"/>
                  </a:schemeClr>
                </a:solidFill>
                <a:latin typeface="+mn-lt"/>
                <a:ea typeface="+mn-ea"/>
                <a:cs typeface="+mn-cs"/>
              </a:defRPr>
            </a:lvl1pPr>
            <a:lvl2pPr marL="0" indent="0" algn="ctr" defTabSz="914318" rtl="0" eaLnBrk="1" latinLnBrk="0" hangingPunct="1">
              <a:lnSpc>
                <a:spcPct val="120000"/>
              </a:lnSpc>
              <a:spcBef>
                <a:spcPts val="499"/>
              </a:spcBef>
              <a:buFont typeface="Arial" panose="020B0604020202020204" pitchFamily="34" charset="0"/>
              <a:buNone/>
              <a:defRPr sz="1800" kern="1200">
                <a:solidFill>
                  <a:schemeClr val="tx1"/>
                </a:solidFill>
                <a:latin typeface="+mn-lt"/>
                <a:ea typeface="+mn-ea"/>
                <a:cs typeface="+mn-cs"/>
              </a:defRPr>
            </a:lvl2pPr>
            <a:lvl3pPr marL="0" indent="0" algn="ctr" defTabSz="914318" rtl="0" eaLnBrk="1" latinLnBrk="0" hangingPunct="1">
              <a:lnSpc>
                <a:spcPct val="120000"/>
              </a:lnSpc>
              <a:spcBef>
                <a:spcPts val="499"/>
              </a:spcBef>
              <a:buFont typeface="Arial" panose="020B0604020202020204" pitchFamily="34" charset="0"/>
              <a:buNone/>
              <a:defRPr sz="1200" kern="1200">
                <a:solidFill>
                  <a:schemeClr val="tx1"/>
                </a:solidFill>
                <a:latin typeface="+mn-lt"/>
                <a:ea typeface="+mn-ea"/>
                <a:cs typeface="+mn-cs"/>
              </a:defRPr>
            </a:lvl3pPr>
            <a:lvl4pPr marL="0" indent="0" algn="ctr" defTabSz="914318" rtl="0" eaLnBrk="1" latinLnBrk="0" hangingPunct="1">
              <a:lnSpc>
                <a:spcPct val="150000"/>
              </a:lnSpc>
              <a:spcBef>
                <a:spcPts val="499"/>
              </a:spcBef>
              <a:buFont typeface="Arial" panose="020B0604020202020204" pitchFamily="34" charset="0"/>
              <a:buNone/>
              <a:defRPr sz="1000" kern="1200">
                <a:solidFill>
                  <a:schemeClr val="tx1">
                    <a:alpha val="70000"/>
                  </a:schemeClr>
                </a:solidFill>
                <a:latin typeface="+mn-lt"/>
                <a:ea typeface="+mn-ea"/>
                <a:cs typeface="+mn-cs"/>
              </a:defRPr>
            </a:lvl4pPr>
            <a:lvl5pPr marL="0" indent="0" algn="ctr" defTabSz="914318" rtl="0" eaLnBrk="1" latinLnBrk="0" hangingPunct="1">
              <a:lnSpc>
                <a:spcPct val="120000"/>
              </a:lnSpc>
              <a:spcBef>
                <a:spcPts val="499"/>
              </a:spcBef>
              <a:buFont typeface="Arial" panose="020B0604020202020204" pitchFamily="34" charset="0"/>
              <a:buNone/>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a:lnSpc>
                <a:spcPts val="1959"/>
              </a:lnSpc>
              <a:defRPr/>
            </a:pPr>
            <a:r>
              <a:rPr lang="en-US" sz="1800" b="1" dirty="0">
                <a:solidFill>
                  <a:srgbClr val="121C4F"/>
                </a:solidFill>
                <a:latin typeface="Arial" panose="020B0604020202020204" pitchFamily="34" charset="0"/>
                <a:cs typeface="Arial" panose="020B0604020202020204" pitchFamily="34" charset="0"/>
              </a:rPr>
              <a:t>Drive consumers to your nearest store with personalized, engaging maps and multiple call to actions </a:t>
            </a:r>
          </a:p>
        </p:txBody>
      </p:sp>
      <p:sp>
        <p:nvSpPr>
          <p:cNvPr id="56" name="TextBox 44">
            <a:extLst>
              <a:ext uri="{FF2B5EF4-FFF2-40B4-BE49-F238E27FC236}">
                <a16:creationId xmlns:a16="http://schemas.microsoft.com/office/drawing/2014/main" id="{65D3D0CF-604C-5748-B88E-1EFE6750258A}"/>
              </a:ext>
            </a:extLst>
          </p:cNvPr>
          <p:cNvSpPr txBox="1"/>
          <p:nvPr/>
        </p:nvSpPr>
        <p:spPr>
          <a:xfrm>
            <a:off x="1842496" y="460014"/>
            <a:ext cx="8326359" cy="5230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en-US" altLang="en-US" sz="2799" b="1" dirty="0">
                <a:solidFill>
                  <a:srgbClr val="081D49"/>
                </a:solidFill>
                <a:latin typeface="Arial" panose="020B0604020202020204" pitchFamily="34" charset="0"/>
                <a:ea typeface="Bebas Neue"/>
                <a:cs typeface="Bebas Neue"/>
              </a:rPr>
              <a:t>Impactful Mobile Solution that Inspires Action</a:t>
            </a:r>
          </a:p>
        </p:txBody>
      </p:sp>
      <p:sp>
        <p:nvSpPr>
          <p:cNvPr id="58" name="Text Placeholder 3">
            <a:extLst>
              <a:ext uri="{FF2B5EF4-FFF2-40B4-BE49-F238E27FC236}">
                <a16:creationId xmlns:a16="http://schemas.microsoft.com/office/drawing/2014/main" id="{6B71A8F3-19CF-D44E-A8DC-B83D7AD5011D}"/>
              </a:ext>
            </a:extLst>
          </p:cNvPr>
          <p:cNvSpPr txBox="1">
            <a:spLocks/>
          </p:cNvSpPr>
          <p:nvPr/>
        </p:nvSpPr>
        <p:spPr>
          <a:xfrm>
            <a:off x="1215689" y="2045651"/>
            <a:ext cx="2328870" cy="237081"/>
          </a:xfrm>
          <a:prstGeom prst="rect">
            <a:avLst/>
          </a:prstGeom>
        </p:spPr>
        <p:txBody>
          <a:bodyPr vert="horz" lIns="0" tIns="0" rIns="0" bIns="34282" rtlCol="0">
            <a:noAutofit/>
          </a:bodyPr>
          <a:lstStyle>
            <a:lvl1pPr marL="0" indent="0" algn="l" defTabSz="914318" rtl="0" eaLnBrk="1" latinLnBrk="0" hangingPunct="1">
              <a:lnSpc>
                <a:spcPct val="145000"/>
              </a:lnSpc>
              <a:spcBef>
                <a:spcPts val="0"/>
              </a:spcBef>
              <a:buFont typeface="Arial" panose="020B0604020202020204" pitchFamily="34" charset="0"/>
              <a:buNone/>
              <a:defRPr sz="1000" b="0" kern="1200" baseline="0">
                <a:solidFill>
                  <a:schemeClr val="tx1">
                    <a:alpha val="80000"/>
                  </a:schemeClr>
                </a:solidFill>
                <a:latin typeface="+mn-lt"/>
                <a:ea typeface="+mn-ea"/>
                <a:cs typeface="+mn-cs"/>
              </a:defRPr>
            </a:lvl1pPr>
            <a:lvl2pPr marL="0" indent="0" algn="ctr" defTabSz="914318" rtl="0" eaLnBrk="1" latinLnBrk="0" hangingPunct="1">
              <a:lnSpc>
                <a:spcPct val="120000"/>
              </a:lnSpc>
              <a:spcBef>
                <a:spcPts val="499"/>
              </a:spcBef>
              <a:buFont typeface="Arial" panose="020B0604020202020204" pitchFamily="34" charset="0"/>
              <a:buNone/>
              <a:defRPr sz="1800" kern="1200">
                <a:solidFill>
                  <a:schemeClr val="tx1"/>
                </a:solidFill>
                <a:latin typeface="+mn-lt"/>
                <a:ea typeface="+mn-ea"/>
                <a:cs typeface="+mn-cs"/>
              </a:defRPr>
            </a:lvl2pPr>
            <a:lvl3pPr marL="0" indent="0" algn="ctr" defTabSz="914318" rtl="0" eaLnBrk="1" latinLnBrk="0" hangingPunct="1">
              <a:lnSpc>
                <a:spcPct val="120000"/>
              </a:lnSpc>
              <a:spcBef>
                <a:spcPts val="499"/>
              </a:spcBef>
              <a:buFont typeface="Arial" panose="020B0604020202020204" pitchFamily="34" charset="0"/>
              <a:buNone/>
              <a:defRPr sz="1200" kern="1200">
                <a:solidFill>
                  <a:schemeClr val="tx1"/>
                </a:solidFill>
                <a:latin typeface="+mn-lt"/>
                <a:ea typeface="+mn-ea"/>
                <a:cs typeface="+mn-cs"/>
              </a:defRPr>
            </a:lvl3pPr>
            <a:lvl4pPr marL="0" indent="0" algn="ctr" defTabSz="914318" rtl="0" eaLnBrk="1" latinLnBrk="0" hangingPunct="1">
              <a:lnSpc>
                <a:spcPct val="150000"/>
              </a:lnSpc>
              <a:spcBef>
                <a:spcPts val="499"/>
              </a:spcBef>
              <a:buFont typeface="Arial" panose="020B0604020202020204" pitchFamily="34" charset="0"/>
              <a:buNone/>
              <a:defRPr sz="1000" kern="1200">
                <a:solidFill>
                  <a:schemeClr val="tx1">
                    <a:alpha val="70000"/>
                  </a:schemeClr>
                </a:solidFill>
                <a:latin typeface="+mn-lt"/>
                <a:ea typeface="+mn-ea"/>
                <a:cs typeface="+mn-cs"/>
              </a:defRPr>
            </a:lvl4pPr>
            <a:lvl5pPr marL="0" indent="0" algn="ctr" defTabSz="914318" rtl="0" eaLnBrk="1" latinLnBrk="0" hangingPunct="1">
              <a:lnSpc>
                <a:spcPct val="120000"/>
              </a:lnSpc>
              <a:spcBef>
                <a:spcPts val="499"/>
              </a:spcBef>
              <a:buFont typeface="Arial" panose="020B0604020202020204" pitchFamily="34" charset="0"/>
              <a:buNone/>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300" b="1" spc="8" dirty="0">
                <a:solidFill>
                  <a:schemeClr val="accent1"/>
                </a:solidFill>
                <a:latin typeface="Arial" charset="0"/>
                <a:ea typeface="Arial" charset="0"/>
                <a:cs typeface="Arial" charset="0"/>
              </a:rPr>
              <a:t>Initial Message Displayed</a:t>
            </a:r>
          </a:p>
        </p:txBody>
      </p:sp>
      <p:sp>
        <p:nvSpPr>
          <p:cNvPr id="59" name="TextBox 58">
            <a:extLst>
              <a:ext uri="{FF2B5EF4-FFF2-40B4-BE49-F238E27FC236}">
                <a16:creationId xmlns:a16="http://schemas.microsoft.com/office/drawing/2014/main" id="{7AF8B22D-5473-324B-9780-4EF88CD72F54}"/>
              </a:ext>
            </a:extLst>
          </p:cNvPr>
          <p:cNvSpPr txBox="1"/>
          <p:nvPr/>
        </p:nvSpPr>
        <p:spPr>
          <a:xfrm>
            <a:off x="1200210" y="1684861"/>
            <a:ext cx="377569" cy="338466"/>
          </a:xfrm>
          <a:prstGeom prst="rect">
            <a:avLst/>
          </a:prstGeom>
          <a:noFill/>
        </p:spPr>
        <p:txBody>
          <a:bodyPr wrap="none" lIns="0" rtlCol="0">
            <a:spAutoFit/>
          </a:bodyPr>
          <a:lstStyle/>
          <a:p>
            <a:pPr>
              <a:lnSpc>
                <a:spcPct val="80000"/>
              </a:lnSpc>
            </a:pPr>
            <a:r>
              <a:rPr lang="en-US" sz="1999" b="1" dirty="0">
                <a:solidFill>
                  <a:schemeClr val="accent3"/>
                </a:solidFill>
                <a:latin typeface="Arial" panose="020B0604020202020204" pitchFamily="34" charset="0"/>
                <a:ea typeface="Roboto" charset="0"/>
                <a:cs typeface="Arial" panose="020B0604020202020204" pitchFamily="34" charset="0"/>
              </a:rPr>
              <a:t>01</a:t>
            </a:r>
          </a:p>
        </p:txBody>
      </p:sp>
      <p:sp>
        <p:nvSpPr>
          <p:cNvPr id="60" name="TextBox 59">
            <a:extLst>
              <a:ext uri="{FF2B5EF4-FFF2-40B4-BE49-F238E27FC236}">
                <a16:creationId xmlns:a16="http://schemas.microsoft.com/office/drawing/2014/main" id="{1CBF30EC-AAD4-5647-86E3-2595C3C6827E}"/>
              </a:ext>
            </a:extLst>
          </p:cNvPr>
          <p:cNvSpPr txBox="1"/>
          <p:nvPr/>
        </p:nvSpPr>
        <p:spPr>
          <a:xfrm>
            <a:off x="4309518" y="1692461"/>
            <a:ext cx="377569" cy="338466"/>
          </a:xfrm>
          <a:prstGeom prst="rect">
            <a:avLst/>
          </a:prstGeom>
          <a:noFill/>
        </p:spPr>
        <p:txBody>
          <a:bodyPr wrap="none" lIns="0" rtlCol="0">
            <a:spAutoFit/>
          </a:bodyPr>
          <a:lstStyle/>
          <a:p>
            <a:pPr>
              <a:lnSpc>
                <a:spcPct val="80000"/>
              </a:lnSpc>
            </a:pPr>
            <a:r>
              <a:rPr lang="en-US" sz="1999" b="1" dirty="0">
                <a:solidFill>
                  <a:schemeClr val="accent3"/>
                </a:solidFill>
                <a:latin typeface="Arial" panose="020B0604020202020204" pitchFamily="34" charset="0"/>
                <a:ea typeface="Roboto" charset="0"/>
                <a:cs typeface="Arial" panose="020B0604020202020204" pitchFamily="34" charset="0"/>
              </a:rPr>
              <a:t>02</a:t>
            </a:r>
          </a:p>
        </p:txBody>
      </p:sp>
      <p:sp>
        <p:nvSpPr>
          <p:cNvPr id="61" name="Text Placeholder 3">
            <a:extLst>
              <a:ext uri="{FF2B5EF4-FFF2-40B4-BE49-F238E27FC236}">
                <a16:creationId xmlns:a16="http://schemas.microsoft.com/office/drawing/2014/main" id="{566A9424-6B3D-AF40-A549-CA29E8E771BE}"/>
              </a:ext>
            </a:extLst>
          </p:cNvPr>
          <p:cNvSpPr txBox="1">
            <a:spLocks/>
          </p:cNvSpPr>
          <p:nvPr/>
        </p:nvSpPr>
        <p:spPr>
          <a:xfrm>
            <a:off x="4319415" y="2023334"/>
            <a:ext cx="2529755" cy="488112"/>
          </a:xfrm>
          <a:prstGeom prst="rect">
            <a:avLst/>
          </a:prstGeom>
        </p:spPr>
        <p:txBody>
          <a:bodyPr vert="horz" lIns="0" tIns="0" rIns="0" bIns="34282" rtlCol="0">
            <a:noAutofit/>
          </a:bodyPr>
          <a:lstStyle>
            <a:lvl1pPr marL="0" indent="0" algn="l" defTabSz="914318" rtl="0" eaLnBrk="1" latinLnBrk="0" hangingPunct="1">
              <a:lnSpc>
                <a:spcPct val="145000"/>
              </a:lnSpc>
              <a:spcBef>
                <a:spcPts val="0"/>
              </a:spcBef>
              <a:buFont typeface="Arial" panose="020B0604020202020204" pitchFamily="34" charset="0"/>
              <a:buNone/>
              <a:defRPr sz="1000" b="0" kern="1200" baseline="0">
                <a:solidFill>
                  <a:schemeClr val="tx1">
                    <a:alpha val="80000"/>
                  </a:schemeClr>
                </a:solidFill>
                <a:latin typeface="+mn-lt"/>
                <a:ea typeface="+mn-ea"/>
                <a:cs typeface="+mn-cs"/>
              </a:defRPr>
            </a:lvl1pPr>
            <a:lvl2pPr marL="0" indent="0" algn="ctr" defTabSz="914318" rtl="0" eaLnBrk="1" latinLnBrk="0" hangingPunct="1">
              <a:lnSpc>
                <a:spcPct val="120000"/>
              </a:lnSpc>
              <a:spcBef>
                <a:spcPts val="499"/>
              </a:spcBef>
              <a:buFont typeface="Arial" panose="020B0604020202020204" pitchFamily="34" charset="0"/>
              <a:buNone/>
              <a:defRPr sz="1800" kern="1200">
                <a:solidFill>
                  <a:schemeClr val="tx1"/>
                </a:solidFill>
                <a:latin typeface="+mn-lt"/>
                <a:ea typeface="+mn-ea"/>
                <a:cs typeface="+mn-cs"/>
              </a:defRPr>
            </a:lvl2pPr>
            <a:lvl3pPr marL="0" indent="0" algn="ctr" defTabSz="914318" rtl="0" eaLnBrk="1" latinLnBrk="0" hangingPunct="1">
              <a:lnSpc>
                <a:spcPct val="120000"/>
              </a:lnSpc>
              <a:spcBef>
                <a:spcPts val="499"/>
              </a:spcBef>
              <a:buFont typeface="Arial" panose="020B0604020202020204" pitchFamily="34" charset="0"/>
              <a:buNone/>
              <a:defRPr sz="1200" kern="1200">
                <a:solidFill>
                  <a:schemeClr val="tx1"/>
                </a:solidFill>
                <a:latin typeface="+mn-lt"/>
                <a:ea typeface="+mn-ea"/>
                <a:cs typeface="+mn-cs"/>
              </a:defRPr>
            </a:lvl3pPr>
            <a:lvl4pPr marL="0" indent="0" algn="ctr" defTabSz="914318" rtl="0" eaLnBrk="1" latinLnBrk="0" hangingPunct="1">
              <a:lnSpc>
                <a:spcPct val="150000"/>
              </a:lnSpc>
              <a:spcBef>
                <a:spcPts val="499"/>
              </a:spcBef>
              <a:buFont typeface="Arial" panose="020B0604020202020204" pitchFamily="34" charset="0"/>
              <a:buNone/>
              <a:defRPr sz="1000" kern="1200">
                <a:solidFill>
                  <a:schemeClr val="tx1">
                    <a:alpha val="70000"/>
                  </a:schemeClr>
                </a:solidFill>
                <a:latin typeface="+mn-lt"/>
                <a:ea typeface="+mn-ea"/>
                <a:cs typeface="+mn-cs"/>
              </a:defRPr>
            </a:lvl4pPr>
            <a:lvl5pPr marL="0" indent="0" algn="ctr" defTabSz="914318" rtl="0" eaLnBrk="1" latinLnBrk="0" hangingPunct="1">
              <a:lnSpc>
                <a:spcPct val="120000"/>
              </a:lnSpc>
              <a:spcBef>
                <a:spcPts val="499"/>
              </a:spcBef>
              <a:buFont typeface="Arial" panose="020B0604020202020204" pitchFamily="34" charset="0"/>
              <a:buNone/>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300" b="1" spc="8" dirty="0">
                <a:solidFill>
                  <a:schemeClr val="accent1"/>
                </a:solidFill>
                <a:latin typeface="Arial" charset="0"/>
                <a:ea typeface="Arial" charset="0"/>
                <a:cs typeface="Arial" charset="0"/>
              </a:rPr>
              <a:t>Expand for Image + Map </a:t>
            </a:r>
            <a:br>
              <a:rPr lang="en-US" sz="1300" b="1" spc="8" dirty="0">
                <a:solidFill>
                  <a:schemeClr val="accent1"/>
                </a:solidFill>
                <a:latin typeface="Arial" charset="0"/>
                <a:ea typeface="Arial" charset="0"/>
                <a:cs typeface="Arial" charset="0"/>
              </a:rPr>
            </a:br>
            <a:r>
              <a:rPr lang="en-US" sz="1300" b="1" spc="8" dirty="0">
                <a:solidFill>
                  <a:schemeClr val="accent1"/>
                </a:solidFill>
                <a:latin typeface="Arial" charset="0"/>
                <a:ea typeface="Arial" charset="0"/>
                <a:cs typeface="Arial" charset="0"/>
              </a:rPr>
              <a:t>+ Three CTAs</a:t>
            </a:r>
          </a:p>
        </p:txBody>
      </p:sp>
      <p:cxnSp>
        <p:nvCxnSpPr>
          <p:cNvPr id="62" name="Straight Connector 61">
            <a:extLst>
              <a:ext uri="{FF2B5EF4-FFF2-40B4-BE49-F238E27FC236}">
                <a16:creationId xmlns:a16="http://schemas.microsoft.com/office/drawing/2014/main" id="{CFF457DA-6DAD-7D42-834B-68969099F0BF}"/>
              </a:ext>
            </a:extLst>
          </p:cNvPr>
          <p:cNvCxnSpPr>
            <a:cxnSpLocks/>
          </p:cNvCxnSpPr>
          <p:nvPr/>
        </p:nvCxnSpPr>
        <p:spPr>
          <a:xfrm>
            <a:off x="1091913" y="1734946"/>
            <a:ext cx="0" cy="379371"/>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D70ECED7-69CB-1649-8D64-9DB614889F70}"/>
              </a:ext>
            </a:extLst>
          </p:cNvPr>
          <p:cNvCxnSpPr>
            <a:cxnSpLocks/>
          </p:cNvCxnSpPr>
          <p:nvPr/>
        </p:nvCxnSpPr>
        <p:spPr>
          <a:xfrm>
            <a:off x="4202812" y="1736273"/>
            <a:ext cx="0" cy="379371"/>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89" name="Rectangle 22">
            <a:extLst>
              <a:ext uri="{FF2B5EF4-FFF2-40B4-BE49-F238E27FC236}">
                <a16:creationId xmlns:a16="http://schemas.microsoft.com/office/drawing/2014/main" id="{7D56FCCC-B347-B346-B58D-8D123C919F88}"/>
              </a:ext>
            </a:extLst>
          </p:cNvPr>
          <p:cNvSpPr>
            <a:spLocks noChangeArrowheads="1"/>
          </p:cNvSpPr>
          <p:nvPr/>
        </p:nvSpPr>
        <p:spPr bwMode="auto">
          <a:xfrm>
            <a:off x="7003491" y="2023327"/>
            <a:ext cx="3604273" cy="2076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126">
              <a:spcBef>
                <a:spcPts val="600"/>
              </a:spcBef>
              <a:spcAft>
                <a:spcPts val="600"/>
              </a:spcAft>
              <a:defRPr/>
            </a:pPr>
            <a:r>
              <a:rPr lang="en-US" altLang="en-US" sz="1300" b="1" dirty="0">
                <a:solidFill>
                  <a:srgbClr val="3451F3"/>
                </a:solidFill>
                <a:ea typeface="DIN 2014 Demi" panose="020B0504020202020204" pitchFamily="34" charset="77"/>
                <a:cs typeface="DIN 2014 Demi" panose="020B0504020202020204" pitchFamily="34" charset="77"/>
              </a:rPr>
              <a:t>+ LOCALIZED MAP OPTIONS</a:t>
            </a:r>
          </a:p>
          <a:p>
            <a:pPr marL="285664" indent="-285664" defTabSz="914126">
              <a:spcBef>
                <a:spcPts val="600"/>
              </a:spcBef>
              <a:spcAft>
                <a:spcPts val="600"/>
              </a:spcAft>
              <a:buFont typeface="Wingdings" pitchFamily="2" charset="2"/>
              <a:buChar char="ü"/>
              <a:defRPr/>
            </a:pPr>
            <a:r>
              <a:rPr lang="en-US" altLang="en-US" sz="1300" dirty="0">
                <a:solidFill>
                  <a:srgbClr val="121C4F"/>
                </a:solidFill>
              </a:rPr>
              <a:t>Merchant Address</a:t>
            </a:r>
          </a:p>
          <a:p>
            <a:pPr marL="285664" indent="-285664" defTabSz="914126">
              <a:spcBef>
                <a:spcPts val="600"/>
              </a:spcBef>
              <a:spcAft>
                <a:spcPts val="600"/>
              </a:spcAft>
              <a:buFont typeface="Wingdings" pitchFamily="2" charset="2"/>
              <a:buChar char="ü"/>
              <a:defRPr/>
            </a:pPr>
            <a:r>
              <a:rPr lang="en-US" altLang="en-US" sz="1300" dirty="0">
                <a:solidFill>
                  <a:srgbClr val="121C4F"/>
                </a:solidFill>
              </a:rPr>
              <a:t>User’s Current Location</a:t>
            </a:r>
          </a:p>
          <a:p>
            <a:pPr marL="285664" indent="-285664" defTabSz="914126">
              <a:spcBef>
                <a:spcPts val="600"/>
              </a:spcBef>
              <a:spcAft>
                <a:spcPts val="600"/>
              </a:spcAft>
              <a:buFont typeface="Wingdings" pitchFamily="2" charset="2"/>
              <a:buChar char="ü"/>
              <a:defRPr/>
            </a:pPr>
            <a:r>
              <a:rPr lang="en-US" altLang="en-US" sz="1300" dirty="0">
                <a:solidFill>
                  <a:srgbClr val="121C4F"/>
                </a:solidFill>
              </a:rPr>
              <a:t>User’s Distance to Store</a:t>
            </a:r>
          </a:p>
          <a:p>
            <a:pPr marL="285664" indent="-285664" defTabSz="914126">
              <a:spcBef>
                <a:spcPts val="600"/>
              </a:spcBef>
              <a:spcAft>
                <a:spcPts val="600"/>
              </a:spcAft>
              <a:buFont typeface="Wingdings" pitchFamily="2" charset="2"/>
              <a:buChar char="ü"/>
              <a:defRPr/>
            </a:pPr>
            <a:endParaRPr lang="en-US" altLang="en-US" sz="1400" dirty="0">
              <a:solidFill>
                <a:srgbClr val="121C4F"/>
              </a:solidFill>
            </a:endParaRPr>
          </a:p>
          <a:p>
            <a:pPr defTabSz="914126">
              <a:defRPr/>
            </a:pPr>
            <a:r>
              <a:rPr lang="en-US" altLang="en-US" sz="1400" b="1" dirty="0">
                <a:solidFill>
                  <a:srgbClr val="3451F3"/>
                </a:solidFill>
                <a:ea typeface="DIN 2014 Demi" panose="020B0504020202020204" pitchFamily="34" charset="77"/>
                <a:cs typeface="DIN 2014 Demi" panose="020B0504020202020204" pitchFamily="34" charset="77"/>
              </a:rPr>
              <a:t> </a:t>
            </a:r>
          </a:p>
        </p:txBody>
      </p:sp>
      <p:sp>
        <p:nvSpPr>
          <p:cNvPr id="90" name="Rectangle 22">
            <a:extLst>
              <a:ext uri="{FF2B5EF4-FFF2-40B4-BE49-F238E27FC236}">
                <a16:creationId xmlns:a16="http://schemas.microsoft.com/office/drawing/2014/main" id="{6A91C271-4241-CC4D-B002-829A121A34DE}"/>
              </a:ext>
            </a:extLst>
          </p:cNvPr>
          <p:cNvSpPr>
            <a:spLocks noChangeArrowheads="1"/>
          </p:cNvSpPr>
          <p:nvPr/>
        </p:nvSpPr>
        <p:spPr bwMode="auto">
          <a:xfrm>
            <a:off x="7004684" y="3635295"/>
            <a:ext cx="3164171" cy="1984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126">
              <a:spcBef>
                <a:spcPts val="600"/>
              </a:spcBef>
              <a:spcAft>
                <a:spcPts val="600"/>
              </a:spcAft>
              <a:defRPr/>
            </a:pPr>
            <a:r>
              <a:rPr lang="en-US" altLang="en-US" sz="1300" b="1" dirty="0">
                <a:solidFill>
                  <a:srgbClr val="FF0000"/>
                </a:solidFill>
                <a:ea typeface="DIN 2014 Demi" panose="020B0504020202020204" pitchFamily="34" charset="77"/>
                <a:cs typeface="DIN 2014 Demi" panose="020B0504020202020204" pitchFamily="34" charset="77"/>
              </a:rPr>
              <a:t>+ AVAILABLE CALLS TO ACTION</a:t>
            </a:r>
          </a:p>
          <a:p>
            <a:pPr marL="285664" indent="-285664" defTabSz="914126">
              <a:spcBef>
                <a:spcPts val="600"/>
              </a:spcBef>
              <a:spcAft>
                <a:spcPts val="600"/>
              </a:spcAft>
              <a:buFont typeface="Wingdings" pitchFamily="2" charset="2"/>
              <a:buChar char="ü"/>
              <a:defRPr/>
            </a:pPr>
            <a:r>
              <a:rPr lang="en-US" altLang="en-US" sz="1300" dirty="0">
                <a:solidFill>
                  <a:srgbClr val="121C4F"/>
                </a:solidFill>
              </a:rPr>
              <a:t>Visit Site</a:t>
            </a:r>
          </a:p>
          <a:p>
            <a:pPr marL="285664" indent="-285664" defTabSz="914126">
              <a:spcBef>
                <a:spcPts val="600"/>
              </a:spcBef>
              <a:spcAft>
                <a:spcPts val="600"/>
              </a:spcAft>
              <a:buFont typeface="Wingdings" pitchFamily="2" charset="2"/>
              <a:buChar char="ü"/>
              <a:defRPr/>
            </a:pPr>
            <a:r>
              <a:rPr lang="en-US" altLang="en-US" sz="1300" dirty="0">
                <a:solidFill>
                  <a:srgbClr val="121C4F"/>
                </a:solidFill>
              </a:rPr>
              <a:t>Get Coupon</a:t>
            </a:r>
          </a:p>
          <a:p>
            <a:pPr marL="285664" indent="-285664" defTabSz="914126">
              <a:spcBef>
                <a:spcPts val="600"/>
              </a:spcBef>
              <a:spcAft>
                <a:spcPts val="600"/>
              </a:spcAft>
              <a:buFont typeface="Wingdings" pitchFamily="2" charset="2"/>
              <a:buChar char="ü"/>
              <a:defRPr/>
            </a:pPr>
            <a:r>
              <a:rPr lang="en-US" altLang="en-US" sz="1300" dirty="0">
                <a:solidFill>
                  <a:srgbClr val="121C4F"/>
                </a:solidFill>
              </a:rPr>
              <a:t>Save Offer</a:t>
            </a:r>
          </a:p>
          <a:p>
            <a:pPr marL="285664" indent="-285664" defTabSz="914126">
              <a:spcBef>
                <a:spcPts val="600"/>
              </a:spcBef>
              <a:spcAft>
                <a:spcPts val="600"/>
              </a:spcAft>
              <a:buFont typeface="Wingdings" pitchFamily="2" charset="2"/>
              <a:buChar char="ü"/>
              <a:defRPr/>
            </a:pPr>
            <a:r>
              <a:rPr lang="en-US" altLang="en-US" sz="1300" dirty="0">
                <a:solidFill>
                  <a:srgbClr val="121C4F"/>
                </a:solidFill>
              </a:rPr>
              <a:t>Click for Directions</a:t>
            </a:r>
          </a:p>
          <a:p>
            <a:pPr defTabSz="914126">
              <a:defRPr/>
            </a:pPr>
            <a:r>
              <a:rPr lang="en-US" altLang="en-US" sz="1300" b="1" dirty="0">
                <a:solidFill>
                  <a:srgbClr val="3451F3"/>
                </a:solidFill>
                <a:ea typeface="DIN 2014 Demi" panose="020B0504020202020204" pitchFamily="34" charset="77"/>
                <a:cs typeface="DIN 2014 Demi" panose="020B0504020202020204" pitchFamily="34" charset="77"/>
              </a:rPr>
              <a:t> </a:t>
            </a:r>
          </a:p>
        </p:txBody>
      </p:sp>
      <p:sp>
        <p:nvSpPr>
          <p:cNvPr id="92" name="TextBox 91">
            <a:extLst>
              <a:ext uri="{FF2B5EF4-FFF2-40B4-BE49-F238E27FC236}">
                <a16:creationId xmlns:a16="http://schemas.microsoft.com/office/drawing/2014/main" id="{45C12FF1-9FA0-0645-B166-450944C05A3C}"/>
              </a:ext>
            </a:extLst>
          </p:cNvPr>
          <p:cNvSpPr txBox="1"/>
          <p:nvPr/>
        </p:nvSpPr>
        <p:spPr>
          <a:xfrm>
            <a:off x="8571096" y="3983513"/>
            <a:ext cx="1735090" cy="1400018"/>
          </a:xfrm>
          <a:prstGeom prst="rect">
            <a:avLst/>
          </a:prstGeom>
          <a:noFill/>
        </p:spPr>
        <p:txBody>
          <a:bodyPr wrap="square" rtlCol="0">
            <a:spAutoFit/>
          </a:bodyPr>
          <a:lstStyle/>
          <a:p>
            <a:pPr marL="285664" indent="-285664">
              <a:spcBef>
                <a:spcPts val="600"/>
              </a:spcBef>
              <a:spcAft>
                <a:spcPts val="600"/>
              </a:spcAft>
              <a:buFont typeface="Wingdings" pitchFamily="2" charset="2"/>
              <a:buChar char="ü"/>
              <a:defRPr/>
            </a:pPr>
            <a:r>
              <a:rPr lang="en-US" altLang="en-US" sz="1300" dirty="0">
                <a:solidFill>
                  <a:srgbClr val="121C4F"/>
                </a:solidFill>
                <a:latin typeface="Arial" panose="020B0604020202020204" pitchFamily="34" charset="0"/>
                <a:cs typeface="Arial" panose="020B0604020202020204" pitchFamily="34" charset="0"/>
              </a:rPr>
              <a:t>Order Online</a:t>
            </a:r>
          </a:p>
          <a:p>
            <a:pPr marL="285664" indent="-285664">
              <a:spcBef>
                <a:spcPts val="600"/>
              </a:spcBef>
              <a:spcAft>
                <a:spcPts val="600"/>
              </a:spcAft>
              <a:buFont typeface="Wingdings" pitchFamily="2" charset="2"/>
              <a:buChar char="ü"/>
              <a:defRPr/>
            </a:pPr>
            <a:r>
              <a:rPr lang="en-US" altLang="en-US" sz="1300" dirty="0">
                <a:solidFill>
                  <a:srgbClr val="121C4F"/>
                </a:solidFill>
                <a:latin typeface="Arial" panose="020B0604020202020204" pitchFamily="34" charset="0"/>
                <a:cs typeface="Arial" panose="020B0604020202020204" pitchFamily="34" charset="0"/>
              </a:rPr>
              <a:t>Download App</a:t>
            </a:r>
          </a:p>
          <a:p>
            <a:pPr marL="285664" indent="-285664">
              <a:spcBef>
                <a:spcPts val="600"/>
              </a:spcBef>
              <a:spcAft>
                <a:spcPts val="600"/>
              </a:spcAft>
              <a:buFont typeface="Wingdings" pitchFamily="2" charset="2"/>
              <a:buChar char="ü"/>
              <a:defRPr/>
            </a:pPr>
            <a:r>
              <a:rPr lang="en-US" altLang="en-US" sz="1300" dirty="0">
                <a:solidFill>
                  <a:srgbClr val="121C4F"/>
                </a:solidFill>
                <a:latin typeface="Arial" panose="020B0604020202020204" pitchFamily="34" charset="0"/>
                <a:cs typeface="Arial" panose="020B0604020202020204" pitchFamily="34" charset="0"/>
              </a:rPr>
              <a:t>Click to Call</a:t>
            </a:r>
          </a:p>
          <a:p>
            <a:endParaRPr lang="en-US" sz="1799" dirty="0"/>
          </a:p>
        </p:txBody>
      </p:sp>
      <p:grpSp>
        <p:nvGrpSpPr>
          <p:cNvPr id="11" name="Group 10">
            <a:extLst>
              <a:ext uri="{FF2B5EF4-FFF2-40B4-BE49-F238E27FC236}">
                <a16:creationId xmlns:a16="http://schemas.microsoft.com/office/drawing/2014/main" id="{ECD05EAA-1BEB-DA4E-8928-567D7577F9E7}"/>
              </a:ext>
            </a:extLst>
          </p:cNvPr>
          <p:cNvGrpSpPr/>
          <p:nvPr/>
        </p:nvGrpSpPr>
        <p:grpSpPr>
          <a:xfrm>
            <a:off x="4319416" y="2654653"/>
            <a:ext cx="1652289" cy="3584400"/>
            <a:chOff x="4320541" y="2654451"/>
            <a:chExt cx="1652719" cy="3585334"/>
          </a:xfrm>
        </p:grpSpPr>
        <p:pic>
          <p:nvPicPr>
            <p:cNvPr id="24" name="Picture 23">
              <a:extLst>
                <a:ext uri="{FF2B5EF4-FFF2-40B4-BE49-F238E27FC236}">
                  <a16:creationId xmlns:a16="http://schemas.microsoft.com/office/drawing/2014/main" id="{E58C747E-133B-A54C-8D81-368ADA66D13E}"/>
                </a:ext>
              </a:extLst>
            </p:cNvPr>
            <p:cNvPicPr>
              <a:picLocks noChangeAspect="1"/>
            </p:cNvPicPr>
            <p:nvPr/>
          </p:nvPicPr>
          <p:blipFill rotWithShape="1">
            <a:blip r:embed="rId3">
              <a:extLst>
                <a:ext uri="{28A0092B-C50C-407E-A947-70E740481C1C}">
                  <a14:useLocalDpi xmlns:a14="http://schemas.microsoft.com/office/drawing/2010/main" val="0"/>
                </a:ext>
              </a:extLst>
            </a:blip>
            <a:srcRect l="9950" t="11802" r="8493" b="14427"/>
            <a:stretch/>
          </p:blipFill>
          <p:spPr>
            <a:xfrm>
              <a:off x="4384702" y="3108325"/>
              <a:ext cx="1524396" cy="2695972"/>
            </a:xfrm>
            <a:prstGeom prst="rect">
              <a:avLst/>
            </a:prstGeom>
          </p:spPr>
        </p:pic>
        <p:pic>
          <p:nvPicPr>
            <p:cNvPr id="7" name="Picture 6">
              <a:extLst>
                <a:ext uri="{FF2B5EF4-FFF2-40B4-BE49-F238E27FC236}">
                  <a16:creationId xmlns:a16="http://schemas.microsoft.com/office/drawing/2014/main" id="{73AF4C9B-09B3-8C4D-B440-63FD879DEB13}"/>
                </a:ext>
              </a:extLst>
            </p:cNvPr>
            <p:cNvPicPr>
              <a:picLocks noChangeAspect="1"/>
            </p:cNvPicPr>
            <p:nvPr/>
          </p:nvPicPr>
          <p:blipFill>
            <a:blip r:embed="rId4"/>
            <a:stretch>
              <a:fillRect/>
            </a:stretch>
          </p:blipFill>
          <p:spPr>
            <a:xfrm>
              <a:off x="4320541" y="2654451"/>
              <a:ext cx="1652719" cy="3585334"/>
            </a:xfrm>
            <a:prstGeom prst="rect">
              <a:avLst/>
            </a:prstGeom>
          </p:spPr>
        </p:pic>
      </p:grpSp>
      <p:grpSp>
        <p:nvGrpSpPr>
          <p:cNvPr id="50" name="Group 49">
            <a:extLst>
              <a:ext uri="{FF2B5EF4-FFF2-40B4-BE49-F238E27FC236}">
                <a16:creationId xmlns:a16="http://schemas.microsoft.com/office/drawing/2014/main" id="{02D4A181-978D-F94E-ADDE-9C3DA8D40829}"/>
              </a:ext>
            </a:extLst>
          </p:cNvPr>
          <p:cNvGrpSpPr/>
          <p:nvPr/>
        </p:nvGrpSpPr>
        <p:grpSpPr>
          <a:xfrm>
            <a:off x="1215688" y="2654652"/>
            <a:ext cx="1652289" cy="3584400"/>
            <a:chOff x="1216005" y="2654450"/>
            <a:chExt cx="1652719" cy="3585334"/>
          </a:xfrm>
        </p:grpSpPr>
        <p:grpSp>
          <p:nvGrpSpPr>
            <p:cNvPr id="51" name="Group 50">
              <a:extLst>
                <a:ext uri="{FF2B5EF4-FFF2-40B4-BE49-F238E27FC236}">
                  <a16:creationId xmlns:a16="http://schemas.microsoft.com/office/drawing/2014/main" id="{DE7C0941-723E-6F43-AF76-2F773811303A}"/>
                </a:ext>
              </a:extLst>
            </p:cNvPr>
            <p:cNvGrpSpPr/>
            <p:nvPr/>
          </p:nvGrpSpPr>
          <p:grpSpPr>
            <a:xfrm>
              <a:off x="1280166" y="3108324"/>
              <a:ext cx="1524396" cy="2695972"/>
              <a:chOff x="2804562" y="7534353"/>
              <a:chExt cx="1580139" cy="2616122"/>
            </a:xfrm>
          </p:grpSpPr>
          <p:pic>
            <p:nvPicPr>
              <p:cNvPr id="53" name="Picture 52">
                <a:extLst>
                  <a:ext uri="{FF2B5EF4-FFF2-40B4-BE49-F238E27FC236}">
                    <a16:creationId xmlns:a16="http://schemas.microsoft.com/office/drawing/2014/main" id="{49071B5D-313B-4441-9551-96F60E3AF0B5}"/>
                  </a:ext>
                </a:extLst>
              </p:cNvPr>
              <p:cNvPicPr>
                <a:picLocks noChangeAspect="1"/>
              </p:cNvPicPr>
              <p:nvPr/>
            </p:nvPicPr>
            <p:blipFill rotWithShape="1">
              <a:blip r:embed="rId5">
                <a:extLst>
                  <a:ext uri="{28A0092B-C50C-407E-A947-70E740481C1C}">
                    <a14:useLocalDpi xmlns:a14="http://schemas.microsoft.com/office/drawing/2010/main" val="0"/>
                  </a:ext>
                </a:extLst>
              </a:blip>
              <a:srcRect l="8851" t="11946" r="8406" b="15169"/>
              <a:stretch/>
            </p:blipFill>
            <p:spPr>
              <a:xfrm>
                <a:off x="2804562" y="7534353"/>
                <a:ext cx="1580139" cy="2616122"/>
              </a:xfrm>
              <a:prstGeom prst="rect">
                <a:avLst/>
              </a:prstGeom>
            </p:spPr>
          </p:pic>
          <p:pic>
            <p:nvPicPr>
              <p:cNvPr id="55" name="Picture 54">
                <a:extLst>
                  <a:ext uri="{FF2B5EF4-FFF2-40B4-BE49-F238E27FC236}">
                    <a16:creationId xmlns:a16="http://schemas.microsoft.com/office/drawing/2014/main" id="{2FC771AF-6441-5A49-B172-F49AA1A91EDA}"/>
                  </a:ext>
                </a:extLst>
              </p:cNvPr>
              <p:cNvPicPr>
                <a:picLocks noChangeAspect="1"/>
              </p:cNvPicPr>
              <p:nvPr/>
            </p:nvPicPr>
            <p:blipFill>
              <a:blip r:embed="rId6">
                <a:alphaModFix amt="50000"/>
                <a:extLst>
                  <a:ext uri="{28A0092B-C50C-407E-A947-70E740481C1C}">
                    <a14:useLocalDpi xmlns:a14="http://schemas.microsoft.com/office/drawing/2010/main" val="0"/>
                  </a:ext>
                </a:extLst>
              </a:blip>
              <a:stretch>
                <a:fillRect/>
              </a:stretch>
            </p:blipFill>
            <p:spPr>
              <a:xfrm>
                <a:off x="2837663" y="8002889"/>
                <a:ext cx="1511405" cy="2123524"/>
              </a:xfrm>
              <a:prstGeom prst="rect">
                <a:avLst/>
              </a:prstGeom>
            </p:spPr>
          </p:pic>
        </p:grpSp>
        <p:pic>
          <p:nvPicPr>
            <p:cNvPr id="52" name="Picture 51">
              <a:extLst>
                <a:ext uri="{FF2B5EF4-FFF2-40B4-BE49-F238E27FC236}">
                  <a16:creationId xmlns:a16="http://schemas.microsoft.com/office/drawing/2014/main" id="{AB1036B4-B220-0D49-97B3-C49D7B9A85F3}"/>
                </a:ext>
              </a:extLst>
            </p:cNvPr>
            <p:cNvPicPr>
              <a:picLocks noChangeAspect="1"/>
            </p:cNvPicPr>
            <p:nvPr/>
          </p:nvPicPr>
          <p:blipFill>
            <a:blip r:embed="rId4"/>
            <a:stretch>
              <a:fillRect/>
            </a:stretch>
          </p:blipFill>
          <p:spPr>
            <a:xfrm>
              <a:off x="1216005" y="2654450"/>
              <a:ext cx="1652719" cy="3585334"/>
            </a:xfrm>
            <a:prstGeom prst="rect">
              <a:avLst/>
            </a:prstGeom>
          </p:spPr>
        </p:pic>
      </p:grpSp>
      <p:sp>
        <p:nvSpPr>
          <p:cNvPr id="3" name="Rectangle 2">
            <a:hlinkClick r:id="rId7"/>
          </p:cNvPr>
          <p:cNvSpPr/>
          <p:nvPr/>
        </p:nvSpPr>
        <p:spPr>
          <a:xfrm>
            <a:off x="3344228" y="6228639"/>
            <a:ext cx="6094413" cy="369236"/>
          </a:xfrm>
          <a:prstGeom prst="rect">
            <a:avLst/>
          </a:prstGeom>
        </p:spPr>
        <p:txBody>
          <a:bodyPr>
            <a:spAutoFit/>
          </a:bodyPr>
          <a:lstStyle/>
          <a:p>
            <a:r>
              <a:rPr lang="en-US" sz="1799" b="1" dirty="0">
                <a:hlinkClick r:id="rId7"/>
              </a:rPr>
              <a:t>DEMO</a:t>
            </a:r>
            <a:endParaRPr lang="en-US" sz="1799" b="1" dirty="0"/>
          </a:p>
        </p:txBody>
      </p:sp>
      <p:pic>
        <p:nvPicPr>
          <p:cNvPr id="4" name="Picture 3"/>
          <p:cNvPicPr>
            <a:picLocks noChangeAspect="1"/>
          </p:cNvPicPr>
          <p:nvPr/>
        </p:nvPicPr>
        <p:blipFill rotWithShape="1">
          <a:blip r:embed="rId8"/>
          <a:srcRect l="26787" r="53881" b="90304"/>
          <a:stretch/>
        </p:blipFill>
        <p:spPr>
          <a:xfrm>
            <a:off x="2400129" y="3341526"/>
            <a:ext cx="349640" cy="97490"/>
          </a:xfrm>
          <a:prstGeom prst="rect">
            <a:avLst/>
          </a:prstGeom>
        </p:spPr>
      </p:pic>
      <p:pic>
        <p:nvPicPr>
          <p:cNvPr id="29" name="Picture 28"/>
          <p:cNvPicPr>
            <a:picLocks noChangeAspect="1"/>
          </p:cNvPicPr>
          <p:nvPr/>
        </p:nvPicPr>
        <p:blipFill rotWithShape="1">
          <a:blip r:embed="rId8"/>
          <a:srcRect l="29861" t="-213" r="53881" b="90304"/>
          <a:stretch/>
        </p:blipFill>
        <p:spPr>
          <a:xfrm>
            <a:off x="5270087" y="4105517"/>
            <a:ext cx="606585" cy="205537"/>
          </a:xfrm>
          <a:prstGeom prst="rect">
            <a:avLst/>
          </a:prstGeom>
        </p:spPr>
      </p:pic>
      <p:pic>
        <p:nvPicPr>
          <p:cNvPr id="8" name="Picture 7"/>
          <p:cNvPicPr>
            <a:picLocks noChangeAspect="1"/>
          </p:cNvPicPr>
          <p:nvPr/>
        </p:nvPicPr>
        <p:blipFill rotWithShape="1">
          <a:blip r:embed="rId9"/>
          <a:srcRect l="2684" r="1"/>
          <a:stretch/>
        </p:blipFill>
        <p:spPr>
          <a:xfrm>
            <a:off x="4399403" y="3141300"/>
            <a:ext cx="1494561" cy="1279827"/>
          </a:xfrm>
          <a:prstGeom prst="rect">
            <a:avLst/>
          </a:prstGeom>
        </p:spPr>
      </p:pic>
      <p:pic>
        <p:nvPicPr>
          <p:cNvPr id="17414" name="Picture 6" descr="screenshot"/>
          <p:cNvPicPr>
            <a:picLocks noChangeAspect="1" noChangeArrowheads="1"/>
          </p:cNvPicPr>
          <p:nvPr/>
        </p:nvPicPr>
        <p:blipFill rotWithShape="1">
          <a:blip r:embed="rId10">
            <a:extLst>
              <a:ext uri="{28A0092B-C50C-407E-A947-70E740481C1C}">
                <a14:useLocalDpi xmlns:a14="http://schemas.microsoft.com/office/drawing/2010/main" val="0"/>
              </a:ext>
            </a:extLst>
          </a:blip>
          <a:srcRect l="32851" t="3386" b="1"/>
          <a:stretch/>
        </p:blipFill>
        <p:spPr bwMode="auto">
          <a:xfrm>
            <a:off x="1291253" y="3326156"/>
            <a:ext cx="1489622" cy="26496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A92B003-B17B-D508-FF2D-5C7B7058DEE1}"/>
              </a:ext>
            </a:extLst>
          </p:cNvPr>
          <p:cNvPicPr>
            <a:picLocks noChangeAspect="1"/>
          </p:cNvPicPr>
          <p:nvPr/>
        </p:nvPicPr>
        <p:blipFill>
          <a:blip r:embed="rId11"/>
          <a:stretch>
            <a:fillRect/>
          </a:stretch>
        </p:blipFill>
        <p:spPr>
          <a:xfrm>
            <a:off x="4370332" y="3141300"/>
            <a:ext cx="1530429" cy="1263715"/>
          </a:xfrm>
          <a:prstGeom prst="rect">
            <a:avLst/>
          </a:prstGeom>
        </p:spPr>
      </p:pic>
      <p:pic>
        <p:nvPicPr>
          <p:cNvPr id="9" name="Picture 8">
            <a:extLst>
              <a:ext uri="{FF2B5EF4-FFF2-40B4-BE49-F238E27FC236}">
                <a16:creationId xmlns:a16="http://schemas.microsoft.com/office/drawing/2014/main" id="{BF5C9907-E7B0-25F3-8E39-87EE24EE8B7B}"/>
              </a:ext>
            </a:extLst>
          </p:cNvPr>
          <p:cNvPicPr>
            <a:picLocks noChangeAspect="1"/>
          </p:cNvPicPr>
          <p:nvPr/>
        </p:nvPicPr>
        <p:blipFill>
          <a:blip r:embed="rId12"/>
          <a:stretch>
            <a:fillRect/>
          </a:stretch>
        </p:blipFill>
        <p:spPr>
          <a:xfrm>
            <a:off x="1264437" y="3269309"/>
            <a:ext cx="1552622" cy="321810"/>
          </a:xfrm>
          <a:prstGeom prst="rect">
            <a:avLst/>
          </a:prstGeom>
        </p:spPr>
      </p:pic>
      <p:pic>
        <p:nvPicPr>
          <p:cNvPr id="32" name="Picture 31" descr="Map&#10;&#10;Description automatically generated">
            <a:extLst>
              <a:ext uri="{FF2B5EF4-FFF2-40B4-BE49-F238E27FC236}">
                <a16:creationId xmlns:a16="http://schemas.microsoft.com/office/drawing/2014/main" id="{3BC101F7-C7B0-E8F8-C4EE-8A3644FED137}"/>
              </a:ext>
            </a:extLst>
          </p:cNvPr>
          <p:cNvPicPr>
            <a:picLocks noChangeAspect="1"/>
          </p:cNvPicPr>
          <p:nvPr/>
        </p:nvPicPr>
        <p:blipFill>
          <a:blip r:embed="rId13"/>
          <a:stretch>
            <a:fillRect/>
          </a:stretch>
        </p:blipFill>
        <p:spPr>
          <a:xfrm>
            <a:off x="4389293" y="4851892"/>
            <a:ext cx="1521384" cy="924240"/>
          </a:xfrm>
          <a:prstGeom prst="rect">
            <a:avLst/>
          </a:prstGeom>
          <a:noFill/>
        </p:spPr>
      </p:pic>
    </p:spTree>
    <p:extLst>
      <p:ext uri="{BB962C8B-B14F-4D97-AF65-F5344CB8AC3E}">
        <p14:creationId xmlns:p14="http://schemas.microsoft.com/office/powerpoint/2010/main" val="3547225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AA2A9F6-7EDD-873A-1A02-438370418D3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5222" y="1640085"/>
            <a:ext cx="2917438" cy="2145106"/>
          </a:xfrm>
          <a:prstGeom prst="rect">
            <a:avLst/>
          </a:prstGeom>
        </p:spPr>
      </p:pic>
      <p:sp>
        <p:nvSpPr>
          <p:cNvPr id="4" name="TextBox 3">
            <a:extLst>
              <a:ext uri="{FF2B5EF4-FFF2-40B4-BE49-F238E27FC236}">
                <a16:creationId xmlns:a16="http://schemas.microsoft.com/office/drawing/2014/main" id="{E5C78703-0BDA-4441-A969-BD8EFB22E7E4}"/>
              </a:ext>
            </a:extLst>
          </p:cNvPr>
          <p:cNvSpPr txBox="1"/>
          <p:nvPr/>
        </p:nvSpPr>
        <p:spPr>
          <a:xfrm>
            <a:off x="666111" y="366047"/>
            <a:ext cx="10917996" cy="523092"/>
          </a:xfrm>
          <a:prstGeom prst="rect">
            <a:avLst/>
          </a:prstGeom>
          <a:noFill/>
        </p:spPr>
        <p:txBody>
          <a:bodyPr wrap="square" rtlCol="0">
            <a:spAutoFit/>
          </a:bodyPr>
          <a:lstStyle/>
          <a:p>
            <a:pPr algn="ctr"/>
            <a:r>
              <a:rPr lang="en-US" sz="2799" b="1" dirty="0">
                <a:solidFill>
                  <a:schemeClr val="accent1"/>
                </a:solidFill>
                <a:latin typeface="Arial" panose="020B0604020202020204" pitchFamily="34" charset="0"/>
                <a:ea typeface="Bebas Neue" charset="0"/>
                <a:cs typeface="Arial" panose="020B0604020202020204" pitchFamily="34" charset="0"/>
              </a:rPr>
              <a:t>Local OTT Creative Example </a:t>
            </a:r>
            <a:endParaRPr lang="en-US" sz="2799" b="1" dirty="0">
              <a:solidFill>
                <a:srgbClr val="121C4F"/>
              </a:solidFill>
              <a:latin typeface="Arial" panose="020B0604020202020204" pitchFamily="34" charset="0"/>
              <a:ea typeface="Bebas Neue" charset="0"/>
              <a:cs typeface="Arial" panose="020B0604020202020204" pitchFamily="34" charset="0"/>
            </a:endParaRPr>
          </a:p>
        </p:txBody>
      </p:sp>
      <p:pic>
        <p:nvPicPr>
          <p:cNvPr id="3" name="Picture 2">
            <a:extLst>
              <a:ext uri="{FF2B5EF4-FFF2-40B4-BE49-F238E27FC236}">
                <a16:creationId xmlns:a16="http://schemas.microsoft.com/office/drawing/2014/main" id="{DC5B28F2-1F45-B089-6AC3-C52D817276F7}"/>
              </a:ext>
            </a:extLst>
          </p:cNvPr>
          <p:cNvPicPr>
            <a:picLocks noChangeAspect="1"/>
          </p:cNvPicPr>
          <p:nvPr/>
        </p:nvPicPr>
        <p:blipFill>
          <a:blip r:embed="rId4"/>
          <a:stretch>
            <a:fillRect/>
          </a:stretch>
        </p:blipFill>
        <p:spPr>
          <a:xfrm>
            <a:off x="958850" y="2025650"/>
            <a:ext cx="2114549" cy="1263649"/>
          </a:xfrm>
          <a:prstGeom prst="rect">
            <a:avLst/>
          </a:prstGeom>
        </p:spPr>
      </p:pic>
      <p:sp>
        <p:nvSpPr>
          <p:cNvPr id="8" name="Rectangle 7">
            <a:extLst>
              <a:ext uri="{FF2B5EF4-FFF2-40B4-BE49-F238E27FC236}">
                <a16:creationId xmlns:a16="http://schemas.microsoft.com/office/drawing/2014/main" id="{93E3CE6F-CA37-3982-93B1-9D1F2ECD6057}"/>
              </a:ext>
            </a:extLst>
          </p:cNvPr>
          <p:cNvSpPr/>
          <p:nvPr/>
        </p:nvSpPr>
        <p:spPr>
          <a:xfrm>
            <a:off x="3625702" y="2107919"/>
            <a:ext cx="2392326" cy="900246"/>
          </a:xfrm>
          <a:prstGeom prst="rect">
            <a:avLst/>
          </a:prstGeom>
        </p:spPr>
        <p:txBody>
          <a:bodyPr wrap="square">
            <a:spAutoFit/>
          </a:bodyPr>
          <a:lstStyle/>
          <a:p>
            <a:pPr>
              <a:defRPr/>
            </a:pPr>
            <a:r>
              <a:rPr lang="en-US" sz="1050" b="1" dirty="0">
                <a:solidFill>
                  <a:srgbClr val="E67B21"/>
                </a:solidFill>
                <a:latin typeface="Arial" panose="020B0604020202020204"/>
              </a:rPr>
              <a:t>CTV, OTT, OLV</a:t>
            </a:r>
          </a:p>
          <a:p>
            <a:pPr>
              <a:defRPr/>
            </a:pPr>
            <a:r>
              <a:rPr lang="en-US" sz="1050" dirty="0">
                <a:solidFill>
                  <a:srgbClr val="646A6A"/>
                </a:solidFill>
                <a:latin typeface="Arial" panose="020B0604020202020204"/>
              </a:rPr>
              <a:t>Broad reach with sight, sound, and motion. Contextual and DCO features. Retarget viewers with display for ease of response. </a:t>
            </a:r>
          </a:p>
        </p:txBody>
      </p:sp>
      <p:sp>
        <p:nvSpPr>
          <p:cNvPr id="11" name="TextBox 10">
            <a:extLst>
              <a:ext uri="{FF2B5EF4-FFF2-40B4-BE49-F238E27FC236}">
                <a16:creationId xmlns:a16="http://schemas.microsoft.com/office/drawing/2014/main" id="{DC18BD29-68DF-306C-0EF8-7845F4236B80}"/>
              </a:ext>
            </a:extLst>
          </p:cNvPr>
          <p:cNvSpPr txBox="1"/>
          <p:nvPr/>
        </p:nvSpPr>
        <p:spPr>
          <a:xfrm>
            <a:off x="666111" y="4596414"/>
            <a:ext cx="4933507" cy="648586"/>
          </a:xfrm>
          <a:prstGeom prst="rect">
            <a:avLst/>
          </a:prstGeom>
        </p:spPr>
        <p:txBody>
          <a:bodyPr vert="horz" wrap="square" lIns="0" tIns="0" rIns="0" bIns="0" rtlCol="0" anchor="t" anchorCtr="0">
            <a:noAutofit/>
          </a:bodyPr>
          <a:lstStyle/>
          <a:p>
            <a:pPr algn="l"/>
            <a:r>
              <a:rPr lang="en-US" sz="2400" b="0" i="0" spc="100" baseline="0" dirty="0">
                <a:solidFill>
                  <a:schemeClr val="accent2"/>
                </a:solidFill>
              </a:rPr>
              <a:t>LINK to OTT Example:  </a:t>
            </a:r>
            <a:r>
              <a:rPr lang="en-US" sz="2400" b="1" i="0" spc="100" baseline="0" dirty="0">
                <a:solidFill>
                  <a:schemeClr val="accent6">
                    <a:lumMod val="75000"/>
                  </a:schemeClr>
                </a:solidFill>
                <a:hlinkClick r:id="rId5"/>
              </a:rPr>
              <a:t>HERE</a:t>
            </a:r>
            <a:endParaRPr lang="en-US" sz="2400" b="1" i="0" spc="100" baseline="0" dirty="0">
              <a:solidFill>
                <a:schemeClr val="accent6">
                  <a:lumMod val="75000"/>
                </a:schemeClr>
              </a:solidFill>
            </a:endParaRPr>
          </a:p>
        </p:txBody>
      </p:sp>
      <p:pic>
        <p:nvPicPr>
          <p:cNvPr id="13" name="Picture 12">
            <a:extLst>
              <a:ext uri="{FF2B5EF4-FFF2-40B4-BE49-F238E27FC236}">
                <a16:creationId xmlns:a16="http://schemas.microsoft.com/office/drawing/2014/main" id="{37D987A8-34C9-65CD-B392-EB7651DDC603}"/>
              </a:ext>
            </a:extLst>
          </p:cNvPr>
          <p:cNvPicPr>
            <a:picLocks noChangeAspect="1"/>
          </p:cNvPicPr>
          <p:nvPr/>
        </p:nvPicPr>
        <p:blipFill>
          <a:blip r:embed="rId6"/>
          <a:stretch>
            <a:fillRect/>
          </a:stretch>
        </p:blipFill>
        <p:spPr>
          <a:xfrm>
            <a:off x="6310474" y="1745357"/>
            <a:ext cx="5181866" cy="3124361"/>
          </a:xfrm>
          <a:prstGeom prst="rect">
            <a:avLst/>
          </a:prstGeom>
        </p:spPr>
      </p:pic>
    </p:spTree>
    <p:extLst>
      <p:ext uri="{BB962C8B-B14F-4D97-AF65-F5344CB8AC3E}">
        <p14:creationId xmlns:p14="http://schemas.microsoft.com/office/powerpoint/2010/main" val="4184302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7CCF5-4A66-46DE-ACF9-2939314DDDBD}"/>
              </a:ext>
            </a:extLst>
          </p:cNvPr>
          <p:cNvSpPr>
            <a:spLocks noGrp="1"/>
          </p:cNvSpPr>
          <p:nvPr>
            <p:ph type="title"/>
          </p:nvPr>
        </p:nvSpPr>
        <p:spPr>
          <a:xfrm>
            <a:off x="2965787" y="448625"/>
            <a:ext cx="6085746" cy="898654"/>
          </a:xfrm>
        </p:spPr>
        <p:txBody>
          <a:bodyPr vert="horz" lIns="0" tIns="0" rIns="0" bIns="0" rtlCol="0" anchor="t" anchorCtr="0">
            <a:normAutofit/>
          </a:bodyPr>
          <a:lstStyle/>
          <a:p>
            <a:pPr algn="ctr"/>
            <a:r>
              <a:rPr lang="en-US" dirty="0"/>
              <a:t>Connect with </a:t>
            </a:r>
            <a:r>
              <a:rPr lang="en-US" b="1" kern="1200" cap="none" baseline="0" dirty="0">
                <a:latin typeface="Arial"/>
                <a:ea typeface="+mj-ea"/>
                <a:cs typeface="Arial"/>
              </a:rPr>
              <a:t>the RIGHT Consumer</a:t>
            </a:r>
          </a:p>
        </p:txBody>
      </p:sp>
      <p:sp>
        <p:nvSpPr>
          <p:cNvPr id="14" name="Content Placeholder 11">
            <a:extLst>
              <a:ext uri="{FF2B5EF4-FFF2-40B4-BE49-F238E27FC236}">
                <a16:creationId xmlns:a16="http://schemas.microsoft.com/office/drawing/2014/main" id="{16369E53-9BA9-4C70-9DBE-FE135031F8C3}"/>
              </a:ext>
            </a:extLst>
          </p:cNvPr>
          <p:cNvSpPr txBox="1">
            <a:spLocks/>
          </p:cNvSpPr>
          <p:nvPr/>
        </p:nvSpPr>
        <p:spPr>
          <a:xfrm>
            <a:off x="-136872" y="1385255"/>
            <a:ext cx="5719328" cy="4205005"/>
          </a:xfrm>
          <a:prstGeom prst="rect">
            <a:avLst/>
          </a:prstGeom>
        </p:spPr>
        <p:txBody>
          <a:bodyPr vert="horz" lIns="0" tIns="0" rIns="0" bIns="0" rtlCol="0">
            <a:normAutofit/>
          </a:bodyPr>
          <a:lstStyle>
            <a:lvl1pPr marL="342900" indent="-342900" algn="l" defTabSz="457200" rtl="0" eaLnBrk="1" latinLnBrk="0" hangingPunct="1">
              <a:spcBef>
                <a:spcPct val="20000"/>
              </a:spcBef>
              <a:buClr>
                <a:schemeClr val="accent2"/>
              </a:buClr>
              <a:buFont typeface="Lucida Grande"/>
              <a:buChar char="&gt;"/>
              <a:defRPr sz="1600" kern="1200" baseline="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chemeClr val="accent2"/>
              </a:buClr>
              <a:buFont typeface="Lucida Grande"/>
              <a:buChar char="-"/>
              <a:defRPr sz="1600" kern="1200" baseline="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chemeClr val="accent2"/>
              </a:buClr>
              <a:buFont typeface="Lucida Grande"/>
              <a:buChar char="&gt;"/>
              <a:defRPr sz="1600" kern="1200" baseline="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chemeClr val="accent2"/>
              </a:buClr>
              <a:buFont typeface="Arial"/>
              <a:buChar char="•"/>
              <a:defRPr sz="1600" kern="1200" baseline="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chemeClr val="accent2"/>
              </a:buClr>
              <a:buFont typeface="Lucida Grande"/>
              <a:buChar char="&gt;"/>
              <a:defRPr sz="160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0">
              <a:lnSpc>
                <a:spcPct val="90000"/>
              </a:lnSpc>
              <a:buNone/>
            </a:pPr>
            <a:endParaRPr lang="en-US" dirty="0"/>
          </a:p>
          <a:p>
            <a:pPr marL="285750" indent="0">
              <a:lnSpc>
                <a:spcPct val="90000"/>
              </a:lnSpc>
              <a:buNone/>
            </a:pPr>
            <a:r>
              <a:rPr lang="en-US" dirty="0"/>
              <a:t>Utilize the Valassis Consumer Graph to build the </a:t>
            </a:r>
            <a:r>
              <a:rPr lang="en-US" sz="1800" b="1" dirty="0"/>
              <a:t>Meineke custom audience</a:t>
            </a:r>
          </a:p>
          <a:p>
            <a:pPr marL="685800" lvl="1" indent="0">
              <a:lnSpc>
                <a:spcPct val="90000"/>
              </a:lnSpc>
              <a:buNone/>
            </a:pPr>
            <a:endParaRPr lang="en-US" b="1" i="1" dirty="0"/>
          </a:p>
          <a:p>
            <a:pPr marL="685800" lvl="1" indent="0">
              <a:lnSpc>
                <a:spcPct val="90000"/>
              </a:lnSpc>
              <a:buNone/>
            </a:pPr>
            <a:endParaRPr lang="en-US" b="1" i="1" dirty="0"/>
          </a:p>
          <a:p>
            <a:pPr marL="857250" lvl="1" indent="-171450">
              <a:lnSpc>
                <a:spcPct val="90000"/>
              </a:lnSpc>
            </a:pPr>
            <a:r>
              <a:rPr lang="en-US" sz="1800" b="1" i="1" dirty="0"/>
              <a:t>HHI $75k or below </a:t>
            </a:r>
          </a:p>
          <a:p>
            <a:pPr marL="685800" lvl="1" indent="0">
              <a:lnSpc>
                <a:spcPct val="90000"/>
              </a:lnSpc>
              <a:buNone/>
            </a:pPr>
            <a:endParaRPr lang="en-US" sz="1800" b="1" i="1" dirty="0"/>
          </a:p>
          <a:p>
            <a:pPr marL="857250" lvl="1" indent="-171450">
              <a:lnSpc>
                <a:spcPct val="90000"/>
              </a:lnSpc>
            </a:pPr>
            <a:r>
              <a:rPr lang="en-US" sz="1800" b="1" i="1" dirty="0"/>
              <a:t>Households with multiple vehicles </a:t>
            </a:r>
          </a:p>
          <a:p>
            <a:pPr marL="685800" lvl="1" indent="0">
              <a:lnSpc>
                <a:spcPct val="90000"/>
              </a:lnSpc>
              <a:buNone/>
            </a:pPr>
            <a:endParaRPr lang="en-US" sz="1800" b="1" i="1" dirty="0"/>
          </a:p>
          <a:p>
            <a:pPr marL="857250" lvl="1" indent="-171450">
              <a:lnSpc>
                <a:spcPct val="90000"/>
              </a:lnSpc>
            </a:pPr>
            <a:r>
              <a:rPr lang="en-US" sz="1800" b="1" i="1" dirty="0"/>
              <a:t>In-Market for vehicle maintenance in 5-mile radius </a:t>
            </a:r>
          </a:p>
          <a:p>
            <a:pPr marL="857250" lvl="1" indent="-171450">
              <a:lnSpc>
                <a:spcPct val="90000"/>
              </a:lnSpc>
            </a:pPr>
            <a:endParaRPr lang="en-US" sz="1800" b="1" i="1" dirty="0"/>
          </a:p>
          <a:p>
            <a:pPr marL="857250" lvl="1" indent="-171450">
              <a:lnSpc>
                <a:spcPct val="90000"/>
              </a:lnSpc>
            </a:pPr>
            <a:r>
              <a:rPr lang="en-US" sz="1800" b="1" i="1" dirty="0"/>
              <a:t>Actual Meineke / Competitive spend</a:t>
            </a:r>
          </a:p>
          <a:p>
            <a:pPr marL="0" indent="0" fontAlgn="base">
              <a:lnSpc>
                <a:spcPct val="90000"/>
              </a:lnSpc>
              <a:spcAft>
                <a:spcPct val="0"/>
              </a:spcAft>
              <a:buNone/>
              <a:defRPr/>
            </a:pPr>
            <a:endParaRPr lang="en-US" sz="1200" b="1" dirty="0">
              <a:solidFill>
                <a:schemeClr val="accent2"/>
              </a:solidFill>
            </a:endParaRPr>
          </a:p>
          <a:p>
            <a:pPr marL="400050" lvl="1" indent="0">
              <a:lnSpc>
                <a:spcPct val="90000"/>
              </a:lnSpc>
              <a:buNone/>
            </a:pPr>
            <a:endParaRPr lang="en-US" sz="1200" dirty="0"/>
          </a:p>
          <a:p>
            <a:pPr marL="285750" indent="0">
              <a:lnSpc>
                <a:spcPct val="90000"/>
              </a:lnSpc>
              <a:buNone/>
            </a:pPr>
            <a:endParaRPr lang="en-US" sz="1200" dirty="0"/>
          </a:p>
        </p:txBody>
      </p:sp>
      <p:sp>
        <p:nvSpPr>
          <p:cNvPr id="5" name="Slide Number Placeholder 4">
            <a:extLst>
              <a:ext uri="{FF2B5EF4-FFF2-40B4-BE49-F238E27FC236}">
                <a16:creationId xmlns:a16="http://schemas.microsoft.com/office/drawing/2014/main" id="{F15552A6-F299-4B9F-BDF1-9A4B10D0D430}"/>
              </a:ext>
            </a:extLst>
          </p:cNvPr>
          <p:cNvSpPr>
            <a:spLocks noGrp="1"/>
          </p:cNvSpPr>
          <p:nvPr>
            <p:ph type="sldNum" sz="quarter" idx="4"/>
          </p:nvPr>
        </p:nvSpPr>
        <p:spPr>
          <a:xfrm>
            <a:off x="688443" y="6436744"/>
            <a:ext cx="517585" cy="365125"/>
          </a:xfrm>
        </p:spPr>
        <p:txBody>
          <a:bodyPr vert="horz" lIns="91440" tIns="45720" rIns="91440" bIns="45720" rtlCol="0" anchor="ctr">
            <a:normAutofit/>
          </a:bodyPr>
          <a:lstStyle/>
          <a:p>
            <a:pPr>
              <a:spcAft>
                <a:spcPts val="600"/>
              </a:spcAft>
            </a:pPr>
            <a:fld id="{84072E8D-825C-474C-A731-43DDA7DFA4EA}" type="slidenum">
              <a:rPr lang="en-US" smtClean="0"/>
              <a:pPr>
                <a:spcAft>
                  <a:spcPts val="600"/>
                </a:spcAft>
              </a:pPr>
              <a:t>8</a:t>
            </a:fld>
            <a:endParaRPr lang="en-US"/>
          </a:p>
        </p:txBody>
      </p:sp>
      <p:sp>
        <p:nvSpPr>
          <p:cNvPr id="6" name="Footer Placeholder 5">
            <a:extLst>
              <a:ext uri="{FF2B5EF4-FFF2-40B4-BE49-F238E27FC236}">
                <a16:creationId xmlns:a16="http://schemas.microsoft.com/office/drawing/2014/main" id="{3C724EC7-AC9B-4067-86A9-08E70A15AF21}"/>
              </a:ext>
            </a:extLst>
          </p:cNvPr>
          <p:cNvSpPr>
            <a:spLocks noGrp="1"/>
          </p:cNvSpPr>
          <p:nvPr>
            <p:ph type="ftr" sz="quarter" idx="3"/>
          </p:nvPr>
        </p:nvSpPr>
        <p:spPr>
          <a:xfrm>
            <a:off x="1598612" y="6436744"/>
            <a:ext cx="3983844" cy="365125"/>
          </a:xfrm>
        </p:spPr>
        <p:txBody>
          <a:bodyPr vert="horz" lIns="91440" tIns="45720" rIns="91440" bIns="45720" rtlCol="0" anchor="ctr">
            <a:normAutofit/>
          </a:bodyPr>
          <a:lstStyle/>
          <a:p>
            <a:pPr>
              <a:spcAft>
                <a:spcPts val="600"/>
              </a:spcAft>
              <a:defRPr/>
            </a:pPr>
            <a:r>
              <a:rPr lang="en-US"/>
              <a:t>© 2021 Vericast. All Rights Reserved. Confidential - Do Not Distribute.</a:t>
            </a:r>
          </a:p>
        </p:txBody>
      </p:sp>
      <p:pic>
        <p:nvPicPr>
          <p:cNvPr id="15" name="Picture 14" descr="Map&#10;&#10;Description automatically generated">
            <a:extLst>
              <a:ext uri="{FF2B5EF4-FFF2-40B4-BE49-F238E27FC236}">
                <a16:creationId xmlns:a16="http://schemas.microsoft.com/office/drawing/2014/main" id="{62BC36E9-3E9C-CDCE-D619-1644CC4047B2}"/>
              </a:ext>
            </a:extLst>
          </p:cNvPr>
          <p:cNvPicPr>
            <a:picLocks noChangeAspect="1"/>
          </p:cNvPicPr>
          <p:nvPr/>
        </p:nvPicPr>
        <p:blipFill>
          <a:blip r:embed="rId2"/>
          <a:stretch>
            <a:fillRect/>
          </a:stretch>
        </p:blipFill>
        <p:spPr>
          <a:xfrm>
            <a:off x="5582456" y="1592955"/>
            <a:ext cx="6606370" cy="4705103"/>
          </a:xfrm>
          <a:prstGeom prst="rect">
            <a:avLst/>
          </a:prstGeom>
          <a:noFill/>
        </p:spPr>
      </p:pic>
    </p:spTree>
    <p:extLst>
      <p:ext uri="{BB962C8B-B14F-4D97-AF65-F5344CB8AC3E}">
        <p14:creationId xmlns:p14="http://schemas.microsoft.com/office/powerpoint/2010/main" val="2906228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0782B26B-98E5-CD63-C634-3FA192E33D9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53681" y="3772845"/>
            <a:ext cx="2236245" cy="1644245"/>
          </a:xfrm>
          <a:prstGeom prst="rect">
            <a:avLst/>
          </a:prstGeom>
        </p:spPr>
      </p:pic>
      <p:cxnSp>
        <p:nvCxnSpPr>
          <p:cNvPr id="21" name="Straight Connector 48">
            <a:extLst>
              <a:ext uri="{FF2B5EF4-FFF2-40B4-BE49-F238E27FC236}">
                <a16:creationId xmlns:a16="http://schemas.microsoft.com/office/drawing/2014/main" id="{90CB8DC3-CA9A-F0D0-9575-B5AA367B2477}"/>
              </a:ext>
            </a:extLst>
          </p:cNvPr>
          <p:cNvCxnSpPr>
            <a:cxnSpLocks/>
            <a:stCxn id="78" idx="2"/>
          </p:cNvCxnSpPr>
          <p:nvPr/>
        </p:nvCxnSpPr>
        <p:spPr>
          <a:xfrm rot="10800000">
            <a:off x="9234243" y="3276329"/>
            <a:ext cx="1753244" cy="938567"/>
          </a:xfrm>
          <a:prstGeom prst="curvedConnector3">
            <a:avLst>
              <a:gd name="adj1" fmla="val 50000"/>
            </a:avLst>
          </a:prstGeom>
          <a:noFill/>
          <a:ln w="9525" cap="flat" cmpd="sng" algn="ctr">
            <a:solidFill>
              <a:schemeClr val="accent5">
                <a:alpha val="78345"/>
              </a:schemeClr>
            </a:solidFill>
            <a:prstDash val="dash"/>
            <a:headEnd type="oval"/>
            <a:tailEnd type="oval"/>
          </a:ln>
          <a:effectLst/>
        </p:spPr>
      </p:cxnSp>
      <p:cxnSp>
        <p:nvCxnSpPr>
          <p:cNvPr id="8" name="Straight Connector 48">
            <a:extLst>
              <a:ext uri="{FF2B5EF4-FFF2-40B4-BE49-F238E27FC236}">
                <a16:creationId xmlns:a16="http://schemas.microsoft.com/office/drawing/2014/main" id="{F5DB7154-E0FB-F023-7A15-CC3C59FF0700}"/>
              </a:ext>
            </a:extLst>
          </p:cNvPr>
          <p:cNvCxnSpPr>
            <a:cxnSpLocks/>
          </p:cNvCxnSpPr>
          <p:nvPr/>
        </p:nvCxnSpPr>
        <p:spPr>
          <a:xfrm>
            <a:off x="6165430" y="3409890"/>
            <a:ext cx="1554987" cy="905379"/>
          </a:xfrm>
          <a:prstGeom prst="curvedConnector3">
            <a:avLst>
              <a:gd name="adj1" fmla="val 50000"/>
            </a:avLst>
          </a:prstGeom>
          <a:noFill/>
          <a:ln w="9525" cap="flat" cmpd="sng" algn="ctr">
            <a:solidFill>
              <a:schemeClr val="accent5">
                <a:alpha val="78345"/>
              </a:schemeClr>
            </a:solidFill>
            <a:prstDash val="dash"/>
            <a:headEnd type="oval"/>
            <a:tailEnd type="oval"/>
          </a:ln>
          <a:effectLst/>
        </p:spPr>
      </p:cxnSp>
      <p:cxnSp>
        <p:nvCxnSpPr>
          <p:cNvPr id="9" name="Straight Connector 48">
            <a:extLst>
              <a:ext uri="{FF2B5EF4-FFF2-40B4-BE49-F238E27FC236}">
                <a16:creationId xmlns:a16="http://schemas.microsoft.com/office/drawing/2014/main" id="{68EAA7B7-D440-B211-ED08-D9505424CF51}"/>
              </a:ext>
            </a:extLst>
          </p:cNvPr>
          <p:cNvCxnSpPr>
            <a:cxnSpLocks/>
          </p:cNvCxnSpPr>
          <p:nvPr/>
        </p:nvCxnSpPr>
        <p:spPr>
          <a:xfrm flipV="1">
            <a:off x="7716358" y="3276324"/>
            <a:ext cx="1517879" cy="1037638"/>
          </a:xfrm>
          <a:prstGeom prst="curvedConnector3">
            <a:avLst>
              <a:gd name="adj1" fmla="val 50000"/>
            </a:avLst>
          </a:prstGeom>
          <a:noFill/>
          <a:ln w="9525" cap="flat" cmpd="sng" algn="ctr">
            <a:solidFill>
              <a:schemeClr val="accent5">
                <a:alpha val="78345"/>
              </a:schemeClr>
            </a:solidFill>
            <a:prstDash val="dash"/>
            <a:headEnd type="oval"/>
            <a:tailEnd type="oval"/>
          </a:ln>
          <a:effectLst/>
        </p:spPr>
      </p:cxnSp>
      <p:sp>
        <p:nvSpPr>
          <p:cNvPr id="10" name="Oval 9">
            <a:extLst>
              <a:ext uri="{FF2B5EF4-FFF2-40B4-BE49-F238E27FC236}">
                <a16:creationId xmlns:a16="http://schemas.microsoft.com/office/drawing/2014/main" id="{6B36CC01-0B43-B43B-4F0C-1121EBE3D3F3}"/>
              </a:ext>
            </a:extLst>
          </p:cNvPr>
          <p:cNvSpPr/>
          <p:nvPr/>
        </p:nvSpPr>
        <p:spPr>
          <a:xfrm>
            <a:off x="9149488" y="3197878"/>
            <a:ext cx="169498" cy="169496"/>
          </a:xfrm>
          <a:prstGeom prst="ellipse">
            <a:avLst/>
          </a:prstGeom>
          <a:solidFill>
            <a:schemeClr val="bg1"/>
          </a:solidFill>
          <a:ln>
            <a:solidFill>
              <a:srgbClr val="E77C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2399" spc="300">
              <a:solidFill>
                <a:prstClr val="white"/>
              </a:solidFill>
              <a:latin typeface="linea-basic-10" charset="0"/>
              <a:ea typeface="linea-basic-10" charset="0"/>
              <a:cs typeface="linea-basic-10" charset="0"/>
            </a:endParaRPr>
          </a:p>
        </p:txBody>
      </p:sp>
      <p:sp>
        <p:nvSpPr>
          <p:cNvPr id="12" name="Oval 11">
            <a:extLst>
              <a:ext uri="{FF2B5EF4-FFF2-40B4-BE49-F238E27FC236}">
                <a16:creationId xmlns:a16="http://schemas.microsoft.com/office/drawing/2014/main" id="{141D3C39-A80F-413A-B84C-28960FCC4C92}"/>
              </a:ext>
            </a:extLst>
          </p:cNvPr>
          <p:cNvSpPr/>
          <p:nvPr/>
        </p:nvSpPr>
        <p:spPr>
          <a:xfrm>
            <a:off x="7628313" y="4214894"/>
            <a:ext cx="169498" cy="169496"/>
          </a:xfrm>
          <a:prstGeom prst="ellipse">
            <a:avLst/>
          </a:prstGeom>
          <a:solidFill>
            <a:schemeClr val="bg1"/>
          </a:solidFill>
          <a:ln>
            <a:solidFill>
              <a:srgbClr val="E77C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2399" spc="300">
              <a:solidFill>
                <a:prstClr val="white"/>
              </a:solidFill>
              <a:latin typeface="linea-basic-10" charset="0"/>
              <a:ea typeface="linea-basic-10" charset="0"/>
              <a:cs typeface="linea-basic-10" charset="0"/>
            </a:endParaRPr>
          </a:p>
        </p:txBody>
      </p:sp>
      <p:pic>
        <p:nvPicPr>
          <p:cNvPr id="16" name="Picture 15">
            <a:extLst>
              <a:ext uri="{FF2B5EF4-FFF2-40B4-BE49-F238E27FC236}">
                <a16:creationId xmlns:a16="http://schemas.microsoft.com/office/drawing/2014/main" id="{D456663A-E46A-ADAC-28F6-D89C6CB891D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487777" y="1051279"/>
            <a:ext cx="1909111" cy="1913618"/>
          </a:xfrm>
          <a:prstGeom prst="rect">
            <a:avLst/>
          </a:prstGeom>
          <a:effectLst>
            <a:softEdge rad="127000"/>
          </a:effectLst>
        </p:spPr>
      </p:pic>
      <p:cxnSp>
        <p:nvCxnSpPr>
          <p:cNvPr id="49" name="Straight Connector 48">
            <a:extLst>
              <a:ext uri="{FF2B5EF4-FFF2-40B4-BE49-F238E27FC236}">
                <a16:creationId xmlns:a16="http://schemas.microsoft.com/office/drawing/2014/main" id="{AB2403F6-490B-2DCA-EB0A-E61DD250A34A}"/>
              </a:ext>
            </a:extLst>
          </p:cNvPr>
          <p:cNvCxnSpPr>
            <a:cxnSpLocks/>
          </p:cNvCxnSpPr>
          <p:nvPr/>
        </p:nvCxnSpPr>
        <p:spPr>
          <a:xfrm>
            <a:off x="2943138" y="4012237"/>
            <a:ext cx="1672090" cy="970321"/>
          </a:xfrm>
          <a:prstGeom prst="curvedConnector3">
            <a:avLst>
              <a:gd name="adj1" fmla="val 50000"/>
            </a:avLst>
          </a:prstGeom>
          <a:noFill/>
          <a:ln w="9525" cap="flat" cmpd="sng" algn="ctr">
            <a:solidFill>
              <a:schemeClr val="accent5">
                <a:alpha val="78345"/>
              </a:schemeClr>
            </a:solidFill>
            <a:prstDash val="dash"/>
            <a:headEnd type="none"/>
            <a:tailEnd type="oval"/>
          </a:ln>
          <a:effectLst/>
        </p:spPr>
      </p:cxnSp>
      <p:sp>
        <p:nvSpPr>
          <p:cNvPr id="2" name="Title 1">
            <a:extLst>
              <a:ext uri="{FF2B5EF4-FFF2-40B4-BE49-F238E27FC236}">
                <a16:creationId xmlns:a16="http://schemas.microsoft.com/office/drawing/2014/main" id="{2B07C5DF-54BF-4593-9618-58503B8DBC95}"/>
              </a:ext>
            </a:extLst>
          </p:cNvPr>
          <p:cNvSpPr>
            <a:spLocks noGrp="1"/>
          </p:cNvSpPr>
          <p:nvPr>
            <p:ph type="title"/>
          </p:nvPr>
        </p:nvSpPr>
        <p:spPr>
          <a:xfrm>
            <a:off x="771887" y="546012"/>
            <a:ext cx="10672679" cy="778522"/>
          </a:xfrm>
        </p:spPr>
        <p:txBody>
          <a:bodyPr/>
          <a:lstStyle/>
          <a:p>
            <a:pPr algn="ctr"/>
            <a:r>
              <a:rPr lang="en-US" dirty="0"/>
              <a:t>Efficiently Connect with Consumers Where They Are</a:t>
            </a:r>
          </a:p>
        </p:txBody>
      </p:sp>
      <p:sp>
        <p:nvSpPr>
          <p:cNvPr id="6" name="Slide Number Placeholder 3">
            <a:extLst>
              <a:ext uri="{FF2B5EF4-FFF2-40B4-BE49-F238E27FC236}">
                <a16:creationId xmlns:a16="http://schemas.microsoft.com/office/drawing/2014/main" id="{0C7ACA88-E226-4C06-A88D-4CD5F58FAC10}"/>
              </a:ext>
            </a:extLst>
          </p:cNvPr>
          <p:cNvSpPr>
            <a:spLocks noGrp="1"/>
          </p:cNvSpPr>
          <p:nvPr>
            <p:ph type="sldNum" sz="quarter" idx="4"/>
          </p:nvPr>
        </p:nvSpPr>
        <p:spPr>
          <a:xfrm>
            <a:off x="689852" y="6435179"/>
            <a:ext cx="517450" cy="364935"/>
          </a:xfrm>
        </p:spPr>
        <p:txBody>
          <a:bodyPr/>
          <a:lstStyle/>
          <a:p>
            <a:pPr defTabSz="914126">
              <a:defRPr/>
            </a:pPr>
            <a:fld id="{84072E8D-825C-474C-A731-43DDA7DFA4EA}" type="slidenum">
              <a:rPr lang="en-US">
                <a:latin typeface="Arial" panose="020B0604020202020204"/>
              </a:rPr>
              <a:pPr defTabSz="914126">
                <a:defRPr/>
              </a:pPr>
              <a:t>9</a:t>
            </a:fld>
            <a:endParaRPr lang="en-US">
              <a:latin typeface="Arial" panose="020B0604020202020204"/>
            </a:endParaRPr>
          </a:p>
        </p:txBody>
      </p:sp>
      <p:sp>
        <p:nvSpPr>
          <p:cNvPr id="7" name="Footer Placeholder 4">
            <a:extLst>
              <a:ext uri="{FF2B5EF4-FFF2-40B4-BE49-F238E27FC236}">
                <a16:creationId xmlns:a16="http://schemas.microsoft.com/office/drawing/2014/main" id="{56B86217-C3DE-4792-AD2C-81A2AF010442}"/>
              </a:ext>
            </a:extLst>
          </p:cNvPr>
          <p:cNvSpPr>
            <a:spLocks noGrp="1"/>
          </p:cNvSpPr>
          <p:nvPr>
            <p:ph type="ftr" sz="quarter" idx="3"/>
          </p:nvPr>
        </p:nvSpPr>
        <p:spPr>
          <a:xfrm>
            <a:off x="1599782" y="6435179"/>
            <a:ext cx="3982807" cy="364935"/>
          </a:xfrm>
        </p:spPr>
        <p:txBody>
          <a:bodyPr/>
          <a:lstStyle/>
          <a:p>
            <a:pPr defTabSz="914126">
              <a:defRPr/>
            </a:pPr>
            <a:r>
              <a:rPr lang="en-US"/>
              <a:t>© 2022 Vericast. All Rights Reserved. Confidential - Do Not Distribute.</a:t>
            </a:r>
          </a:p>
        </p:txBody>
      </p:sp>
      <p:sp>
        <p:nvSpPr>
          <p:cNvPr id="26" name="TextBox 25">
            <a:extLst>
              <a:ext uri="{FF2B5EF4-FFF2-40B4-BE49-F238E27FC236}">
                <a16:creationId xmlns:a16="http://schemas.microsoft.com/office/drawing/2014/main" id="{B6E1B45E-8025-4975-6DD2-DEACA5F5443F}"/>
              </a:ext>
            </a:extLst>
          </p:cNvPr>
          <p:cNvSpPr txBox="1"/>
          <p:nvPr/>
        </p:nvSpPr>
        <p:spPr>
          <a:xfrm>
            <a:off x="8189807" y="1689604"/>
            <a:ext cx="2268658" cy="1223093"/>
          </a:xfrm>
          <a:prstGeom prst="rect">
            <a:avLst/>
          </a:prstGeom>
          <a:noFill/>
        </p:spPr>
        <p:txBody>
          <a:bodyPr wrap="square">
            <a:spAutoFit/>
          </a:bodyPr>
          <a:lstStyle/>
          <a:p>
            <a:pPr defTabSz="914126">
              <a:defRPr/>
            </a:pPr>
            <a:r>
              <a:rPr lang="en-US" sz="1050" b="1" dirty="0">
                <a:solidFill>
                  <a:srgbClr val="E67B21"/>
                </a:solidFill>
                <a:latin typeface="Arial" panose="020B0604020202020204"/>
              </a:rPr>
              <a:t>Dynamic Mobile</a:t>
            </a:r>
          </a:p>
          <a:p>
            <a:r>
              <a:rPr lang="en-US" sz="1050" dirty="0">
                <a:solidFill>
                  <a:srgbClr val="646A6A"/>
                </a:solidFill>
                <a:latin typeface="Arial" panose="020B0604020202020204"/>
              </a:rPr>
              <a:t>Locally aware, expandable mobile ads provide ultimate relevancy, showing offer, map, locations, real-time distance to closest store, dynamic geo-based logo/images, and more</a:t>
            </a:r>
          </a:p>
        </p:txBody>
      </p:sp>
      <p:sp>
        <p:nvSpPr>
          <p:cNvPr id="82" name="TextBox 81">
            <a:extLst>
              <a:ext uri="{FF2B5EF4-FFF2-40B4-BE49-F238E27FC236}">
                <a16:creationId xmlns:a16="http://schemas.microsoft.com/office/drawing/2014/main" id="{6CF7B257-00E8-28BC-9233-A4A44D84B7A3}"/>
              </a:ext>
            </a:extLst>
          </p:cNvPr>
          <p:cNvSpPr txBox="1"/>
          <p:nvPr/>
        </p:nvSpPr>
        <p:spPr>
          <a:xfrm>
            <a:off x="5164392" y="1605751"/>
            <a:ext cx="1909111" cy="1061552"/>
          </a:xfrm>
          <a:prstGeom prst="rect">
            <a:avLst/>
          </a:prstGeom>
          <a:noFill/>
        </p:spPr>
        <p:txBody>
          <a:bodyPr wrap="square">
            <a:spAutoFit/>
          </a:bodyPr>
          <a:lstStyle/>
          <a:p>
            <a:pPr defTabSz="914126">
              <a:defRPr/>
            </a:pPr>
            <a:r>
              <a:rPr lang="en-US" sz="1050" b="1" dirty="0">
                <a:solidFill>
                  <a:srgbClr val="E67B21"/>
                </a:solidFill>
                <a:latin typeface="Arial" panose="020B0604020202020204"/>
              </a:rPr>
              <a:t>Display</a:t>
            </a:r>
          </a:p>
          <a:p>
            <a:pPr defTabSz="914126">
              <a:defRPr/>
            </a:pPr>
            <a:r>
              <a:rPr lang="en-US" sz="1050" dirty="0">
                <a:solidFill>
                  <a:srgbClr val="646A6A"/>
                </a:solidFill>
                <a:latin typeface="Arial" panose="020B0604020202020204"/>
              </a:rPr>
              <a:t>Distribute highly targeted, flexible, and viewable cross-device media to those who are showing the highest likelihood for response</a:t>
            </a:r>
          </a:p>
        </p:txBody>
      </p:sp>
      <p:sp>
        <p:nvSpPr>
          <p:cNvPr id="23" name="Content Placeholder 2">
            <a:extLst>
              <a:ext uri="{FF2B5EF4-FFF2-40B4-BE49-F238E27FC236}">
                <a16:creationId xmlns:a16="http://schemas.microsoft.com/office/drawing/2014/main" id="{50421ED0-1363-BC6A-7CD9-5E914B899A26}"/>
              </a:ext>
            </a:extLst>
          </p:cNvPr>
          <p:cNvSpPr txBox="1">
            <a:spLocks/>
          </p:cNvSpPr>
          <p:nvPr/>
        </p:nvSpPr>
        <p:spPr bwMode="auto">
          <a:xfrm>
            <a:off x="367419" y="2675914"/>
            <a:ext cx="2710260" cy="112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lvl1pPr marL="0" indent="0" algn="l" rtl="0" eaLnBrk="0" fontAlgn="base" hangingPunct="0">
              <a:lnSpc>
                <a:spcPct val="90000"/>
              </a:lnSpc>
              <a:spcBef>
                <a:spcPts val="1000"/>
              </a:spcBef>
              <a:spcAft>
                <a:spcPct val="0"/>
              </a:spcAft>
              <a:buFontTx/>
              <a:buNone/>
              <a:defRPr sz="1600" kern="1200">
                <a:solidFill>
                  <a:schemeClr val="tx1"/>
                </a:solidFill>
                <a:latin typeface="+mn-lt"/>
                <a:ea typeface="+mn-ea"/>
                <a:cs typeface="+mn-cs"/>
              </a:defRPr>
            </a:lvl1pPr>
            <a:lvl2pPr marL="630238" indent="-173038" algn="l" rtl="0" eaLnBrk="0" fontAlgn="base" hangingPunct="0">
              <a:lnSpc>
                <a:spcPct val="90000"/>
              </a:lnSpc>
              <a:spcBef>
                <a:spcPts val="500"/>
              </a:spcBef>
              <a:spcAft>
                <a:spcPct val="0"/>
              </a:spcAft>
              <a:buFont typeface="Arial" pitchFamily="34" charset="0"/>
              <a:buChar char="•"/>
              <a:defRPr sz="1600" kern="1200">
                <a:solidFill>
                  <a:schemeClr val="tx1"/>
                </a:solidFill>
                <a:latin typeface="+mn-lt"/>
                <a:ea typeface="+mn-ea"/>
                <a:cs typeface="+mn-cs"/>
              </a:defRPr>
            </a:lvl2pPr>
            <a:lvl3pPr marL="1092200" indent="-177800" algn="l" rtl="0" eaLnBrk="0" fontAlgn="base" hangingPunct="0">
              <a:lnSpc>
                <a:spcPct val="90000"/>
              </a:lnSpc>
              <a:spcBef>
                <a:spcPts val="500"/>
              </a:spcBef>
              <a:spcAft>
                <a:spcPct val="0"/>
              </a:spcAft>
              <a:buFont typeface="Arial" pitchFamily="34" charset="0"/>
              <a:buChar char="•"/>
              <a:defRPr sz="1400" kern="1200">
                <a:solidFill>
                  <a:schemeClr val="tx1"/>
                </a:solidFill>
                <a:latin typeface="+mn-lt"/>
                <a:ea typeface="+mn-ea"/>
                <a:cs typeface="+mn-cs"/>
              </a:defRPr>
            </a:lvl3pPr>
            <a:lvl4pPr marL="1544638" indent="-173038" algn="l" rtl="0" eaLnBrk="0" fontAlgn="base" hangingPunct="0">
              <a:lnSpc>
                <a:spcPct val="90000"/>
              </a:lnSpc>
              <a:spcBef>
                <a:spcPts val="500"/>
              </a:spcBef>
              <a:spcAft>
                <a:spcPct val="0"/>
              </a:spcAft>
              <a:buFont typeface="Arial" pitchFamily="34" charset="0"/>
              <a:buChar char="•"/>
              <a:defRPr sz="1200" kern="1200">
                <a:solidFill>
                  <a:schemeClr val="tx1"/>
                </a:solidFill>
                <a:latin typeface="+mn-lt"/>
                <a:ea typeface="+mn-ea"/>
                <a:cs typeface="+mn-cs"/>
              </a:defRPr>
            </a:lvl4pPr>
            <a:lvl5pPr marL="2001838" indent="-173038" algn="l" rtl="0" eaLnBrk="0" fontAlgn="base" hangingPunct="0">
              <a:lnSpc>
                <a:spcPct val="90000"/>
              </a:lnSpc>
              <a:spcBef>
                <a:spcPts val="500"/>
              </a:spcBef>
              <a:spcAft>
                <a:spcPct val="0"/>
              </a:spcAft>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ts val="1678"/>
              </a:lnSpc>
              <a:spcBef>
                <a:spcPts val="0"/>
              </a:spcBef>
            </a:pPr>
            <a:r>
              <a:rPr lang="en-US" sz="1400" b="1" dirty="0"/>
              <a:t>Daily Lifestyle</a:t>
            </a:r>
            <a:endParaRPr lang="en-US" sz="1400" dirty="0"/>
          </a:p>
          <a:p>
            <a:pPr algn="ctr">
              <a:lnSpc>
                <a:spcPts val="1479"/>
              </a:lnSpc>
              <a:spcBef>
                <a:spcPts val="0"/>
              </a:spcBef>
            </a:pPr>
            <a:r>
              <a:rPr lang="en-US" sz="1400" dirty="0"/>
              <a:t>Searches Google </a:t>
            </a:r>
            <a:r>
              <a:rPr lang="en-US" sz="1400" b="1" dirty="0">
                <a:solidFill>
                  <a:schemeClr val="accent5"/>
                </a:solidFill>
              </a:rPr>
              <a:t>4x Daily</a:t>
            </a:r>
          </a:p>
          <a:p>
            <a:pPr algn="ctr">
              <a:lnSpc>
                <a:spcPts val="1479"/>
              </a:lnSpc>
              <a:spcBef>
                <a:spcPts val="0"/>
              </a:spcBef>
            </a:pPr>
            <a:r>
              <a:rPr lang="en-US" sz="1400" dirty="0"/>
              <a:t>Spends </a:t>
            </a:r>
            <a:r>
              <a:rPr lang="en-US" sz="1400" b="1" dirty="0">
                <a:solidFill>
                  <a:schemeClr val="accent5"/>
                </a:solidFill>
              </a:rPr>
              <a:t>2.5 hours </a:t>
            </a:r>
            <a:r>
              <a:rPr lang="en-US" sz="1400" dirty="0">
                <a:solidFill>
                  <a:schemeClr val="accent6"/>
                </a:solidFill>
              </a:rPr>
              <a:t>watching TV</a:t>
            </a:r>
          </a:p>
          <a:p>
            <a:pPr algn="ctr">
              <a:lnSpc>
                <a:spcPts val="1479"/>
              </a:lnSpc>
              <a:spcBef>
                <a:spcPts val="0"/>
              </a:spcBef>
            </a:pPr>
            <a:r>
              <a:rPr lang="en-US" sz="1400" dirty="0"/>
              <a:t>Browses deals on the </a:t>
            </a:r>
            <a:r>
              <a:rPr lang="en-US" sz="1400" b="1" dirty="0">
                <a:solidFill>
                  <a:schemeClr val="accent5"/>
                </a:solidFill>
              </a:rPr>
              <a:t>open web</a:t>
            </a:r>
          </a:p>
          <a:p>
            <a:pPr algn="ctr">
              <a:lnSpc>
                <a:spcPts val="1479"/>
              </a:lnSpc>
              <a:spcBef>
                <a:spcPts val="0"/>
              </a:spcBef>
            </a:pPr>
            <a:r>
              <a:rPr lang="en-US" sz="1400" dirty="0"/>
              <a:t>Checks</a:t>
            </a:r>
            <a:r>
              <a:rPr lang="en-US" sz="1400" b="1" dirty="0">
                <a:solidFill>
                  <a:schemeClr val="accent5"/>
                </a:solidFill>
              </a:rPr>
              <a:t> mailbox </a:t>
            </a:r>
            <a:r>
              <a:rPr lang="en-US" sz="1400" dirty="0"/>
              <a:t>daily</a:t>
            </a:r>
            <a:r>
              <a:rPr lang="en-US" sz="1400" b="1" dirty="0">
                <a:solidFill>
                  <a:schemeClr val="accent5"/>
                </a:solidFill>
              </a:rPr>
              <a:t> </a:t>
            </a:r>
          </a:p>
        </p:txBody>
      </p:sp>
      <p:grpSp>
        <p:nvGrpSpPr>
          <p:cNvPr id="77" name="Group 76">
            <a:extLst>
              <a:ext uri="{FF2B5EF4-FFF2-40B4-BE49-F238E27FC236}">
                <a16:creationId xmlns:a16="http://schemas.microsoft.com/office/drawing/2014/main" id="{85D1507B-7F53-6A22-3913-B589DCF0A153}"/>
              </a:ext>
            </a:extLst>
          </p:cNvPr>
          <p:cNvGrpSpPr/>
          <p:nvPr/>
        </p:nvGrpSpPr>
        <p:grpSpPr>
          <a:xfrm>
            <a:off x="10987485" y="3986354"/>
            <a:ext cx="457081" cy="457081"/>
            <a:chOff x="7074913" y="2501960"/>
            <a:chExt cx="457200" cy="457200"/>
          </a:xfrm>
          <a:solidFill>
            <a:schemeClr val="accent5"/>
          </a:solidFill>
        </p:grpSpPr>
        <p:sp>
          <p:nvSpPr>
            <p:cNvPr id="78" name="Oval 77">
              <a:extLst>
                <a:ext uri="{FF2B5EF4-FFF2-40B4-BE49-F238E27FC236}">
                  <a16:creationId xmlns:a16="http://schemas.microsoft.com/office/drawing/2014/main" id="{E0FF52A8-CE7D-D423-6870-2882F80E9625}"/>
                </a:ext>
              </a:extLst>
            </p:cNvPr>
            <p:cNvSpPr/>
            <p:nvPr/>
          </p:nvSpPr>
          <p:spPr>
            <a:xfrm>
              <a:off x="7074913" y="2501960"/>
              <a:ext cx="457200" cy="457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99" spc="300">
                <a:latin typeface="linea-basic-10" charset="0"/>
                <a:ea typeface="linea-basic-10" charset="0"/>
                <a:cs typeface="linea-basic-10" charset="0"/>
              </a:endParaRPr>
            </a:p>
          </p:txBody>
        </p:sp>
        <p:pic>
          <p:nvPicPr>
            <p:cNvPr id="79" name="Graphic 33">
              <a:extLst>
                <a:ext uri="{FF2B5EF4-FFF2-40B4-BE49-F238E27FC236}">
                  <a16:creationId xmlns:a16="http://schemas.microsoft.com/office/drawing/2014/main" id="{691C77E5-4FF6-EE8B-0E44-46D25C88A05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90767" y="2610552"/>
              <a:ext cx="225491" cy="270589"/>
            </a:xfrm>
            <a:prstGeom prst="rect">
              <a:avLst/>
            </a:prstGeom>
            <a:grpFill/>
          </p:spPr>
        </p:pic>
      </p:grpSp>
      <p:cxnSp>
        <p:nvCxnSpPr>
          <p:cNvPr id="93" name="Straight Connector 48">
            <a:extLst>
              <a:ext uri="{FF2B5EF4-FFF2-40B4-BE49-F238E27FC236}">
                <a16:creationId xmlns:a16="http://schemas.microsoft.com/office/drawing/2014/main" id="{ADDE1ABE-9534-7643-4161-6D720F5EC334}"/>
              </a:ext>
            </a:extLst>
          </p:cNvPr>
          <p:cNvCxnSpPr>
            <a:cxnSpLocks/>
          </p:cNvCxnSpPr>
          <p:nvPr/>
        </p:nvCxnSpPr>
        <p:spPr>
          <a:xfrm flipV="1">
            <a:off x="4563671" y="3409890"/>
            <a:ext cx="1601760" cy="905379"/>
          </a:xfrm>
          <a:prstGeom prst="curvedConnector3">
            <a:avLst>
              <a:gd name="adj1" fmla="val 50000"/>
            </a:avLst>
          </a:prstGeom>
          <a:noFill/>
          <a:ln w="9525" cap="flat" cmpd="sng" algn="ctr">
            <a:solidFill>
              <a:schemeClr val="accent5">
                <a:alpha val="78345"/>
              </a:schemeClr>
            </a:solidFill>
            <a:prstDash val="dash"/>
            <a:headEnd type="oval"/>
            <a:tailEnd type="oval"/>
          </a:ln>
          <a:effectLst/>
        </p:spPr>
      </p:cxnSp>
      <p:sp>
        <p:nvSpPr>
          <p:cNvPr id="107" name="TextBox 106">
            <a:extLst>
              <a:ext uri="{FF2B5EF4-FFF2-40B4-BE49-F238E27FC236}">
                <a16:creationId xmlns:a16="http://schemas.microsoft.com/office/drawing/2014/main" id="{3B565793-2A0D-C20E-E5A8-90C47EB478BF}"/>
              </a:ext>
            </a:extLst>
          </p:cNvPr>
          <p:cNvSpPr txBox="1"/>
          <p:nvPr/>
        </p:nvSpPr>
        <p:spPr>
          <a:xfrm rot="4502682">
            <a:off x="10202603" y="3407241"/>
            <a:ext cx="1324315" cy="2251255"/>
          </a:xfrm>
          <a:prstGeom prst="rect">
            <a:avLst/>
          </a:prstGeom>
          <a:noFill/>
        </p:spPr>
        <p:txBody>
          <a:bodyPr spcFirstLastPara="1" wrap="square" lIns="0" tIns="0" rIns="91392" bIns="0" numCol="1" rtlCol="0">
            <a:prstTxWarp prst="textCircle">
              <a:avLst>
                <a:gd name="adj" fmla="val 11162779"/>
              </a:avLst>
            </a:prstTxWarp>
            <a:spAutoFit/>
          </a:bodyPr>
          <a:lstStyle/>
          <a:p>
            <a:r>
              <a:rPr lang="en-US" sz="1400" b="1" dirty="0">
                <a:solidFill>
                  <a:schemeClr val="accent2"/>
                </a:solidFill>
                <a:latin typeface="Arial" charset="0"/>
                <a:ea typeface="Arial" charset="0"/>
                <a:cs typeface="Arial" charset="0"/>
              </a:rPr>
              <a:t>MEINEKE</a:t>
            </a:r>
          </a:p>
        </p:txBody>
      </p:sp>
      <p:sp>
        <p:nvSpPr>
          <p:cNvPr id="75" name="Oval 74">
            <a:extLst>
              <a:ext uri="{FF2B5EF4-FFF2-40B4-BE49-F238E27FC236}">
                <a16:creationId xmlns:a16="http://schemas.microsoft.com/office/drawing/2014/main" id="{69E405B5-A40A-397D-2224-CC5C0D6F66AC}"/>
              </a:ext>
            </a:extLst>
          </p:cNvPr>
          <p:cNvSpPr/>
          <p:nvPr/>
        </p:nvSpPr>
        <p:spPr>
          <a:xfrm>
            <a:off x="6080680" y="3322157"/>
            <a:ext cx="169498" cy="169496"/>
          </a:xfrm>
          <a:prstGeom prst="ellipse">
            <a:avLst/>
          </a:prstGeom>
          <a:solidFill>
            <a:schemeClr val="bg1"/>
          </a:solidFill>
          <a:ln>
            <a:solidFill>
              <a:srgbClr val="E77C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2399" spc="300">
              <a:solidFill>
                <a:prstClr val="white"/>
              </a:solidFill>
              <a:latin typeface="linea-basic-10" charset="0"/>
              <a:ea typeface="linea-basic-10" charset="0"/>
              <a:cs typeface="linea-basic-10" charset="0"/>
            </a:endParaRPr>
          </a:p>
        </p:txBody>
      </p:sp>
      <p:sp>
        <p:nvSpPr>
          <p:cNvPr id="87" name="Oval 86">
            <a:extLst>
              <a:ext uri="{FF2B5EF4-FFF2-40B4-BE49-F238E27FC236}">
                <a16:creationId xmlns:a16="http://schemas.microsoft.com/office/drawing/2014/main" id="{5672AA0E-7062-A324-DE9C-A490D51192E5}"/>
              </a:ext>
            </a:extLst>
          </p:cNvPr>
          <p:cNvSpPr/>
          <p:nvPr/>
        </p:nvSpPr>
        <p:spPr>
          <a:xfrm>
            <a:off x="4474756" y="4235236"/>
            <a:ext cx="169498" cy="169496"/>
          </a:xfrm>
          <a:prstGeom prst="ellipse">
            <a:avLst/>
          </a:prstGeom>
          <a:solidFill>
            <a:schemeClr val="bg1"/>
          </a:solidFill>
          <a:ln>
            <a:solidFill>
              <a:srgbClr val="E77C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2399" spc="300">
              <a:solidFill>
                <a:prstClr val="white"/>
              </a:solidFill>
              <a:latin typeface="linea-basic-10" charset="0"/>
              <a:ea typeface="linea-basic-10" charset="0"/>
              <a:cs typeface="linea-basic-10" charset="0"/>
            </a:endParaRPr>
          </a:p>
        </p:txBody>
      </p:sp>
      <p:sp>
        <p:nvSpPr>
          <p:cNvPr id="39" name="TextBox 38">
            <a:extLst>
              <a:ext uri="{FF2B5EF4-FFF2-40B4-BE49-F238E27FC236}">
                <a16:creationId xmlns:a16="http://schemas.microsoft.com/office/drawing/2014/main" id="{C18AEB29-6A63-B7CA-7E91-EC96A29F8B8F}"/>
              </a:ext>
            </a:extLst>
          </p:cNvPr>
          <p:cNvSpPr txBox="1"/>
          <p:nvPr/>
        </p:nvSpPr>
        <p:spPr>
          <a:xfrm>
            <a:off x="5257509" y="6496718"/>
            <a:ext cx="2125897" cy="200003"/>
          </a:xfrm>
          <a:prstGeom prst="rect">
            <a:avLst/>
          </a:prstGeom>
          <a:noFill/>
        </p:spPr>
        <p:txBody>
          <a:bodyPr wrap="square">
            <a:spAutoFit/>
          </a:bodyPr>
          <a:lstStyle/>
          <a:p>
            <a:r>
              <a:rPr lang="en-US" sz="700">
                <a:solidFill>
                  <a:schemeClr val="bg1">
                    <a:lumMod val="65000"/>
                  </a:schemeClr>
                </a:solidFill>
                <a:latin typeface="Arial" panose="020B0604020202020204"/>
              </a:rPr>
              <a:t>Source 1) Prosper Media Influence Survey, 2022 </a:t>
            </a:r>
            <a:endParaRPr lang="en-US" sz="700">
              <a:solidFill>
                <a:schemeClr val="bg1">
                  <a:lumMod val="65000"/>
                </a:schemeClr>
              </a:solidFill>
            </a:endParaRPr>
          </a:p>
        </p:txBody>
      </p:sp>
      <p:grpSp>
        <p:nvGrpSpPr>
          <p:cNvPr id="17" name="Group 16">
            <a:extLst>
              <a:ext uri="{FF2B5EF4-FFF2-40B4-BE49-F238E27FC236}">
                <a16:creationId xmlns:a16="http://schemas.microsoft.com/office/drawing/2014/main" id="{F83B6C14-C7C3-8B6C-025D-51FC0CBAFD1B}"/>
              </a:ext>
            </a:extLst>
          </p:cNvPr>
          <p:cNvGrpSpPr/>
          <p:nvPr/>
        </p:nvGrpSpPr>
        <p:grpSpPr>
          <a:xfrm>
            <a:off x="3416619" y="1393472"/>
            <a:ext cx="1820092" cy="1299744"/>
            <a:chOff x="9376870" y="3750312"/>
            <a:chExt cx="2258500" cy="1581003"/>
          </a:xfrm>
        </p:grpSpPr>
        <p:pic>
          <p:nvPicPr>
            <p:cNvPr id="24" name="Picture 23">
              <a:extLst>
                <a:ext uri="{FF2B5EF4-FFF2-40B4-BE49-F238E27FC236}">
                  <a16:creationId xmlns:a16="http://schemas.microsoft.com/office/drawing/2014/main" id="{010AFE15-B881-48C9-88FA-92D9DE34B3A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376870" y="3825648"/>
              <a:ext cx="2258500" cy="1505667"/>
            </a:xfrm>
            <a:prstGeom prst="rect">
              <a:avLst/>
            </a:prstGeom>
          </p:spPr>
        </p:pic>
        <p:pic>
          <p:nvPicPr>
            <p:cNvPr id="25" name="Picture 24">
              <a:extLst>
                <a:ext uri="{FF2B5EF4-FFF2-40B4-BE49-F238E27FC236}">
                  <a16:creationId xmlns:a16="http://schemas.microsoft.com/office/drawing/2014/main" id="{F6E75B1E-0216-4CA9-C073-26C05225C42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710587" y="3750312"/>
              <a:ext cx="712626" cy="1266891"/>
            </a:xfrm>
            <a:prstGeom prst="rect">
              <a:avLst/>
            </a:prstGeom>
          </p:spPr>
        </p:pic>
      </p:grpSp>
      <p:pic>
        <p:nvPicPr>
          <p:cNvPr id="30" name="Picture 29">
            <a:extLst>
              <a:ext uri="{FF2B5EF4-FFF2-40B4-BE49-F238E27FC236}">
                <a16:creationId xmlns:a16="http://schemas.microsoft.com/office/drawing/2014/main" id="{315BE0E1-D600-6A4A-7C7E-D80D3FAABC4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93322" y="1767312"/>
            <a:ext cx="722620" cy="1461843"/>
          </a:xfrm>
          <a:prstGeom prst="rect">
            <a:avLst/>
          </a:prstGeom>
        </p:spPr>
      </p:pic>
      <p:sp>
        <p:nvSpPr>
          <p:cNvPr id="37" name="Rectangle 36">
            <a:extLst>
              <a:ext uri="{FF2B5EF4-FFF2-40B4-BE49-F238E27FC236}">
                <a16:creationId xmlns:a16="http://schemas.microsoft.com/office/drawing/2014/main" id="{D4A38928-5DFD-5B4C-A0F7-27EDDD70C448}"/>
              </a:ext>
            </a:extLst>
          </p:cNvPr>
          <p:cNvSpPr/>
          <p:nvPr/>
        </p:nvSpPr>
        <p:spPr>
          <a:xfrm>
            <a:off x="7051848" y="4676917"/>
            <a:ext cx="1923282" cy="1223093"/>
          </a:xfrm>
          <a:prstGeom prst="rect">
            <a:avLst/>
          </a:prstGeom>
        </p:spPr>
        <p:txBody>
          <a:bodyPr wrap="square">
            <a:spAutoFit/>
          </a:bodyPr>
          <a:lstStyle/>
          <a:p>
            <a:pPr>
              <a:defRPr/>
            </a:pPr>
            <a:r>
              <a:rPr lang="en-US" sz="1050" b="1" dirty="0">
                <a:solidFill>
                  <a:srgbClr val="E67B21"/>
                </a:solidFill>
                <a:latin typeface="Arial" panose="020B0604020202020204"/>
              </a:rPr>
              <a:t>CTV, OTT, OLV</a:t>
            </a:r>
          </a:p>
          <a:p>
            <a:pPr>
              <a:defRPr/>
            </a:pPr>
            <a:r>
              <a:rPr lang="en-US" sz="1050" dirty="0">
                <a:solidFill>
                  <a:srgbClr val="646A6A"/>
                </a:solidFill>
                <a:latin typeface="Arial" panose="020B0604020202020204"/>
              </a:rPr>
              <a:t>Broad reach with sight, sound, and motion. Contextual and DCO features. Retarget viewers with display for ease of response. </a:t>
            </a:r>
          </a:p>
        </p:txBody>
      </p:sp>
      <p:pic>
        <p:nvPicPr>
          <p:cNvPr id="15" name="Picture 14">
            <a:extLst>
              <a:ext uri="{FF2B5EF4-FFF2-40B4-BE49-F238E27FC236}">
                <a16:creationId xmlns:a16="http://schemas.microsoft.com/office/drawing/2014/main" id="{D7A18FD6-1734-D6C2-FD76-34D6BC0E3F8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466361" y="2215009"/>
            <a:ext cx="603546" cy="755716"/>
          </a:xfrm>
          <a:prstGeom prst="rect">
            <a:avLst/>
          </a:prstGeom>
        </p:spPr>
      </p:pic>
      <p:sp>
        <p:nvSpPr>
          <p:cNvPr id="19" name="TextBox 18">
            <a:extLst>
              <a:ext uri="{FF2B5EF4-FFF2-40B4-BE49-F238E27FC236}">
                <a16:creationId xmlns:a16="http://schemas.microsoft.com/office/drawing/2014/main" id="{9D4759C0-FAA6-BC25-6DF4-2BE3EFCFCAA6}"/>
              </a:ext>
            </a:extLst>
          </p:cNvPr>
          <p:cNvSpPr txBox="1"/>
          <p:nvPr/>
        </p:nvSpPr>
        <p:spPr>
          <a:xfrm>
            <a:off x="3289917" y="5295761"/>
            <a:ext cx="1909111" cy="577081"/>
          </a:xfrm>
          <a:prstGeom prst="rect">
            <a:avLst/>
          </a:prstGeom>
          <a:noFill/>
        </p:spPr>
        <p:txBody>
          <a:bodyPr wrap="square">
            <a:spAutoFit/>
          </a:bodyPr>
          <a:lstStyle/>
          <a:p>
            <a:pPr defTabSz="914126">
              <a:defRPr/>
            </a:pPr>
            <a:r>
              <a:rPr lang="en-US" sz="1050" b="1" dirty="0">
                <a:solidFill>
                  <a:srgbClr val="E67B21"/>
                </a:solidFill>
                <a:latin typeface="Arial" panose="020B0604020202020204"/>
              </a:rPr>
              <a:t>Direct Mail (postcard)</a:t>
            </a:r>
          </a:p>
          <a:p>
            <a:pPr defTabSz="914126">
              <a:defRPr/>
            </a:pPr>
            <a:r>
              <a:rPr lang="en-US" sz="1050" dirty="0">
                <a:solidFill>
                  <a:srgbClr val="646A6A"/>
                </a:solidFill>
                <a:latin typeface="Arial" panose="020B0604020202020204"/>
              </a:rPr>
              <a:t>A number of efficient formats targeting your Key audience</a:t>
            </a:r>
          </a:p>
        </p:txBody>
      </p:sp>
      <p:pic>
        <p:nvPicPr>
          <p:cNvPr id="3" name="Picture 4" descr="Vistar launches measurement suite for DOOH in Australia - AdNews">
            <a:extLst>
              <a:ext uri="{FF2B5EF4-FFF2-40B4-BE49-F238E27FC236}">
                <a16:creationId xmlns:a16="http://schemas.microsoft.com/office/drawing/2014/main" id="{D43F0070-697D-EA16-535B-9857683E3C4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701296" y="3817839"/>
            <a:ext cx="1382705" cy="1113860"/>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4976E179-4F10-B95A-FC2B-52A09E2D483C}"/>
              </a:ext>
            </a:extLst>
          </p:cNvPr>
          <p:cNvSpPr txBox="1"/>
          <p:nvPr/>
        </p:nvSpPr>
        <p:spPr>
          <a:xfrm>
            <a:off x="9999644" y="5057797"/>
            <a:ext cx="1947305" cy="1061552"/>
          </a:xfrm>
          <a:prstGeom prst="rect">
            <a:avLst/>
          </a:prstGeom>
          <a:noFill/>
        </p:spPr>
        <p:txBody>
          <a:bodyPr wrap="square">
            <a:spAutoFit/>
          </a:bodyPr>
          <a:lstStyle/>
          <a:p>
            <a:pPr defTabSz="456926"/>
            <a:r>
              <a:rPr lang="en-US" altLang="en-US" sz="1050" b="1" dirty="0">
                <a:solidFill>
                  <a:schemeClr val="accent2"/>
                </a:solidFill>
                <a:latin typeface="Arial" panose="020B0604020202020204"/>
              </a:rPr>
              <a:t>DOOH: </a:t>
            </a:r>
            <a:r>
              <a:rPr lang="en-US" altLang="en-US" sz="1050" dirty="0">
                <a:solidFill>
                  <a:srgbClr val="646A6A"/>
                </a:solidFill>
                <a:latin typeface="Arial" panose="020B0604020202020204"/>
              </a:rPr>
              <a:t>Inspire action with true cross-screen advertising, enhancing you campaign and reaching your consumers wherever they are with digital out of home advertising.</a:t>
            </a:r>
          </a:p>
        </p:txBody>
      </p:sp>
      <p:pic>
        <p:nvPicPr>
          <p:cNvPr id="20" name="Picture 19" descr="A picture containing person, standing, people, posing&#10;&#10;Description automatically generated">
            <a:extLst>
              <a:ext uri="{FF2B5EF4-FFF2-40B4-BE49-F238E27FC236}">
                <a16:creationId xmlns:a16="http://schemas.microsoft.com/office/drawing/2014/main" id="{6A9F960E-AD53-EF67-603F-FB21CC3F04B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317554" y="1585451"/>
            <a:ext cx="524545" cy="1024736"/>
          </a:xfrm>
          <a:prstGeom prst="rect">
            <a:avLst/>
          </a:prstGeom>
        </p:spPr>
      </p:pic>
      <p:pic>
        <p:nvPicPr>
          <p:cNvPr id="22" name="Picture 21">
            <a:extLst>
              <a:ext uri="{FF2B5EF4-FFF2-40B4-BE49-F238E27FC236}">
                <a16:creationId xmlns:a16="http://schemas.microsoft.com/office/drawing/2014/main" id="{5DA24FFE-99A0-F3DB-3B15-C9AA866E2852}"/>
              </a:ext>
            </a:extLst>
          </p:cNvPr>
          <p:cNvPicPr>
            <a:picLocks noChangeAspect="1"/>
          </p:cNvPicPr>
          <p:nvPr/>
        </p:nvPicPr>
        <p:blipFill>
          <a:blip r:embed="rId12"/>
          <a:stretch>
            <a:fillRect/>
          </a:stretch>
        </p:blipFill>
        <p:spPr>
          <a:xfrm>
            <a:off x="3294229" y="4354270"/>
            <a:ext cx="1347880" cy="812238"/>
          </a:xfrm>
          <a:prstGeom prst="rect">
            <a:avLst/>
          </a:prstGeom>
        </p:spPr>
      </p:pic>
      <p:pic>
        <p:nvPicPr>
          <p:cNvPr id="5" name="Picture 4">
            <a:extLst>
              <a:ext uri="{FF2B5EF4-FFF2-40B4-BE49-F238E27FC236}">
                <a16:creationId xmlns:a16="http://schemas.microsoft.com/office/drawing/2014/main" id="{199B6A30-4787-F703-5B7C-36C64EAE0DA1}"/>
              </a:ext>
            </a:extLst>
          </p:cNvPr>
          <p:cNvPicPr>
            <a:picLocks noChangeAspect="1"/>
          </p:cNvPicPr>
          <p:nvPr/>
        </p:nvPicPr>
        <p:blipFill>
          <a:blip r:embed="rId13"/>
          <a:stretch>
            <a:fillRect/>
          </a:stretch>
        </p:blipFill>
        <p:spPr>
          <a:xfrm>
            <a:off x="4264918" y="1761523"/>
            <a:ext cx="741131" cy="394153"/>
          </a:xfrm>
          <a:prstGeom prst="rect">
            <a:avLst/>
          </a:prstGeom>
        </p:spPr>
      </p:pic>
      <p:pic>
        <p:nvPicPr>
          <p:cNvPr id="13" name="Picture 12">
            <a:extLst>
              <a:ext uri="{FF2B5EF4-FFF2-40B4-BE49-F238E27FC236}">
                <a16:creationId xmlns:a16="http://schemas.microsoft.com/office/drawing/2014/main" id="{4CE7229F-551F-5CC8-6597-FB7FDED913B1}"/>
              </a:ext>
            </a:extLst>
          </p:cNvPr>
          <p:cNvPicPr>
            <a:picLocks noChangeAspect="1"/>
          </p:cNvPicPr>
          <p:nvPr/>
        </p:nvPicPr>
        <p:blipFill>
          <a:blip r:embed="rId13"/>
          <a:stretch>
            <a:fillRect/>
          </a:stretch>
        </p:blipFill>
        <p:spPr>
          <a:xfrm>
            <a:off x="7466361" y="2244772"/>
            <a:ext cx="603546" cy="320981"/>
          </a:xfrm>
          <a:prstGeom prst="rect">
            <a:avLst/>
          </a:prstGeom>
        </p:spPr>
      </p:pic>
      <p:pic>
        <p:nvPicPr>
          <p:cNvPr id="14" name="Picture 13">
            <a:extLst>
              <a:ext uri="{FF2B5EF4-FFF2-40B4-BE49-F238E27FC236}">
                <a16:creationId xmlns:a16="http://schemas.microsoft.com/office/drawing/2014/main" id="{33E5C45E-478D-88B6-0082-D685F9395727}"/>
              </a:ext>
            </a:extLst>
          </p:cNvPr>
          <p:cNvPicPr>
            <a:picLocks noChangeAspect="1"/>
          </p:cNvPicPr>
          <p:nvPr/>
        </p:nvPicPr>
        <p:blipFill>
          <a:blip r:embed="rId13"/>
          <a:stretch>
            <a:fillRect/>
          </a:stretch>
        </p:blipFill>
        <p:spPr>
          <a:xfrm>
            <a:off x="3759462" y="1547657"/>
            <a:ext cx="421895" cy="93587"/>
          </a:xfrm>
          <a:prstGeom prst="rect">
            <a:avLst/>
          </a:prstGeom>
        </p:spPr>
      </p:pic>
      <p:pic>
        <p:nvPicPr>
          <p:cNvPr id="29" name="Picture 28">
            <a:extLst>
              <a:ext uri="{FF2B5EF4-FFF2-40B4-BE49-F238E27FC236}">
                <a16:creationId xmlns:a16="http://schemas.microsoft.com/office/drawing/2014/main" id="{41225F76-A494-8038-7475-5986C7FD37EE}"/>
              </a:ext>
            </a:extLst>
          </p:cNvPr>
          <p:cNvPicPr>
            <a:picLocks noChangeAspect="1"/>
          </p:cNvPicPr>
          <p:nvPr/>
        </p:nvPicPr>
        <p:blipFill>
          <a:blip r:embed="rId14"/>
          <a:stretch>
            <a:fillRect/>
          </a:stretch>
        </p:blipFill>
        <p:spPr>
          <a:xfrm>
            <a:off x="5370062" y="4066130"/>
            <a:ext cx="1606469" cy="937026"/>
          </a:xfrm>
          <a:prstGeom prst="rect">
            <a:avLst/>
          </a:prstGeom>
        </p:spPr>
      </p:pic>
      <p:pic>
        <p:nvPicPr>
          <p:cNvPr id="4" name="4660134.jpg" descr="4660134">
            <a:extLst>
              <a:ext uri="{FF2B5EF4-FFF2-40B4-BE49-F238E27FC236}">
                <a16:creationId xmlns:a16="http://schemas.microsoft.com/office/drawing/2014/main" id="{62045FCE-DDBC-BDD7-C423-8D266C0CB155}"/>
              </a:ext>
            </a:extLst>
          </p:cNvPr>
          <p:cNvPicPr>
            <a:picLocks noGrp="1" noChangeAspect="1"/>
          </p:cNvPicPr>
          <p:nvPr/>
        </p:nvPicPr>
        <p:blipFill rotWithShape="1">
          <a:blip r:embed="rId15"/>
          <a:srcRect l="1886" t="8245" r="2034" b="8012"/>
          <a:stretch/>
        </p:blipFill>
        <p:spPr>
          <a:xfrm>
            <a:off x="1137844" y="3848488"/>
            <a:ext cx="1134345" cy="1341686"/>
          </a:xfrm>
          <a:prstGeom prst="rect">
            <a:avLst/>
          </a:prstGeom>
        </p:spPr>
      </p:pic>
      <p:sp>
        <p:nvSpPr>
          <p:cNvPr id="11" name="TextBox 10">
            <a:extLst>
              <a:ext uri="{FF2B5EF4-FFF2-40B4-BE49-F238E27FC236}">
                <a16:creationId xmlns:a16="http://schemas.microsoft.com/office/drawing/2014/main" id="{738C5976-9023-85EB-47C5-4E47E072E636}"/>
              </a:ext>
            </a:extLst>
          </p:cNvPr>
          <p:cNvSpPr txBox="1"/>
          <p:nvPr/>
        </p:nvSpPr>
        <p:spPr>
          <a:xfrm>
            <a:off x="1105479" y="5244755"/>
            <a:ext cx="1909111" cy="738664"/>
          </a:xfrm>
          <a:prstGeom prst="rect">
            <a:avLst/>
          </a:prstGeom>
          <a:noFill/>
        </p:spPr>
        <p:txBody>
          <a:bodyPr wrap="square">
            <a:spAutoFit/>
          </a:bodyPr>
          <a:lstStyle/>
          <a:p>
            <a:pPr defTabSz="914126">
              <a:defRPr/>
            </a:pPr>
            <a:r>
              <a:rPr lang="en-US" sz="1050" b="1" dirty="0">
                <a:solidFill>
                  <a:srgbClr val="E67B21"/>
                </a:solidFill>
                <a:latin typeface="Arial" panose="020B0604020202020204"/>
              </a:rPr>
              <a:t>Wrap</a:t>
            </a:r>
          </a:p>
          <a:p>
            <a:pPr defTabSz="914126">
              <a:defRPr/>
            </a:pPr>
            <a:r>
              <a:rPr lang="en-US" sz="1050" dirty="0">
                <a:solidFill>
                  <a:srgbClr val="646A6A"/>
                </a:solidFill>
                <a:latin typeface="Arial" panose="020B0604020202020204"/>
              </a:rPr>
              <a:t>Efficiently reach the mailbox for as little as 1.4 cents per household</a:t>
            </a:r>
          </a:p>
        </p:txBody>
      </p:sp>
    </p:spTree>
    <p:extLst>
      <p:ext uri="{BB962C8B-B14F-4D97-AF65-F5344CB8AC3E}">
        <p14:creationId xmlns:p14="http://schemas.microsoft.com/office/powerpoint/2010/main" val="3364330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Vericast Launch 2021 V2">
      <a:dk1>
        <a:srgbClr val="646A6A"/>
      </a:dk1>
      <a:lt1>
        <a:srgbClr val="FFFFFF"/>
      </a:lt1>
      <a:dk2>
        <a:srgbClr val="535353"/>
      </a:dk2>
      <a:lt2>
        <a:srgbClr val="FFFEFE"/>
      </a:lt2>
      <a:accent1>
        <a:srgbClr val="50788E"/>
      </a:accent1>
      <a:accent2>
        <a:srgbClr val="E67B21"/>
      </a:accent2>
      <a:accent3>
        <a:srgbClr val="BDB6A6"/>
      </a:accent3>
      <a:accent4>
        <a:srgbClr val="0074BC"/>
      </a:accent4>
      <a:accent5>
        <a:srgbClr val="5BC5CC"/>
      </a:accent5>
      <a:accent6>
        <a:srgbClr val="2F3A41"/>
      </a:accent6>
      <a:hlink>
        <a:srgbClr val="00529A"/>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0" tIns="0" rIns="0" bIns="0" rtlCol="0" anchor="t" anchorCtr="0">
        <a:noAutofit/>
      </a:bodyPr>
      <a:lstStyle>
        <a:defPPr algn="l">
          <a:defRPr sz="1800" b="0" i="0" spc="100" baseline="0" dirty="0" smtClean="0">
            <a:solidFill>
              <a:schemeClr val="accent3"/>
            </a:solidFill>
          </a:defRPr>
        </a:defPPr>
      </a:lstStyle>
    </a:txDef>
  </a:objectDefaults>
  <a:extraClrSchemeLst/>
  <a:extLst>
    <a:ext uri="{05A4C25C-085E-4340-85A3-A5531E510DB2}">
      <thm15:themeFamily xmlns:thm15="http://schemas.microsoft.com/office/thememl/2012/main" name="Vericast Template Test" id="{C36B1C49-E03D-934C-B261-E702AEB8CD5D}" vid="{59BEA502-F93E-E24E-BF60-21941E198E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4124DC199BAD240AE5C86757F23A378" ma:contentTypeVersion="18" ma:contentTypeDescription="Create a new document." ma:contentTypeScope="" ma:versionID="8eadce4278c80423b64dd894981486e3">
  <xsd:schema xmlns:xsd="http://www.w3.org/2001/XMLSchema" xmlns:xs="http://www.w3.org/2001/XMLSchema" xmlns:p="http://schemas.microsoft.com/office/2006/metadata/properties" xmlns:ns2="53b7c027-e93b-44b7-bf09-830e9f61eaa0" xmlns:ns3="588a2ab9-90a0-4a2d-8135-ab7bfe566fdd" targetNamespace="http://schemas.microsoft.com/office/2006/metadata/properties" ma:root="true" ma:fieldsID="29c6c5a9086a6f9691fbd7539ab06c72" ns2:_="" ns3:_="">
    <xsd:import namespace="53b7c027-e93b-44b7-bf09-830e9f61eaa0"/>
    <xsd:import namespace="588a2ab9-90a0-4a2d-8135-ab7bfe566fd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b7c027-e93b-44b7-bf09-830e9f61ea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62348a0-ce81-4631-ad02-f999ee87ed3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8a2ab9-90a0-4a2d-8135-ab7bfe566fd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9ad8cc9-66e7-43da-a634-8e4e674dfcc3}" ma:internalName="TaxCatchAll" ma:showField="CatchAllData" ma:web="588a2ab9-90a0-4a2d-8135-ab7bfe566fd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5CDB79D-E150-4ACE-B315-8CFDA2129EF6}"/>
</file>

<file path=customXml/itemProps2.xml><?xml version="1.0" encoding="utf-8"?>
<ds:datastoreItem xmlns:ds="http://schemas.openxmlformats.org/officeDocument/2006/customXml" ds:itemID="{641C773F-75C8-44C3-89E1-921B4FC4EE6E}"/>
</file>

<file path=docProps/app.xml><?xml version="1.0" encoding="utf-8"?>
<Properties xmlns="http://schemas.openxmlformats.org/officeDocument/2006/extended-properties" xmlns:vt="http://schemas.openxmlformats.org/officeDocument/2006/docPropsVTypes">
  <TotalTime>73277</TotalTime>
  <Words>895</Words>
  <Application>Microsoft Office PowerPoint</Application>
  <PresentationFormat>Custom</PresentationFormat>
  <Paragraphs>144</Paragraphs>
  <Slides>9</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Arial</vt:lpstr>
      <vt:lpstr>Arial Narrow</vt:lpstr>
      <vt:lpstr>Calibri</vt:lpstr>
      <vt:lpstr>Franklin Gothic Book</vt:lpstr>
      <vt:lpstr>Helvetica Neue</vt:lpstr>
      <vt:lpstr>linea-basic-10</vt:lpstr>
      <vt:lpstr>Lucida Grande</vt:lpstr>
      <vt:lpstr>System Font Regular</vt:lpstr>
      <vt:lpstr>Wingdings</vt:lpstr>
      <vt:lpstr>Office Theme</vt:lpstr>
      <vt:lpstr>PowerPoint Presentation</vt:lpstr>
      <vt:lpstr>PowerPoint Presentation</vt:lpstr>
      <vt:lpstr>Engagement &amp; Influence is Changing</vt:lpstr>
      <vt:lpstr>With the Right Insights, You Can Inspire Action  </vt:lpstr>
      <vt:lpstr>PowerPoint Presentation</vt:lpstr>
      <vt:lpstr>PowerPoint Presentation</vt:lpstr>
      <vt:lpstr>PowerPoint Presentation</vt:lpstr>
      <vt:lpstr>Connect with the RIGHT Consumer</vt:lpstr>
      <vt:lpstr>Efficiently Connect with Consumers Where They Are</vt:lpstr>
    </vt:vector>
  </TitlesOfParts>
  <Manager/>
  <Company>Vericast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Grocery Challenger</dc:title>
  <dc:subject/>
  <dc:creator>West, Chip</dc:creator>
  <cp:keywords>Grocery, Food, Etc</cp:keywords>
  <dc:description/>
  <cp:lastModifiedBy>Joanne Stewart (Vericast)</cp:lastModifiedBy>
  <cp:revision>509</cp:revision>
  <dcterms:created xsi:type="dcterms:W3CDTF">2021-06-12T14:47:31Z</dcterms:created>
  <dcterms:modified xsi:type="dcterms:W3CDTF">2023-09-28T19:35:57Z</dcterms:modified>
  <cp:category/>
</cp:coreProperties>
</file>