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94" r:id="rId3"/>
    <p:sldId id="1163" r:id="rId4"/>
    <p:sldId id="1161" r:id="rId5"/>
    <p:sldId id="1160" r:id="rId6"/>
    <p:sldId id="292" r:id="rId7"/>
    <p:sldId id="1164" r:id="rId8"/>
    <p:sldId id="288" r:id="rId9"/>
    <p:sldId id="1155" r:id="rId10"/>
    <p:sldId id="1156" r:id="rId11"/>
    <p:sldId id="1162" r:id="rId12"/>
    <p:sldId id="1157" r:id="rId13"/>
    <p:sldId id="1154" r:id="rId14"/>
    <p:sldId id="264" r:id="rId15"/>
    <p:sldId id="272" r:id="rId16"/>
    <p:sldId id="286" r:id="rId17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84FF"/>
    <a:srgbClr val="677C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3CAE9"/>
          </a:solidFill>
        </a:fill>
      </a:tcStyle>
    </a:wholeTbl>
    <a:band2H>
      <a:tcTxStyle/>
      <a:tcStyle>
        <a:tcBdr/>
        <a:fill>
          <a:solidFill>
            <a:srgbClr val="F1E6F4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2FCF4"/>
          </a:solidFill>
        </a:fill>
      </a:tcStyle>
    </a:wholeTbl>
    <a:band2H>
      <a:tcTxStyle/>
      <a:tcStyle>
        <a:tcBdr/>
        <a:fill>
          <a:solidFill>
            <a:srgbClr val="EAFDF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2FCF4"/>
          </a:solidFill>
        </a:fill>
      </a:tcStyle>
    </a:wholeTbl>
    <a:band2H>
      <a:tcTxStyle/>
      <a:tcStyle>
        <a:tcBdr/>
        <a:fill>
          <a:solidFill>
            <a:srgbClr val="EAFDF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Shape 58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2" name="Shape 58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22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455" y="6372549"/>
            <a:ext cx="975563" cy="261463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9049" y="6386212"/>
            <a:ext cx="217151" cy="2184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82" name="Picture 8" descr="Picture 8"/>
          <p:cNvPicPr>
            <a:picLocks noChangeAspect="1"/>
          </p:cNvPicPr>
          <p:nvPr/>
        </p:nvPicPr>
        <p:blipFill>
          <a:blip r:embed="rId3"/>
          <a:srcRect l="25770" b="34829"/>
          <a:stretch>
            <a:fillRect/>
          </a:stretch>
        </p:blipFill>
        <p:spPr>
          <a:xfrm>
            <a:off x="-1" y="3966838"/>
            <a:ext cx="3229795" cy="2891163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Add title line 1"/>
          <p:cNvSpPr txBox="1">
            <a:spLocks noGrp="1"/>
          </p:cNvSpPr>
          <p:nvPr>
            <p:ph type="title" hasCustomPrompt="1"/>
          </p:nvPr>
        </p:nvSpPr>
        <p:spPr>
          <a:xfrm>
            <a:off x="498475" y="798620"/>
            <a:ext cx="6996270" cy="60442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t>Add title line 1</a:t>
            </a:r>
          </a:p>
        </p:txBody>
      </p:sp>
      <p:sp>
        <p:nvSpPr>
          <p:cNvPr id="184" name="Rectangle 12"/>
          <p:cNvSpPr/>
          <p:nvPr/>
        </p:nvSpPr>
        <p:spPr>
          <a:xfrm>
            <a:off x="0" y="-1"/>
            <a:ext cx="12192000" cy="4939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5" name="Picture Placeholder 5"/>
          <p:cNvSpPr>
            <a:spLocks noGrp="1"/>
          </p:cNvSpPr>
          <p:nvPr>
            <p:ph type="pic" sz="half" idx="21"/>
          </p:nvPr>
        </p:nvSpPr>
        <p:spPr>
          <a:xfrm>
            <a:off x="6139832" y="623032"/>
            <a:ext cx="5533848" cy="5634134"/>
          </a:xfrm>
          <a:prstGeom prst="rect">
            <a:avLst/>
          </a:prstGeom>
        </p:spPr>
        <p:txBody>
          <a:bodyPr lIns="91439" rIns="91439"/>
          <a:lstStyle/>
          <a:p>
            <a:r>
              <a:rPr lang="en-US"/>
              <a:t>Click icon to add picture</a:t>
            </a:r>
            <a:endParaRPr/>
          </a:p>
        </p:txBody>
      </p:sp>
      <p:pic>
        <p:nvPicPr>
          <p:cNvPr id="186" name="Picture 7" descr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8965" y="117347"/>
            <a:ext cx="862160" cy="259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7_Custom Layout">
    <p:bg>
      <p:bgPr>
        <a:solidFill>
          <a:srgbClr val="0E14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455" y="6372549"/>
            <a:ext cx="975563" cy="261463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52417" y="6386212"/>
            <a:ext cx="217151" cy="2184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455" y="6372549"/>
            <a:ext cx="975563" cy="261463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PHOTO SLIDE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t>PHOTO SLIDE</a:t>
            </a:r>
          </a:p>
        </p:txBody>
      </p:sp>
      <p:sp>
        <p:nvSpPr>
          <p:cNvPr id="2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73436" y="6386212"/>
            <a:ext cx="217151" cy="2184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11" name="Picture Placeholder 7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455" y="6372549"/>
            <a:ext cx="975563" cy="261463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9049" y="6386212"/>
            <a:ext cx="217151" cy="2184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2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98475" y="773112"/>
            <a:ext cx="5771470" cy="15806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75000"/>
              </a:lnSpc>
              <a:buClrTx/>
              <a:buSzTx/>
              <a:buFontTx/>
              <a:buNone/>
              <a:defRPr sz="3200"/>
            </a:lvl1pPr>
            <a:lvl2pPr marL="0" indent="222250">
              <a:lnSpc>
                <a:spcPct val="75000"/>
              </a:lnSpc>
              <a:buClrTx/>
              <a:buSzTx/>
              <a:buFontTx/>
              <a:buNone/>
              <a:defRPr sz="3200"/>
            </a:lvl2pPr>
            <a:lvl3pPr marL="712787" indent="-223837">
              <a:lnSpc>
                <a:spcPct val="75000"/>
              </a:lnSpc>
              <a:buClrTx/>
              <a:buFontTx/>
              <a:defRPr sz="3200"/>
            </a:lvl3pPr>
            <a:lvl4pPr marL="890587" indent="-185737">
              <a:lnSpc>
                <a:spcPct val="75000"/>
              </a:lnSpc>
              <a:buClrTx/>
              <a:buFontTx/>
              <a:defRPr sz="3200"/>
            </a:lvl4pPr>
            <a:lvl5pPr marL="1068387" indent="-185737">
              <a:lnSpc>
                <a:spcPct val="75000"/>
              </a:lnSpc>
              <a:buClrTx/>
              <a:buFontTx/>
              <a:defRPr sz="3200"/>
            </a:lvl5pPr>
          </a:lstStyle>
          <a:p>
            <a:r>
              <a:t>Text box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Custom Layout">
    <p:bg>
      <p:bgPr>
        <a:gradFill flip="none" rotWithShape="1">
          <a:gsLst>
            <a:gs pos="0">
              <a:schemeClr val="accent2"/>
            </a:gs>
            <a:gs pos="100000">
              <a:schemeClr val="accent1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2" descr="Picture 2"/>
          <p:cNvPicPr>
            <a:picLocks noChangeAspect="1"/>
          </p:cNvPicPr>
          <p:nvPr/>
        </p:nvPicPr>
        <p:blipFill>
          <a:blip r:embed="rId2"/>
          <a:srcRect r="14530" b="18263"/>
          <a:stretch>
            <a:fillRect/>
          </a:stretch>
        </p:blipFill>
        <p:spPr>
          <a:xfrm rot="5400000" flipH="1">
            <a:off x="-84584" y="84579"/>
            <a:ext cx="6096679" cy="5927515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Add Divider Title 1"/>
          <p:cNvSpPr txBox="1">
            <a:spLocks noGrp="1"/>
          </p:cNvSpPr>
          <p:nvPr>
            <p:ph type="title" hasCustomPrompt="1"/>
          </p:nvPr>
        </p:nvSpPr>
        <p:spPr>
          <a:xfrm>
            <a:off x="6485952" y="4735722"/>
            <a:ext cx="5185348" cy="884949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>
                <a:solidFill>
                  <a:srgbClr val="FFFFFF"/>
                </a:solidFill>
              </a:defRPr>
            </a:lvl1pPr>
          </a:lstStyle>
          <a:p>
            <a:r>
              <a:t>Add Divider Title 1</a:t>
            </a:r>
          </a:p>
        </p:txBody>
      </p:sp>
      <p:sp>
        <p:nvSpPr>
          <p:cNvPr id="2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Custom Layout">
    <p:bg>
      <p:bgPr>
        <a:gradFill flip="none" rotWithShape="1">
          <a:gsLst>
            <a:gs pos="0">
              <a:schemeClr val="accent2"/>
            </a:gs>
            <a:gs pos="100000">
              <a:schemeClr val="accent1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455" y="6372549"/>
            <a:ext cx="975563" cy="261463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81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38" name="Picture 6" descr="Picture 6"/>
          <p:cNvPicPr>
            <a:picLocks noChangeAspect="1"/>
          </p:cNvPicPr>
          <p:nvPr/>
        </p:nvPicPr>
        <p:blipFill>
          <a:blip r:embed="rId3"/>
          <a:srcRect l="17070" b="14089"/>
          <a:stretch>
            <a:fillRect/>
          </a:stretch>
        </p:blipFill>
        <p:spPr>
          <a:xfrm flipH="1">
            <a:off x="6097817" y="439659"/>
            <a:ext cx="6094183" cy="6418341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Add Divider Title 1"/>
          <p:cNvSpPr txBox="1">
            <a:spLocks noGrp="1"/>
          </p:cNvSpPr>
          <p:nvPr>
            <p:ph type="title" hasCustomPrompt="1"/>
          </p:nvPr>
        </p:nvSpPr>
        <p:spPr>
          <a:xfrm>
            <a:off x="1051803" y="1671638"/>
            <a:ext cx="4548150" cy="884949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>
                <a:solidFill>
                  <a:srgbClr val="FFFFFF"/>
                </a:solidFill>
              </a:defRPr>
            </a:lvl1pPr>
          </a:lstStyle>
          <a:p>
            <a:r>
              <a:t>Add Divider Title 1</a:t>
            </a:r>
          </a:p>
        </p:txBody>
      </p:sp>
      <p:sp>
        <p:nvSpPr>
          <p:cNvPr id="2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7_Custom Layout">
    <p:bg>
      <p:bgPr>
        <a:gradFill flip="none" rotWithShape="1">
          <a:gsLst>
            <a:gs pos="0">
              <a:schemeClr val="accent2"/>
            </a:gs>
            <a:gs pos="100000">
              <a:schemeClr val="accent1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17" y="0"/>
            <a:ext cx="1218216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7396" y="6376423"/>
            <a:ext cx="969732" cy="259900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Rectangle 8"/>
          <p:cNvSpPr/>
          <p:nvPr/>
        </p:nvSpPr>
        <p:spPr>
          <a:xfrm>
            <a:off x="0" y="-1"/>
            <a:ext cx="12192000" cy="4939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69" name="Picture 7" descr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8965" y="117347"/>
            <a:ext cx="862160" cy="259917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12343" y="6386212"/>
            <a:ext cx="217152" cy="2184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71" name="Picture 4" descr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V="1">
            <a:off x="5974843" y="1003094"/>
            <a:ext cx="4871245" cy="49582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Picture 5" descr="Picture 5"/>
          <p:cNvPicPr>
            <a:picLocks noChangeAspect="1"/>
          </p:cNvPicPr>
          <p:nvPr/>
        </p:nvPicPr>
        <p:blipFill>
          <a:blip r:embed="rId6"/>
          <a:srcRect l="9172" b="15999"/>
          <a:stretch>
            <a:fillRect/>
          </a:stretch>
        </p:blipFill>
        <p:spPr>
          <a:xfrm>
            <a:off x="-1" y="2563649"/>
            <a:ext cx="4554067" cy="4294351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Add title line 1"/>
          <p:cNvSpPr txBox="1">
            <a:spLocks noGrp="1"/>
          </p:cNvSpPr>
          <p:nvPr>
            <p:ph type="title" hasCustomPrompt="1"/>
          </p:nvPr>
        </p:nvSpPr>
        <p:spPr>
          <a:xfrm>
            <a:off x="6574855" y="2563649"/>
            <a:ext cx="3817179" cy="60442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t>Add title line 1</a:t>
            </a:r>
          </a:p>
        </p:txBody>
      </p:sp>
      <p:sp>
        <p:nvSpPr>
          <p:cNvPr id="27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574855" y="3194197"/>
            <a:ext cx="3828801" cy="19926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Tx/>
              <a:buSzTx/>
              <a:buFontTx/>
              <a:buNone/>
              <a:defRPr sz="2400"/>
            </a:lvl1pPr>
            <a:lvl2pPr marL="0" indent="222250">
              <a:buClrTx/>
              <a:buSzTx/>
              <a:buFontTx/>
              <a:buNone/>
              <a:defRPr sz="2400"/>
            </a:lvl2pPr>
            <a:lvl3pPr marL="0" indent="488950">
              <a:buClrTx/>
              <a:buSzTx/>
              <a:buFontTx/>
              <a:buNone/>
              <a:defRPr sz="2400"/>
            </a:lvl3pPr>
            <a:lvl4pPr marL="0" indent="704850">
              <a:buClrTx/>
              <a:buSzTx/>
              <a:buFontTx/>
              <a:buNone/>
              <a:defRPr sz="2400"/>
            </a:lvl4pPr>
            <a:lvl5pPr marL="0" indent="882650">
              <a:buClrTx/>
              <a:buSzTx/>
              <a:buFontTx/>
              <a:buNone/>
              <a:defRPr sz="2400"/>
            </a:lvl5pPr>
          </a:lstStyle>
          <a:p>
            <a:r>
              <a:t>Add description line 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Custom Layout">
    <p:bg>
      <p:bgPr>
        <a:gradFill flip="none" rotWithShape="1">
          <a:gsLst>
            <a:gs pos="0">
              <a:schemeClr val="accent2"/>
            </a:gs>
            <a:gs pos="100000">
              <a:schemeClr val="accent1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17" y="0"/>
            <a:ext cx="1218216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7396" y="6376423"/>
            <a:ext cx="969732" cy="259900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Rectangle 8"/>
          <p:cNvSpPr/>
          <p:nvPr/>
        </p:nvSpPr>
        <p:spPr>
          <a:xfrm>
            <a:off x="0" y="-1"/>
            <a:ext cx="12192000" cy="4939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84" name="Picture 7" descr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8965" y="117347"/>
            <a:ext cx="862160" cy="259917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12343" y="6386212"/>
            <a:ext cx="217152" cy="2184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86" name="Picture 5" descr="Picture 5"/>
          <p:cNvPicPr>
            <a:picLocks noChangeAspect="1"/>
          </p:cNvPicPr>
          <p:nvPr/>
        </p:nvPicPr>
        <p:blipFill>
          <a:blip r:embed="rId5"/>
          <a:srcRect l="25770" b="34829"/>
          <a:stretch>
            <a:fillRect/>
          </a:stretch>
        </p:blipFill>
        <p:spPr>
          <a:xfrm>
            <a:off x="0" y="2939927"/>
            <a:ext cx="4377691" cy="3918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Picture 8" descr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V="1">
            <a:off x="498475" y="658756"/>
            <a:ext cx="5776701" cy="5879857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Add title line 1"/>
          <p:cNvSpPr txBox="1">
            <a:spLocks noGrp="1"/>
          </p:cNvSpPr>
          <p:nvPr>
            <p:ph type="title" hasCustomPrompt="1"/>
          </p:nvPr>
        </p:nvSpPr>
        <p:spPr>
          <a:xfrm>
            <a:off x="1154792" y="2637716"/>
            <a:ext cx="4405750" cy="60442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t>Add title line 1</a:t>
            </a:r>
          </a:p>
        </p:txBody>
      </p:sp>
      <p:sp>
        <p:nvSpPr>
          <p:cNvPr id="28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54792" y="3268264"/>
            <a:ext cx="4419164" cy="1992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Tx/>
              <a:buSzTx/>
              <a:buFontTx/>
              <a:buNone/>
              <a:defRPr sz="2400"/>
            </a:lvl1pPr>
            <a:lvl2pPr marL="0" indent="222250">
              <a:buClrTx/>
              <a:buSzTx/>
              <a:buFontTx/>
              <a:buNone/>
              <a:defRPr sz="2400"/>
            </a:lvl2pPr>
            <a:lvl3pPr marL="0" indent="488950">
              <a:buClrTx/>
              <a:buSzTx/>
              <a:buFontTx/>
              <a:buNone/>
              <a:defRPr sz="2400"/>
            </a:lvl3pPr>
            <a:lvl4pPr marL="0" indent="704850">
              <a:buClrTx/>
              <a:buSzTx/>
              <a:buFontTx/>
              <a:buNone/>
              <a:defRPr sz="2400"/>
            </a:lvl4pPr>
            <a:lvl5pPr marL="0" indent="882650">
              <a:buClrTx/>
              <a:buSzTx/>
              <a:buFontTx/>
              <a:buNone/>
              <a:defRPr sz="2400"/>
            </a:lvl5pPr>
          </a:lstStyle>
          <a:p>
            <a:r>
              <a:t>Add description line 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Custom Layout">
    <p:bg>
      <p:bgPr>
        <a:gradFill flip="none" rotWithShape="1">
          <a:gsLst>
            <a:gs pos="0">
              <a:schemeClr val="accent2"/>
            </a:gs>
            <a:gs pos="100000">
              <a:schemeClr val="accent1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17" y="0"/>
            <a:ext cx="1218216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7396" y="6376423"/>
            <a:ext cx="969732" cy="259900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Rectangle 8"/>
          <p:cNvSpPr/>
          <p:nvPr/>
        </p:nvSpPr>
        <p:spPr>
          <a:xfrm>
            <a:off x="0" y="-1"/>
            <a:ext cx="12192000" cy="4939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99" name="Picture 7" descr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8965" y="117347"/>
            <a:ext cx="862160" cy="259917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12343" y="6386212"/>
            <a:ext cx="217152" cy="2184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01" name="Picture 4" descr="Picture 4"/>
          <p:cNvPicPr>
            <a:picLocks noChangeAspect="1"/>
          </p:cNvPicPr>
          <p:nvPr/>
        </p:nvPicPr>
        <p:blipFill>
          <a:blip r:embed="rId5"/>
          <a:srcRect l="39337"/>
          <a:stretch>
            <a:fillRect/>
          </a:stretch>
        </p:blipFill>
        <p:spPr>
          <a:xfrm flipH="1">
            <a:off x="9616695" y="561329"/>
            <a:ext cx="2575306" cy="43159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Picture 5" descr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V="1">
            <a:off x="6366914" y="1045800"/>
            <a:ext cx="5019307" cy="51089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Picture 6" descr="Picture 6"/>
          <p:cNvPicPr>
            <a:picLocks noChangeAspect="1"/>
          </p:cNvPicPr>
          <p:nvPr/>
        </p:nvPicPr>
        <p:blipFill>
          <a:blip r:embed="rId7"/>
          <a:srcRect l="9172" b="15999"/>
          <a:stretch>
            <a:fillRect/>
          </a:stretch>
        </p:blipFill>
        <p:spPr>
          <a:xfrm>
            <a:off x="-1" y="2563649"/>
            <a:ext cx="4554067" cy="4294351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Add slide title 1"/>
          <p:cNvSpPr txBox="1">
            <a:spLocks noGrp="1"/>
          </p:cNvSpPr>
          <p:nvPr>
            <p:ph type="title" hasCustomPrompt="1"/>
          </p:nvPr>
        </p:nvSpPr>
        <p:spPr>
          <a:xfrm>
            <a:off x="7237359" y="3183616"/>
            <a:ext cx="3666988" cy="884949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t>Add slide title 1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455" y="6372549"/>
            <a:ext cx="975563" cy="261463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Picture Placeholder 5"/>
          <p:cNvSpPr>
            <a:spLocks noGrp="1"/>
          </p:cNvSpPr>
          <p:nvPr>
            <p:ph type="pic" sz="half" idx="21"/>
          </p:nvPr>
        </p:nvSpPr>
        <p:spPr>
          <a:xfrm flipH="1">
            <a:off x="5897370" y="744181"/>
            <a:ext cx="5274059" cy="5369637"/>
          </a:xfrm>
          <a:prstGeom prst="rect">
            <a:avLst/>
          </a:prstGeom>
        </p:spPr>
        <p:txBody>
          <a:bodyPr lIns="91439" rIns="91439"/>
          <a:lstStyle/>
          <a:p>
            <a:r>
              <a:rPr lang="en-US"/>
              <a:t>Click icon to add picture</a:t>
            </a:r>
            <a:endParaRPr/>
          </a:p>
        </p:txBody>
      </p:sp>
      <p:pic>
        <p:nvPicPr>
          <p:cNvPr id="42" name="Picture 8" descr="Picture 8"/>
          <p:cNvPicPr>
            <a:picLocks noChangeAspect="1"/>
          </p:cNvPicPr>
          <p:nvPr/>
        </p:nvPicPr>
        <p:blipFill>
          <a:blip r:embed="rId3"/>
          <a:srcRect l="39337"/>
          <a:stretch>
            <a:fillRect/>
          </a:stretch>
        </p:blipFill>
        <p:spPr>
          <a:xfrm flipH="1">
            <a:off x="9625997" y="2070237"/>
            <a:ext cx="2575306" cy="4315976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10"/>
          <p:cNvSpPr/>
          <p:nvPr/>
        </p:nvSpPr>
        <p:spPr>
          <a:xfrm>
            <a:off x="0" y="-1"/>
            <a:ext cx="12192000" cy="4939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" name="Add title line 1"/>
          <p:cNvSpPr txBox="1">
            <a:spLocks noGrp="1"/>
          </p:cNvSpPr>
          <p:nvPr>
            <p:ph type="title" hasCustomPrompt="1"/>
          </p:nvPr>
        </p:nvSpPr>
        <p:spPr>
          <a:xfrm>
            <a:off x="498475" y="3095594"/>
            <a:ext cx="3666988" cy="493986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t>Add title line 1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9049" y="6386212"/>
            <a:ext cx="217151" cy="2184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6" name="Picture 9" descr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8965" y="117347"/>
            <a:ext cx="862160" cy="259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 Layout">
    <p:bg>
      <p:bgPr>
        <a:gradFill flip="none" rotWithShape="1">
          <a:gsLst>
            <a:gs pos="0">
              <a:schemeClr val="accent2"/>
            </a:gs>
            <a:gs pos="100000">
              <a:schemeClr val="accent1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17" y="0"/>
            <a:ext cx="1218216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7396" y="6376423"/>
            <a:ext cx="969732" cy="259900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Rectangle 8"/>
          <p:cNvSpPr/>
          <p:nvPr/>
        </p:nvSpPr>
        <p:spPr>
          <a:xfrm>
            <a:off x="0" y="-1"/>
            <a:ext cx="12192000" cy="4939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14" name="Picture 7" descr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8965" y="117347"/>
            <a:ext cx="862160" cy="259917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12343" y="6386212"/>
            <a:ext cx="217152" cy="2184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16" name="Picture 4" descr="Picture 4"/>
          <p:cNvPicPr>
            <a:picLocks noChangeAspect="1"/>
          </p:cNvPicPr>
          <p:nvPr/>
        </p:nvPicPr>
        <p:blipFill>
          <a:blip r:embed="rId5"/>
          <a:srcRect l="9394" b="42981"/>
          <a:stretch>
            <a:fillRect/>
          </a:stretch>
        </p:blipFill>
        <p:spPr>
          <a:xfrm>
            <a:off x="-1" y="587368"/>
            <a:ext cx="9799878" cy="6270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Picture 5" descr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9792" y="578286"/>
            <a:ext cx="4300167" cy="4376956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Add slide title 1"/>
          <p:cNvSpPr txBox="1">
            <a:spLocks noGrp="1"/>
          </p:cNvSpPr>
          <p:nvPr>
            <p:ph type="title" hasCustomPrompt="1"/>
          </p:nvPr>
        </p:nvSpPr>
        <p:spPr>
          <a:xfrm>
            <a:off x="8282971" y="2417498"/>
            <a:ext cx="3666988" cy="884949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t>Add slide title 1</a:t>
            </a:r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ustom Layout">
    <p:bg>
      <p:bgPr>
        <a:gradFill flip="none" rotWithShape="1">
          <a:gsLst>
            <a:gs pos="0">
              <a:schemeClr val="accent2"/>
            </a:gs>
            <a:gs pos="100000">
              <a:schemeClr val="accent1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17" y="0"/>
            <a:ext cx="1218216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7396" y="6376423"/>
            <a:ext cx="969732" cy="259900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Rectangle 8"/>
          <p:cNvSpPr/>
          <p:nvPr/>
        </p:nvSpPr>
        <p:spPr>
          <a:xfrm>
            <a:off x="0" y="-1"/>
            <a:ext cx="12192000" cy="4939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28" name="Picture 7" descr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8965" y="117347"/>
            <a:ext cx="862160" cy="259917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12343" y="6386212"/>
            <a:ext cx="217152" cy="2184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30" name="Picture 4" descr="Picture 4"/>
          <p:cNvPicPr>
            <a:picLocks noChangeAspect="1"/>
          </p:cNvPicPr>
          <p:nvPr/>
        </p:nvPicPr>
        <p:blipFill>
          <a:blip r:embed="rId5"/>
          <a:srcRect l="4657" b="25584"/>
          <a:stretch>
            <a:fillRect/>
          </a:stretch>
        </p:blipFill>
        <p:spPr>
          <a:xfrm flipH="1">
            <a:off x="-4547538" y="852829"/>
            <a:ext cx="16739539" cy="60051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475" y="2917531"/>
            <a:ext cx="5063683" cy="39404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5465" y="2917531"/>
            <a:ext cx="4955836" cy="3940470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Add title line 1"/>
          <p:cNvSpPr txBox="1">
            <a:spLocks noGrp="1"/>
          </p:cNvSpPr>
          <p:nvPr>
            <p:ph type="title" hasCustomPrompt="1"/>
          </p:nvPr>
        </p:nvSpPr>
        <p:spPr>
          <a:xfrm>
            <a:off x="498475" y="798620"/>
            <a:ext cx="6996270" cy="60442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>
                <a:solidFill>
                  <a:srgbClr val="FFFFFF"/>
                </a:solidFill>
              </a:defRPr>
            </a:lvl1pPr>
          </a:lstStyle>
          <a:p>
            <a:r>
              <a:t>Add title line 1</a:t>
            </a:r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ustom Layout">
    <p:bg>
      <p:bgPr>
        <a:gradFill flip="none" rotWithShape="1">
          <a:gsLst>
            <a:gs pos="0">
              <a:schemeClr val="accent2"/>
            </a:gs>
            <a:gs pos="100000">
              <a:schemeClr val="accent1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17" y="0"/>
            <a:ext cx="1218216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7396" y="6376423"/>
            <a:ext cx="969732" cy="259900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Rectangle 8"/>
          <p:cNvSpPr/>
          <p:nvPr/>
        </p:nvSpPr>
        <p:spPr>
          <a:xfrm>
            <a:off x="0" y="-1"/>
            <a:ext cx="12192000" cy="4939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43" name="Picture 7" descr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8965" y="117347"/>
            <a:ext cx="862160" cy="259917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12343" y="6386212"/>
            <a:ext cx="217152" cy="2184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45" name="Picture 4" descr="Picture 4"/>
          <p:cNvPicPr>
            <a:picLocks noChangeAspect="1"/>
          </p:cNvPicPr>
          <p:nvPr/>
        </p:nvPicPr>
        <p:blipFill>
          <a:blip r:embed="rId5"/>
          <a:srcRect l="25770" b="34829"/>
          <a:stretch>
            <a:fillRect/>
          </a:stretch>
        </p:blipFill>
        <p:spPr>
          <a:xfrm>
            <a:off x="-1" y="2939295"/>
            <a:ext cx="4377691" cy="3918705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Add title line 1"/>
          <p:cNvSpPr txBox="1">
            <a:spLocks noGrp="1"/>
          </p:cNvSpPr>
          <p:nvPr>
            <p:ph type="title" hasCustomPrompt="1"/>
          </p:nvPr>
        </p:nvSpPr>
        <p:spPr>
          <a:xfrm>
            <a:off x="498475" y="798620"/>
            <a:ext cx="6996270" cy="60442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>
                <a:solidFill>
                  <a:srgbClr val="FFFFFF"/>
                </a:solidFill>
              </a:defRPr>
            </a:lvl1pPr>
          </a:lstStyle>
          <a:p>
            <a:r>
              <a:t>Add title line 1</a:t>
            </a:r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Title Text"/>
          <p:cNvSpPr txBox="1">
            <a:spLocks noGrp="1"/>
          </p:cNvSpPr>
          <p:nvPr>
            <p:ph type="title"/>
          </p:nvPr>
        </p:nvSpPr>
        <p:spPr>
          <a:xfrm>
            <a:off x="2416968" y="1151929"/>
            <a:ext cx="7358064" cy="2321720"/>
          </a:xfrm>
          <a:prstGeom prst="rect">
            <a:avLst/>
          </a:prstGeom>
        </p:spPr>
        <p:txBody>
          <a:bodyPr lIns="35717" tIns="35717" rIns="35717" bIns="35717" anchor="b">
            <a:normAutofit/>
          </a:bodyPr>
          <a:lstStyle>
            <a:lvl1pPr defTabSz="410764">
              <a:lnSpc>
                <a:spcPct val="100000"/>
              </a:lnSpc>
              <a:defRPr sz="3000" b="1" spc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416968" y="3536155"/>
            <a:ext cx="7358064" cy="794744"/>
          </a:xfrm>
          <a:prstGeom prst="rect">
            <a:avLst/>
          </a:prstGeom>
        </p:spPr>
        <p:txBody>
          <a:bodyPr lIns="35717" tIns="35717" rIns="35717" bIns="35717">
            <a:normAutofit/>
          </a:bodyPr>
          <a:lstStyle>
            <a:lvl1pPr marL="0" indent="0" algn="ctr" defTabSz="410764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00245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indent="0" algn="ctr" defTabSz="410764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00245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indent="0" algn="ctr" defTabSz="410764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00245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indent="0" algn="ctr" defTabSz="410764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00245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indent="0" algn="ctr" defTabSz="410764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00245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3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64710" y="6505277"/>
            <a:ext cx="253651" cy="249236"/>
          </a:xfrm>
          <a:prstGeom prst="rect">
            <a:avLst/>
          </a:prstGeom>
        </p:spPr>
        <p:txBody>
          <a:bodyPr lIns="35717" tIns="35717" rIns="35717" bIns="35717"/>
          <a:lstStyle>
            <a:lvl1pPr algn="ctr" defTabSz="410764">
              <a:defRPr sz="1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Title Text"/>
          <p:cNvSpPr txBox="1">
            <a:spLocks noGrp="1"/>
          </p:cNvSpPr>
          <p:nvPr>
            <p:ph type="title"/>
          </p:nvPr>
        </p:nvSpPr>
        <p:spPr>
          <a:xfrm>
            <a:off x="2416968" y="2268140"/>
            <a:ext cx="7358064" cy="2321720"/>
          </a:xfrm>
          <a:prstGeom prst="rect">
            <a:avLst/>
          </a:prstGeom>
        </p:spPr>
        <p:txBody>
          <a:bodyPr lIns="35718" tIns="35718" rIns="35718" bIns="35718">
            <a:normAutofit/>
          </a:bodyPr>
          <a:lstStyle>
            <a:lvl1pPr defTabSz="410765">
              <a:lnSpc>
                <a:spcPct val="100000"/>
              </a:lnSpc>
              <a:defRPr sz="3000" b="1" spc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64709" y="6505277"/>
            <a:ext cx="253653" cy="249238"/>
          </a:xfrm>
          <a:prstGeom prst="rect">
            <a:avLst/>
          </a:prstGeom>
        </p:spPr>
        <p:txBody>
          <a:bodyPr lIns="35718" tIns="35718" rIns="35718" bIns="35718"/>
          <a:lstStyle>
            <a:lvl1pPr algn="ctr" defTabSz="410765">
              <a:defRPr sz="1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>
              <a:defRPr sz="4400" spc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80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Font typeface="Arial"/>
              <a:buChar char="•"/>
              <a:defRPr sz="2800">
                <a:latin typeface="+mj-lt"/>
                <a:ea typeface="+mj-ea"/>
                <a:cs typeface="+mj-cs"/>
                <a:sym typeface="Calibri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Font typeface="Arial"/>
              <a:buChar char="•"/>
              <a:defRPr sz="2800">
                <a:latin typeface="+mj-lt"/>
                <a:ea typeface="+mj-ea"/>
                <a:cs typeface="+mj-cs"/>
                <a:sym typeface="Calibri"/>
              </a:defRPr>
            </a:lvl2pPr>
            <a:lvl3pPr marL="1234438" indent="-320038">
              <a:lnSpc>
                <a:spcPct val="90000"/>
              </a:lnSpc>
              <a:spcBef>
                <a:spcPts val="1000"/>
              </a:spcBef>
              <a:buClrTx/>
              <a:buFont typeface="Arial"/>
              <a:buChar char="•"/>
              <a:defRPr sz="2800">
                <a:latin typeface="+mj-lt"/>
                <a:ea typeface="+mj-ea"/>
                <a:cs typeface="+mj-cs"/>
                <a:sym typeface="Calibri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Font typeface="Arial"/>
              <a:buChar char="•"/>
              <a:defRPr sz="2800">
                <a:latin typeface="+mj-lt"/>
                <a:ea typeface="+mj-ea"/>
                <a:cs typeface="+mj-cs"/>
                <a:sym typeface="Calibri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Font typeface="Arial"/>
              <a:buChar char="•"/>
              <a:defRPr sz="28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3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9821" y="6404293"/>
            <a:ext cx="263980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455" y="6372549"/>
            <a:ext cx="975563" cy="261463"/>
          </a:xfrm>
          <a:prstGeom prst="rect">
            <a:avLst/>
          </a:prstGeom>
          <a:ln w="12700">
            <a:miter lim="400000"/>
          </a:ln>
        </p:spPr>
      </p:pic>
      <p:sp>
        <p:nvSpPr>
          <p:cNvPr id="389" name="Picture Placeholder 5"/>
          <p:cNvSpPr>
            <a:spLocks noGrp="1"/>
          </p:cNvSpPr>
          <p:nvPr>
            <p:ph type="pic" sz="half" idx="21"/>
          </p:nvPr>
        </p:nvSpPr>
        <p:spPr>
          <a:xfrm>
            <a:off x="6152192" y="623032"/>
            <a:ext cx="5533848" cy="5634134"/>
          </a:xfrm>
          <a:prstGeom prst="rect">
            <a:avLst/>
          </a:prstGeom>
        </p:spPr>
        <p:txBody>
          <a:bodyPr lIns="91439" rIns="9143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3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9049" y="6386212"/>
            <a:ext cx="217151" cy="2184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91" name="Picture 8" descr="Picture 8"/>
          <p:cNvPicPr>
            <a:picLocks noChangeAspect="1"/>
          </p:cNvPicPr>
          <p:nvPr/>
        </p:nvPicPr>
        <p:blipFill>
          <a:blip r:embed="rId3"/>
          <a:srcRect l="25770" b="34829"/>
          <a:stretch>
            <a:fillRect/>
          </a:stretch>
        </p:blipFill>
        <p:spPr>
          <a:xfrm>
            <a:off x="-1" y="3966838"/>
            <a:ext cx="3229795" cy="2891163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Add title line 1"/>
          <p:cNvSpPr txBox="1">
            <a:spLocks noGrp="1"/>
          </p:cNvSpPr>
          <p:nvPr>
            <p:ph type="title" hasCustomPrompt="1"/>
          </p:nvPr>
        </p:nvSpPr>
        <p:spPr>
          <a:xfrm>
            <a:off x="498475" y="798620"/>
            <a:ext cx="6996270" cy="60442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t>Add title line 1</a:t>
            </a:r>
          </a:p>
        </p:txBody>
      </p:sp>
      <p:sp>
        <p:nvSpPr>
          <p:cNvPr id="39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98473" y="1429167"/>
            <a:ext cx="6996270" cy="921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ClrTx/>
              <a:buSzTx/>
              <a:buFontTx/>
              <a:buNone/>
              <a:defRPr sz="2400"/>
            </a:lvl1pPr>
            <a:lvl2pPr marL="0" indent="222250">
              <a:lnSpc>
                <a:spcPct val="90000"/>
              </a:lnSpc>
              <a:buClrTx/>
              <a:buSzTx/>
              <a:buFontTx/>
              <a:buNone/>
              <a:defRPr sz="2400"/>
            </a:lvl2pPr>
            <a:lvl3pPr marL="0" indent="488950">
              <a:lnSpc>
                <a:spcPct val="90000"/>
              </a:lnSpc>
              <a:buClrTx/>
              <a:buSzTx/>
              <a:buFontTx/>
              <a:buNone/>
              <a:defRPr sz="2400"/>
            </a:lvl3pPr>
            <a:lvl4pPr marL="0" indent="704850">
              <a:lnSpc>
                <a:spcPct val="90000"/>
              </a:lnSpc>
              <a:buClrTx/>
              <a:buSzTx/>
              <a:buFontTx/>
              <a:buNone/>
              <a:defRPr sz="2400"/>
            </a:lvl4pPr>
            <a:lvl5pPr marL="0" indent="882650">
              <a:lnSpc>
                <a:spcPct val="90000"/>
              </a:lnSpc>
              <a:buClrTx/>
              <a:buSzTx/>
              <a:buFontTx/>
              <a:buNone/>
              <a:defRPr sz="2400"/>
            </a:lvl5pPr>
          </a:lstStyle>
          <a:p>
            <a:r>
              <a:t>Add description line 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94" name="Rectangle 12"/>
          <p:cNvSpPr/>
          <p:nvPr/>
        </p:nvSpPr>
        <p:spPr>
          <a:xfrm>
            <a:off x="0" y="-1"/>
            <a:ext cx="12192000" cy="4939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5" name="Rectangle 14"/>
          <p:cNvSpPr/>
          <p:nvPr/>
        </p:nvSpPr>
        <p:spPr>
          <a:xfrm>
            <a:off x="5125101" y="2941827"/>
            <a:ext cx="1786027" cy="29432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96" name="Picture 15" descr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8965" y="117347"/>
            <a:ext cx="862160" cy="259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455" y="6372549"/>
            <a:ext cx="975563" cy="261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17" name="Picture 9" descr="Picture 9"/>
          <p:cNvPicPr>
            <a:picLocks noChangeAspect="1"/>
          </p:cNvPicPr>
          <p:nvPr/>
        </p:nvPicPr>
        <p:blipFill>
          <a:blip r:embed="rId3"/>
          <a:srcRect l="39337"/>
          <a:stretch>
            <a:fillRect/>
          </a:stretch>
        </p:blipFill>
        <p:spPr>
          <a:xfrm flipH="1">
            <a:off x="9616695" y="1460637"/>
            <a:ext cx="2575306" cy="4315976"/>
          </a:xfrm>
          <a:prstGeom prst="rect">
            <a:avLst/>
          </a:prstGeom>
          <a:ln w="12700">
            <a:miter lim="400000"/>
          </a:ln>
        </p:spPr>
      </p:pic>
      <p:sp>
        <p:nvSpPr>
          <p:cNvPr id="4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9049" y="6386212"/>
            <a:ext cx="217151" cy="2184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19" name="Rectangle 7"/>
          <p:cNvSpPr/>
          <p:nvPr/>
        </p:nvSpPr>
        <p:spPr>
          <a:xfrm>
            <a:off x="0" y="-1"/>
            <a:ext cx="12192000" cy="4939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0" name="Picture Placeholder 5"/>
          <p:cNvSpPr>
            <a:spLocks noGrp="1"/>
          </p:cNvSpPr>
          <p:nvPr>
            <p:ph type="pic" sz="half" idx="21"/>
          </p:nvPr>
        </p:nvSpPr>
        <p:spPr>
          <a:xfrm>
            <a:off x="6095999" y="705174"/>
            <a:ext cx="5373748" cy="5471133"/>
          </a:xfrm>
          <a:prstGeom prst="rect">
            <a:avLst/>
          </a:prstGeom>
        </p:spPr>
        <p:txBody>
          <a:bodyPr lIns="91439" rIns="91439"/>
          <a:lstStyle/>
          <a:p>
            <a:r>
              <a:rPr lang="en-US"/>
              <a:t>Click icon to add picture</a:t>
            </a:r>
            <a:endParaRPr/>
          </a:p>
        </p:txBody>
      </p:sp>
      <p:pic>
        <p:nvPicPr>
          <p:cNvPr id="421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8581" y="1905742"/>
            <a:ext cx="2294248" cy="4666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8" y="0"/>
                </a:moveTo>
                <a:cubicBezTo>
                  <a:pt x="1610" y="0"/>
                  <a:pt x="0" y="791"/>
                  <a:pt x="0" y="1769"/>
                </a:cubicBezTo>
                <a:lnTo>
                  <a:pt x="0" y="19829"/>
                </a:lnTo>
                <a:cubicBezTo>
                  <a:pt x="0" y="20807"/>
                  <a:pt x="1610" y="21600"/>
                  <a:pt x="3598" y="21600"/>
                </a:cubicBezTo>
                <a:lnTo>
                  <a:pt x="17998" y="21600"/>
                </a:lnTo>
                <a:cubicBezTo>
                  <a:pt x="19986" y="21600"/>
                  <a:pt x="21600" y="20807"/>
                  <a:pt x="21600" y="19829"/>
                </a:cubicBezTo>
                <a:lnTo>
                  <a:pt x="21600" y="1769"/>
                </a:lnTo>
                <a:cubicBezTo>
                  <a:pt x="21600" y="791"/>
                  <a:pt x="19986" y="0"/>
                  <a:pt x="17998" y="0"/>
                </a:cubicBezTo>
                <a:lnTo>
                  <a:pt x="3598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22" name="Add slide title 1"/>
          <p:cNvSpPr txBox="1">
            <a:spLocks noGrp="1"/>
          </p:cNvSpPr>
          <p:nvPr>
            <p:ph type="title" hasCustomPrompt="1"/>
          </p:nvPr>
        </p:nvSpPr>
        <p:spPr>
          <a:xfrm>
            <a:off x="498475" y="2998266"/>
            <a:ext cx="3666988" cy="884949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t>Add slide title 1</a:t>
            </a:r>
          </a:p>
        </p:txBody>
      </p:sp>
      <p:pic>
        <p:nvPicPr>
          <p:cNvPr id="423" name="Picture 11" descr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8965" y="117347"/>
            <a:ext cx="862160" cy="259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455" y="6372549"/>
            <a:ext cx="975563" cy="261463"/>
          </a:xfrm>
          <a:prstGeom prst="rect">
            <a:avLst/>
          </a:prstGeom>
          <a:ln w="12700">
            <a:miter lim="400000"/>
          </a:ln>
        </p:spPr>
      </p:pic>
      <p:sp>
        <p:nvSpPr>
          <p:cNvPr id="431" name="Picture Placeholder 5"/>
          <p:cNvSpPr>
            <a:spLocks noGrp="1"/>
          </p:cNvSpPr>
          <p:nvPr>
            <p:ph type="pic" sz="half" idx="21"/>
          </p:nvPr>
        </p:nvSpPr>
        <p:spPr>
          <a:xfrm>
            <a:off x="651133" y="723285"/>
            <a:ext cx="5373748" cy="5471133"/>
          </a:xfrm>
          <a:prstGeom prst="rect">
            <a:avLst/>
          </a:prstGeom>
        </p:spPr>
        <p:txBody>
          <a:bodyPr lIns="91439" rIns="91439"/>
          <a:lstStyle/>
          <a:p>
            <a:r>
              <a:rPr lang="en-US"/>
              <a:t>Click icon to add picture</a:t>
            </a:r>
            <a:endParaRPr/>
          </a:p>
        </p:txBody>
      </p:sp>
      <p:pic>
        <p:nvPicPr>
          <p:cNvPr id="432" name="Picture 11" descr="Picture 11"/>
          <p:cNvPicPr>
            <a:picLocks noChangeAspect="1"/>
          </p:cNvPicPr>
          <p:nvPr/>
        </p:nvPicPr>
        <p:blipFill>
          <a:blip r:embed="rId3"/>
          <a:srcRect l="25770" b="34829"/>
          <a:stretch>
            <a:fillRect/>
          </a:stretch>
        </p:blipFill>
        <p:spPr>
          <a:xfrm>
            <a:off x="-1" y="3966838"/>
            <a:ext cx="3229795" cy="2891163"/>
          </a:xfrm>
          <a:prstGeom prst="rect">
            <a:avLst/>
          </a:prstGeom>
          <a:ln w="12700">
            <a:miter lim="400000"/>
          </a:ln>
        </p:spPr>
      </p:pic>
      <p:sp>
        <p:nvSpPr>
          <p:cNvPr id="433" name="Rectangle 12"/>
          <p:cNvSpPr/>
          <p:nvPr/>
        </p:nvSpPr>
        <p:spPr>
          <a:xfrm>
            <a:off x="0" y="-1"/>
            <a:ext cx="12192000" cy="4939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4" name="Add title line 1"/>
          <p:cNvSpPr txBox="1">
            <a:spLocks noGrp="1"/>
          </p:cNvSpPr>
          <p:nvPr>
            <p:ph type="title" hasCustomPrompt="1"/>
          </p:nvPr>
        </p:nvSpPr>
        <p:spPr>
          <a:xfrm>
            <a:off x="7106194" y="2986526"/>
            <a:ext cx="4565107" cy="60442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t>Add title line 1</a:t>
            </a:r>
          </a:p>
        </p:txBody>
      </p:sp>
      <p:sp>
        <p:nvSpPr>
          <p:cNvPr id="43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106194" y="3617073"/>
            <a:ext cx="4579006" cy="1992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Tx/>
              <a:buSzTx/>
              <a:buFontTx/>
              <a:buNone/>
              <a:defRPr sz="2400"/>
            </a:lvl1pPr>
            <a:lvl2pPr marL="0" indent="222250">
              <a:buClrTx/>
              <a:buSzTx/>
              <a:buFontTx/>
              <a:buNone/>
              <a:defRPr sz="2400"/>
            </a:lvl2pPr>
            <a:lvl3pPr marL="0" indent="488950">
              <a:buClrTx/>
              <a:buSzTx/>
              <a:buFontTx/>
              <a:buNone/>
              <a:defRPr sz="2400"/>
            </a:lvl3pPr>
            <a:lvl4pPr marL="0" indent="704850">
              <a:buClrTx/>
              <a:buSzTx/>
              <a:buFontTx/>
              <a:buNone/>
              <a:defRPr sz="2400"/>
            </a:lvl4pPr>
            <a:lvl5pPr marL="0" indent="882650">
              <a:buClrTx/>
              <a:buSzTx/>
              <a:buFontTx/>
              <a:buNone/>
              <a:defRPr sz="2400"/>
            </a:lvl5pPr>
          </a:lstStyle>
          <a:p>
            <a:r>
              <a:t>Add description line 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9049" y="6386212"/>
            <a:ext cx="217151" cy="2184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37" name="Picture 14" descr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8965" y="117347"/>
            <a:ext cx="862160" cy="259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455" y="6372549"/>
            <a:ext cx="975563" cy="261463"/>
          </a:xfrm>
          <a:prstGeom prst="rect">
            <a:avLst/>
          </a:prstGeom>
          <a:ln w="12700">
            <a:miter lim="400000"/>
          </a:ln>
        </p:spPr>
      </p:pic>
      <p:sp>
        <p:nvSpPr>
          <p:cNvPr id="4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9049" y="6386212"/>
            <a:ext cx="217151" cy="2184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46" name="Picture 4" descr="Picture 4"/>
          <p:cNvPicPr>
            <a:picLocks noChangeAspect="1"/>
          </p:cNvPicPr>
          <p:nvPr/>
        </p:nvPicPr>
        <p:blipFill>
          <a:blip r:embed="rId3"/>
          <a:srcRect l="34731"/>
          <a:stretch>
            <a:fillRect/>
          </a:stretch>
        </p:blipFill>
        <p:spPr>
          <a:xfrm>
            <a:off x="0" y="593010"/>
            <a:ext cx="3735770" cy="5819118"/>
          </a:xfrm>
          <a:prstGeom prst="rect">
            <a:avLst/>
          </a:prstGeom>
          <a:ln w="12700">
            <a:miter lim="400000"/>
          </a:ln>
        </p:spPr>
      </p:pic>
      <p:sp>
        <p:nvSpPr>
          <p:cNvPr id="447" name="Rectangle 8"/>
          <p:cNvSpPr/>
          <p:nvPr/>
        </p:nvSpPr>
        <p:spPr>
          <a:xfrm>
            <a:off x="0" y="-1"/>
            <a:ext cx="12192000" cy="4939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8" name="Add title line 1"/>
          <p:cNvSpPr txBox="1">
            <a:spLocks noGrp="1"/>
          </p:cNvSpPr>
          <p:nvPr>
            <p:ph type="title" hasCustomPrompt="1"/>
          </p:nvPr>
        </p:nvSpPr>
        <p:spPr>
          <a:xfrm>
            <a:off x="4675030" y="786372"/>
            <a:ext cx="6996270" cy="60442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t>Add title line 1</a:t>
            </a:r>
          </a:p>
        </p:txBody>
      </p:sp>
      <p:sp>
        <p:nvSpPr>
          <p:cNvPr id="44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675030" y="1416919"/>
            <a:ext cx="6996269" cy="921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ClrTx/>
              <a:buSzTx/>
              <a:buFontTx/>
              <a:buNone/>
              <a:defRPr sz="2400"/>
            </a:lvl1pPr>
            <a:lvl2pPr marL="0" indent="222250">
              <a:lnSpc>
                <a:spcPct val="90000"/>
              </a:lnSpc>
              <a:buClrTx/>
              <a:buSzTx/>
              <a:buFontTx/>
              <a:buNone/>
              <a:defRPr sz="2400"/>
            </a:lvl2pPr>
            <a:lvl3pPr marL="0" indent="488950">
              <a:lnSpc>
                <a:spcPct val="90000"/>
              </a:lnSpc>
              <a:buClrTx/>
              <a:buSzTx/>
              <a:buFontTx/>
              <a:buNone/>
              <a:defRPr sz="2400"/>
            </a:lvl3pPr>
            <a:lvl4pPr marL="0" indent="704850">
              <a:lnSpc>
                <a:spcPct val="90000"/>
              </a:lnSpc>
              <a:buClrTx/>
              <a:buSzTx/>
              <a:buFontTx/>
              <a:buNone/>
              <a:defRPr sz="2400"/>
            </a:lvl4pPr>
            <a:lvl5pPr marL="0" indent="882650">
              <a:lnSpc>
                <a:spcPct val="90000"/>
              </a:lnSpc>
              <a:buClrTx/>
              <a:buSzTx/>
              <a:buFontTx/>
              <a:buNone/>
              <a:defRPr sz="2400"/>
            </a:lvl5pPr>
          </a:lstStyle>
          <a:p>
            <a:r>
              <a:t>Add description line 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0" name="Title 2"/>
          <p:cNvSpPr txBox="1"/>
          <p:nvPr/>
        </p:nvSpPr>
        <p:spPr>
          <a:xfrm>
            <a:off x="4687522" y="4707626"/>
            <a:ext cx="1748752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 defTabSz="821529">
              <a:lnSpc>
                <a:spcPct val="90000"/>
              </a:lnSpc>
              <a:defRPr sz="1200" b="1">
                <a:solidFill>
                  <a:srgbClr val="5A84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Pings</a:t>
            </a:r>
            <a:r>
              <a:rPr b="0"/>
              <a:t> </a:t>
            </a:r>
            <a:r>
              <a:rPr b="0">
                <a:solidFill>
                  <a:srgbClr val="000000"/>
                </a:solidFill>
              </a:rPr>
              <a:t>customers as they exit the store while the experience is fresh in their minds.</a:t>
            </a:r>
          </a:p>
        </p:txBody>
      </p:sp>
      <p:sp>
        <p:nvSpPr>
          <p:cNvPr id="451" name="Title 2"/>
          <p:cNvSpPr txBox="1"/>
          <p:nvPr/>
        </p:nvSpPr>
        <p:spPr>
          <a:xfrm>
            <a:off x="6930450" y="4707626"/>
            <a:ext cx="1748753" cy="1252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 defTabSz="821529">
              <a:lnSpc>
                <a:spcPct val="90000"/>
              </a:lnSpc>
              <a:defRPr sz="1200" b="1">
                <a:solidFill>
                  <a:srgbClr val="5A84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Prompts</a:t>
            </a:r>
            <a:r>
              <a:rPr>
                <a:solidFill>
                  <a:srgbClr val="000000"/>
                </a:solidFill>
              </a:rPr>
              <a:t> </a:t>
            </a:r>
            <a:r>
              <a:rPr b="0">
                <a:solidFill>
                  <a:srgbClr val="000000"/>
                </a:solidFill>
              </a:rPr>
              <a:t>them to provide a detailed reason for non-purchase.</a:t>
            </a:r>
            <a:endParaRPr sz="3400" spc="3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2" name="Title 2"/>
          <p:cNvSpPr txBox="1"/>
          <p:nvPr/>
        </p:nvSpPr>
        <p:spPr>
          <a:xfrm>
            <a:off x="9154590" y="4707626"/>
            <a:ext cx="1748753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 defTabSz="821529">
              <a:lnSpc>
                <a:spcPct val="90000"/>
              </a:lnSpc>
              <a:defRPr sz="1200" b="1">
                <a:solidFill>
                  <a:srgbClr val="5A84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Suggests</a:t>
            </a:r>
            <a:r>
              <a:rPr b="0">
                <a:solidFill>
                  <a:srgbClr val="000000"/>
                </a:solidFill>
              </a:rPr>
              <a:t> a fix to remedy the situation and save the sale.</a:t>
            </a:r>
            <a:endParaRPr sz="3400" spc="3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53" name="Graphic 14" descr="Graphic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9221" y="3482499"/>
            <a:ext cx="1381885" cy="1381885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" name="Graphic 15" descr="Graphic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8547" y="3563104"/>
            <a:ext cx="1063248" cy="1063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455" name="Graphic 16" descr="Graphic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6280" y="3423789"/>
            <a:ext cx="1263501" cy="126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Picture 17" descr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8965" y="117347"/>
            <a:ext cx="862160" cy="259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455" y="6372549"/>
            <a:ext cx="975563" cy="261463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Picture Placeholder 5"/>
          <p:cNvSpPr>
            <a:spLocks noGrp="1"/>
          </p:cNvSpPr>
          <p:nvPr>
            <p:ph type="pic" sz="half" idx="21"/>
          </p:nvPr>
        </p:nvSpPr>
        <p:spPr>
          <a:xfrm>
            <a:off x="651133" y="723285"/>
            <a:ext cx="5373748" cy="5471133"/>
          </a:xfrm>
          <a:prstGeom prst="rect">
            <a:avLst/>
          </a:prstGeom>
        </p:spPr>
        <p:txBody>
          <a:bodyPr lIns="91439" rIns="91439"/>
          <a:lstStyle/>
          <a:p>
            <a:r>
              <a:rPr lang="en-US"/>
              <a:t>Click icon to add picture</a:t>
            </a:r>
            <a:endParaRPr/>
          </a:p>
        </p:txBody>
      </p:sp>
      <p:pic>
        <p:nvPicPr>
          <p:cNvPr id="55" name="Picture 11" descr="Picture 11"/>
          <p:cNvPicPr>
            <a:picLocks noChangeAspect="1"/>
          </p:cNvPicPr>
          <p:nvPr/>
        </p:nvPicPr>
        <p:blipFill>
          <a:blip r:embed="rId3"/>
          <a:srcRect l="25770" b="34829"/>
          <a:stretch>
            <a:fillRect/>
          </a:stretch>
        </p:blipFill>
        <p:spPr>
          <a:xfrm>
            <a:off x="-1" y="3966838"/>
            <a:ext cx="3229795" cy="2891163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Rectangle 12"/>
          <p:cNvSpPr/>
          <p:nvPr/>
        </p:nvSpPr>
        <p:spPr>
          <a:xfrm>
            <a:off x="0" y="-1"/>
            <a:ext cx="12192000" cy="4939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" name="Add title line 1"/>
          <p:cNvSpPr txBox="1">
            <a:spLocks noGrp="1"/>
          </p:cNvSpPr>
          <p:nvPr>
            <p:ph type="title" hasCustomPrompt="1"/>
          </p:nvPr>
        </p:nvSpPr>
        <p:spPr>
          <a:xfrm>
            <a:off x="7106194" y="2986526"/>
            <a:ext cx="4565107" cy="60442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t>Add title line 1</a:t>
            </a:r>
          </a:p>
        </p:txBody>
      </p:sp>
      <p:sp>
        <p:nvSpPr>
          <p:cNvPr id="5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106194" y="3617073"/>
            <a:ext cx="4579006" cy="1992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Tx/>
              <a:buSzTx/>
              <a:buFontTx/>
              <a:buNone/>
              <a:defRPr sz="2400"/>
            </a:lvl1pPr>
            <a:lvl2pPr marL="0" indent="222250">
              <a:buClrTx/>
              <a:buSzTx/>
              <a:buFontTx/>
              <a:buNone/>
              <a:defRPr sz="2400"/>
            </a:lvl2pPr>
            <a:lvl3pPr marL="0" indent="488950">
              <a:buClrTx/>
              <a:buSzTx/>
              <a:buFontTx/>
              <a:buNone/>
              <a:defRPr sz="2400"/>
            </a:lvl3pPr>
            <a:lvl4pPr marL="0" indent="704850">
              <a:buClrTx/>
              <a:buSzTx/>
              <a:buFontTx/>
              <a:buNone/>
              <a:defRPr sz="2400"/>
            </a:lvl4pPr>
            <a:lvl5pPr marL="0" indent="882650">
              <a:buClrTx/>
              <a:buSzTx/>
              <a:buFontTx/>
              <a:buNone/>
              <a:defRPr sz="2400"/>
            </a:lvl5pPr>
          </a:lstStyle>
          <a:p>
            <a:r>
              <a:t>Add description line 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9049" y="6386212"/>
            <a:ext cx="217151" cy="2184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0" name="Picture 14" descr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8965" y="117347"/>
            <a:ext cx="862160" cy="259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455" y="6372549"/>
            <a:ext cx="975563" cy="261463"/>
          </a:xfrm>
          <a:prstGeom prst="rect">
            <a:avLst/>
          </a:prstGeom>
          <a:ln w="12700">
            <a:miter lim="400000"/>
          </a:ln>
        </p:spPr>
      </p:pic>
      <p:sp>
        <p:nvSpPr>
          <p:cNvPr id="477" name="Picture Placeholder 5"/>
          <p:cNvSpPr>
            <a:spLocks noGrp="1"/>
          </p:cNvSpPr>
          <p:nvPr>
            <p:ph type="pic" sz="half" idx="21"/>
          </p:nvPr>
        </p:nvSpPr>
        <p:spPr>
          <a:xfrm>
            <a:off x="1305057" y="697736"/>
            <a:ext cx="5373748" cy="5471133"/>
          </a:xfrm>
          <a:prstGeom prst="rect">
            <a:avLst/>
          </a:prstGeom>
        </p:spPr>
        <p:txBody>
          <a:bodyPr lIns="91439" rIns="9143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4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9049" y="6386212"/>
            <a:ext cx="217151" cy="2184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79" name="Rectangle: Rounded Corners 28"/>
          <p:cNvSpPr/>
          <p:nvPr/>
        </p:nvSpPr>
        <p:spPr>
          <a:xfrm>
            <a:off x="723485" y="3791732"/>
            <a:ext cx="1459796" cy="433138"/>
          </a:xfrm>
          <a:prstGeom prst="roundRect">
            <a:avLst>
              <a:gd name="adj" fmla="val 50000"/>
            </a:avLst>
          </a:prstGeom>
          <a:solidFill>
            <a:srgbClr val="F0F0F7"/>
          </a:solidFill>
          <a:ln w="12700">
            <a:miter lim="400000"/>
          </a:ln>
          <a:effectLst>
            <a:outerShdw blurRad="317500" dist="114300" dir="5400000" rotWithShape="0">
              <a:srgbClr val="000000">
                <a:alpha val="15000"/>
              </a:srgbClr>
            </a:outerShdw>
          </a:effectLst>
        </p:spPr>
        <p:txBody>
          <a:bodyPr lIns="45719" rIns="45719" anchor="ctr"/>
          <a:lstStyle/>
          <a:p>
            <a:pPr algn="ctr" defTabSz="821529">
              <a:defRPr sz="1200" b="1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endParaRPr/>
          </a:p>
        </p:txBody>
      </p:sp>
      <p:sp>
        <p:nvSpPr>
          <p:cNvPr id="480" name="Rectangle: Rounded Corners 5"/>
          <p:cNvSpPr/>
          <p:nvPr/>
        </p:nvSpPr>
        <p:spPr>
          <a:xfrm>
            <a:off x="723485" y="945912"/>
            <a:ext cx="2916285" cy="900095"/>
          </a:xfrm>
          <a:prstGeom prst="roundRect">
            <a:avLst>
              <a:gd name="adj" fmla="val 11450"/>
            </a:avLst>
          </a:prstGeom>
          <a:solidFill>
            <a:srgbClr val="F0F0F7"/>
          </a:solidFill>
          <a:ln w="12700">
            <a:miter lim="400000"/>
          </a:ln>
          <a:effectLst>
            <a:outerShdw blurRad="317500" dist="114300" dir="5400000" rotWithShape="0">
              <a:srgbClr val="000000">
                <a:alpha val="15000"/>
              </a:srgbClr>
            </a:outerShdw>
          </a:effectLst>
        </p:spPr>
        <p:txBody>
          <a:bodyPr lIns="45719" rIns="45719" anchor="ctr"/>
          <a:lstStyle/>
          <a:p>
            <a:pPr algn="ctr" defTabSz="821529">
              <a:defRPr sz="1200" b="1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endParaRPr/>
          </a:p>
        </p:txBody>
      </p:sp>
      <p:sp>
        <p:nvSpPr>
          <p:cNvPr id="481" name="Rectangle: Rounded Corners 8"/>
          <p:cNvSpPr/>
          <p:nvPr/>
        </p:nvSpPr>
        <p:spPr>
          <a:xfrm>
            <a:off x="1905471" y="3175724"/>
            <a:ext cx="2218385" cy="433138"/>
          </a:xfrm>
          <a:prstGeom prst="roundRect">
            <a:avLst>
              <a:gd name="adj" fmla="val 50000"/>
            </a:avLst>
          </a:prstGeom>
          <a:solidFill>
            <a:srgbClr val="2962FF"/>
          </a:solidFill>
          <a:ln w="12700">
            <a:miter lim="400000"/>
          </a:ln>
          <a:effectLst>
            <a:outerShdw blurRad="317500" dist="114300" dir="5400000" rotWithShape="0">
              <a:srgbClr val="000000">
                <a:alpha val="15000"/>
              </a:srgbClr>
            </a:outerShdw>
          </a:effectLst>
        </p:spPr>
        <p:txBody>
          <a:bodyPr lIns="45719" rIns="45719" anchor="ctr"/>
          <a:lstStyle/>
          <a:p>
            <a:pPr algn="ctr" defTabSz="821529">
              <a:defRPr sz="1200" b="1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endParaRPr/>
          </a:p>
        </p:txBody>
      </p:sp>
      <p:sp>
        <p:nvSpPr>
          <p:cNvPr id="482" name="Rectangle: Rounded Corners 14"/>
          <p:cNvSpPr/>
          <p:nvPr/>
        </p:nvSpPr>
        <p:spPr>
          <a:xfrm>
            <a:off x="723485" y="1966797"/>
            <a:ext cx="2916285" cy="1026059"/>
          </a:xfrm>
          <a:prstGeom prst="roundRect">
            <a:avLst>
              <a:gd name="adj" fmla="val 11450"/>
            </a:avLst>
          </a:prstGeom>
          <a:solidFill>
            <a:srgbClr val="F0F0F7"/>
          </a:solidFill>
          <a:ln w="12700">
            <a:miter lim="400000"/>
          </a:ln>
          <a:effectLst>
            <a:outerShdw blurRad="317500" dist="114300" dir="5400000" rotWithShape="0">
              <a:srgbClr val="000000">
                <a:alpha val="15000"/>
              </a:srgbClr>
            </a:outerShdw>
          </a:effectLst>
        </p:spPr>
        <p:txBody>
          <a:bodyPr lIns="45719" rIns="45719" anchor="ctr"/>
          <a:lstStyle/>
          <a:p>
            <a:pPr algn="ctr" defTabSz="821529">
              <a:defRPr sz="1200" b="1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endParaRPr/>
          </a:p>
        </p:txBody>
      </p:sp>
      <p:pic>
        <p:nvPicPr>
          <p:cNvPr id="483" name="Picture 8" descr="Picture 8"/>
          <p:cNvPicPr>
            <a:picLocks noChangeAspect="1"/>
          </p:cNvPicPr>
          <p:nvPr/>
        </p:nvPicPr>
        <p:blipFill>
          <a:blip r:embed="rId3"/>
          <a:srcRect b="24470"/>
          <a:stretch>
            <a:fillRect/>
          </a:stretch>
        </p:blipFill>
        <p:spPr>
          <a:xfrm>
            <a:off x="4511038" y="4202610"/>
            <a:ext cx="3462928" cy="2666821"/>
          </a:xfrm>
          <a:prstGeom prst="rect">
            <a:avLst/>
          </a:prstGeom>
          <a:ln w="12700">
            <a:miter lim="400000"/>
          </a:ln>
        </p:spPr>
      </p:pic>
      <p:sp>
        <p:nvSpPr>
          <p:cNvPr id="484" name="Add slide title 1"/>
          <p:cNvSpPr txBox="1">
            <a:spLocks noGrp="1"/>
          </p:cNvSpPr>
          <p:nvPr>
            <p:ph type="title" hasCustomPrompt="1"/>
          </p:nvPr>
        </p:nvSpPr>
        <p:spPr>
          <a:xfrm>
            <a:off x="7260376" y="786690"/>
            <a:ext cx="4410924" cy="314136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t>Add slide title 1</a:t>
            </a:r>
          </a:p>
        </p:txBody>
      </p:sp>
      <p:sp>
        <p:nvSpPr>
          <p:cNvPr id="485" name="Title 1"/>
          <p:cNvSpPr txBox="1"/>
          <p:nvPr/>
        </p:nvSpPr>
        <p:spPr>
          <a:xfrm>
            <a:off x="809495" y="1041153"/>
            <a:ext cx="2673598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200" spc="30"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lvl1pPr>
          </a:lstStyle>
          <a:p>
            <a:r>
              <a:t>Add text 1</a:t>
            </a:r>
          </a:p>
        </p:txBody>
      </p:sp>
      <p:sp>
        <p:nvSpPr>
          <p:cNvPr id="486" name="Title 1"/>
          <p:cNvSpPr txBox="1"/>
          <p:nvPr/>
        </p:nvSpPr>
        <p:spPr>
          <a:xfrm>
            <a:off x="844828" y="2114992"/>
            <a:ext cx="2673598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200" spc="30"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lvl1pPr>
          </a:lstStyle>
          <a:p>
            <a:r>
              <a:t>Add text 2</a:t>
            </a:r>
          </a:p>
        </p:txBody>
      </p:sp>
      <p:sp>
        <p:nvSpPr>
          <p:cNvPr id="487" name="Title 1"/>
          <p:cNvSpPr txBox="1"/>
          <p:nvPr/>
        </p:nvSpPr>
        <p:spPr>
          <a:xfrm>
            <a:off x="2085321" y="3264806"/>
            <a:ext cx="1822774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200" spc="3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lvl1pPr>
          </a:lstStyle>
          <a:p>
            <a:r>
              <a:t>Add text 3</a:t>
            </a:r>
          </a:p>
        </p:txBody>
      </p:sp>
      <p:sp>
        <p:nvSpPr>
          <p:cNvPr id="488" name="Title 1"/>
          <p:cNvSpPr txBox="1"/>
          <p:nvPr/>
        </p:nvSpPr>
        <p:spPr>
          <a:xfrm>
            <a:off x="809495" y="3881918"/>
            <a:ext cx="1184387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200" spc="30"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lvl1pPr>
          </a:lstStyle>
          <a:p>
            <a:r>
              <a:t>Add text 4</a:t>
            </a:r>
          </a:p>
        </p:txBody>
      </p:sp>
      <p:sp>
        <p:nvSpPr>
          <p:cNvPr id="489" name="Rectangle 17"/>
          <p:cNvSpPr/>
          <p:nvPr/>
        </p:nvSpPr>
        <p:spPr>
          <a:xfrm>
            <a:off x="0" y="-1"/>
            <a:ext cx="12192000" cy="4939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90" name="Picture 19" descr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8965" y="117347"/>
            <a:ext cx="862160" cy="259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455" y="6372549"/>
            <a:ext cx="975563" cy="261463"/>
          </a:xfrm>
          <a:prstGeom prst="rect">
            <a:avLst/>
          </a:prstGeom>
          <a:ln w="12700">
            <a:miter lim="400000"/>
          </a:ln>
        </p:spPr>
      </p:pic>
      <p:sp>
        <p:nvSpPr>
          <p:cNvPr id="498" name="Picture Placeholder 5"/>
          <p:cNvSpPr>
            <a:spLocks noGrp="1"/>
          </p:cNvSpPr>
          <p:nvPr>
            <p:ph type="pic" sz="half" idx="21"/>
          </p:nvPr>
        </p:nvSpPr>
        <p:spPr>
          <a:xfrm>
            <a:off x="6152192" y="623032"/>
            <a:ext cx="5533848" cy="5634134"/>
          </a:xfrm>
          <a:prstGeom prst="rect">
            <a:avLst/>
          </a:prstGeom>
        </p:spPr>
        <p:txBody>
          <a:bodyPr lIns="91439" rIns="91439"/>
          <a:lstStyle/>
          <a:p>
            <a:r>
              <a:rPr lang="en-US"/>
              <a:t>Click icon to add picture</a:t>
            </a:r>
            <a:endParaRPr/>
          </a:p>
        </p:txBody>
      </p:sp>
      <p:pic>
        <p:nvPicPr>
          <p:cNvPr id="499" name="Picture 6" descr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48430" y="2124455"/>
            <a:ext cx="2139370" cy="4351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8" y="0"/>
                </a:moveTo>
                <a:cubicBezTo>
                  <a:pt x="1610" y="0"/>
                  <a:pt x="0" y="792"/>
                  <a:pt x="0" y="1769"/>
                </a:cubicBezTo>
                <a:lnTo>
                  <a:pt x="0" y="19831"/>
                </a:lnTo>
                <a:cubicBezTo>
                  <a:pt x="0" y="20808"/>
                  <a:pt x="1610" y="21600"/>
                  <a:pt x="3598" y="21600"/>
                </a:cubicBezTo>
                <a:lnTo>
                  <a:pt x="17998" y="21600"/>
                </a:lnTo>
                <a:cubicBezTo>
                  <a:pt x="19986" y="21600"/>
                  <a:pt x="21600" y="20808"/>
                  <a:pt x="21600" y="19831"/>
                </a:cubicBezTo>
                <a:lnTo>
                  <a:pt x="21600" y="1769"/>
                </a:lnTo>
                <a:cubicBezTo>
                  <a:pt x="21600" y="792"/>
                  <a:pt x="19986" y="0"/>
                  <a:pt x="17998" y="0"/>
                </a:cubicBezTo>
                <a:lnTo>
                  <a:pt x="3598" y="0"/>
                </a:lnTo>
                <a:close/>
              </a:path>
            </a:pathLst>
          </a:custGeom>
          <a:ln w="12700">
            <a:miter lim="400000"/>
          </a:ln>
          <a:effectLst>
            <a:outerShdw blurRad="393700" dist="381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5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9049" y="6386212"/>
            <a:ext cx="217151" cy="2184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01" name="Picture 8" descr="Picture 8"/>
          <p:cNvPicPr>
            <a:picLocks noChangeAspect="1"/>
          </p:cNvPicPr>
          <p:nvPr/>
        </p:nvPicPr>
        <p:blipFill>
          <a:blip r:embed="rId4"/>
          <a:srcRect l="25770" b="34829"/>
          <a:stretch>
            <a:fillRect/>
          </a:stretch>
        </p:blipFill>
        <p:spPr>
          <a:xfrm>
            <a:off x="-1" y="3966838"/>
            <a:ext cx="3229795" cy="2891163"/>
          </a:xfrm>
          <a:prstGeom prst="rect">
            <a:avLst/>
          </a:prstGeom>
          <a:ln w="12700">
            <a:miter lim="400000"/>
          </a:ln>
        </p:spPr>
      </p:pic>
      <p:sp>
        <p:nvSpPr>
          <p:cNvPr id="502" name="Add title line 1"/>
          <p:cNvSpPr txBox="1">
            <a:spLocks noGrp="1"/>
          </p:cNvSpPr>
          <p:nvPr>
            <p:ph type="title" hasCustomPrompt="1"/>
          </p:nvPr>
        </p:nvSpPr>
        <p:spPr>
          <a:xfrm>
            <a:off x="498475" y="798620"/>
            <a:ext cx="6996270" cy="60442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t>Add title line 1</a:t>
            </a:r>
          </a:p>
        </p:txBody>
      </p:sp>
      <p:sp>
        <p:nvSpPr>
          <p:cNvPr id="50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98473" y="1429167"/>
            <a:ext cx="6996270" cy="921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ClrTx/>
              <a:buSzTx/>
              <a:buFontTx/>
              <a:buNone/>
              <a:defRPr sz="2400"/>
            </a:lvl1pPr>
            <a:lvl2pPr marL="0" indent="222250">
              <a:lnSpc>
                <a:spcPct val="90000"/>
              </a:lnSpc>
              <a:buClrTx/>
              <a:buSzTx/>
              <a:buFontTx/>
              <a:buNone/>
              <a:defRPr sz="2400"/>
            </a:lvl2pPr>
            <a:lvl3pPr marL="0" indent="488950">
              <a:lnSpc>
                <a:spcPct val="90000"/>
              </a:lnSpc>
              <a:buClrTx/>
              <a:buSzTx/>
              <a:buFontTx/>
              <a:buNone/>
              <a:defRPr sz="2400"/>
            </a:lvl3pPr>
            <a:lvl4pPr marL="0" indent="704850">
              <a:lnSpc>
                <a:spcPct val="90000"/>
              </a:lnSpc>
              <a:buClrTx/>
              <a:buSzTx/>
              <a:buFontTx/>
              <a:buNone/>
              <a:defRPr sz="2400"/>
            </a:lvl4pPr>
            <a:lvl5pPr marL="0" indent="882650">
              <a:lnSpc>
                <a:spcPct val="90000"/>
              </a:lnSpc>
              <a:buClrTx/>
              <a:buSzTx/>
              <a:buFontTx/>
              <a:buNone/>
              <a:defRPr sz="2400"/>
            </a:lvl5pPr>
          </a:lstStyle>
          <a:p>
            <a:r>
              <a:t>Add description line 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04" name="Rectangle 12"/>
          <p:cNvSpPr/>
          <p:nvPr/>
        </p:nvSpPr>
        <p:spPr>
          <a:xfrm>
            <a:off x="0" y="-1"/>
            <a:ext cx="12192000" cy="4939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05" name="Rectangle 14"/>
          <p:cNvSpPr/>
          <p:nvPr/>
        </p:nvSpPr>
        <p:spPr>
          <a:xfrm>
            <a:off x="5125101" y="2941827"/>
            <a:ext cx="1786027" cy="29432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0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6855" y="3429000"/>
            <a:ext cx="1662518" cy="1673943"/>
          </a:xfrm>
          <a:prstGeom prst="rect">
            <a:avLst/>
          </a:prstGeom>
          <a:ln w="12700">
            <a:miter lim="400000"/>
          </a:ln>
        </p:spPr>
      </p:pic>
      <p:pic>
        <p:nvPicPr>
          <p:cNvPr id="507" name="Picture 15" descr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8965" y="117347"/>
            <a:ext cx="862160" cy="259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Title Text"/>
          <p:cNvSpPr txBox="1">
            <a:spLocks noGrp="1"/>
          </p:cNvSpPr>
          <p:nvPr>
            <p:ph type="title"/>
          </p:nvPr>
        </p:nvSpPr>
        <p:spPr>
          <a:xfrm>
            <a:off x="1829395" y="274637"/>
            <a:ext cx="8229601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 spc="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5" name="Body Level One…"/>
          <p:cNvSpPr txBox="1">
            <a:spLocks noGrp="1"/>
          </p:cNvSpPr>
          <p:nvPr>
            <p:ph type="body" idx="1"/>
          </p:nvPr>
        </p:nvSpPr>
        <p:spPr>
          <a:xfrm>
            <a:off x="1811535" y="1184097"/>
            <a:ext cx="8229601" cy="4525965"/>
          </a:xfrm>
          <a:prstGeom prst="rect">
            <a:avLst/>
          </a:prstGeom>
        </p:spPr>
        <p:txBody>
          <a:bodyPr>
            <a:normAutofit/>
          </a:bodyPr>
          <a:lstStyle>
            <a:lvl1pPr marL="192881" indent="-192881" defTabSz="410765">
              <a:spcBef>
                <a:spcPts val="0"/>
              </a:spcBef>
              <a:buClrTx/>
              <a:buFont typeface="Arial"/>
              <a:buChar char="•"/>
              <a:defRPr>
                <a:solidFill>
                  <a:srgbClr val="002452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640896" indent="-183696" defTabSz="410765">
              <a:spcBef>
                <a:spcPts val="0"/>
              </a:spcBef>
              <a:buClrTx/>
              <a:buFont typeface="Arial"/>
              <a:buChar char="–"/>
              <a:defRPr>
                <a:solidFill>
                  <a:srgbClr val="002452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1085850" indent="-171450" defTabSz="410765">
              <a:spcBef>
                <a:spcPts val="0"/>
              </a:spcBef>
              <a:buClrTx/>
              <a:buFont typeface="Arial"/>
              <a:buChar char="•"/>
              <a:defRPr>
                <a:solidFill>
                  <a:srgbClr val="002452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1577339" indent="-205739" defTabSz="410765">
              <a:spcBef>
                <a:spcPts val="0"/>
              </a:spcBef>
              <a:buClrTx/>
              <a:buFont typeface="Arial"/>
              <a:buChar char="–"/>
              <a:defRPr>
                <a:solidFill>
                  <a:srgbClr val="002452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2034539" indent="-205739" defTabSz="410765">
              <a:spcBef>
                <a:spcPts val="0"/>
              </a:spcBef>
              <a:buClrTx/>
              <a:buFont typeface="Arial"/>
              <a:buChar char="»"/>
              <a:defRPr>
                <a:solidFill>
                  <a:srgbClr val="002452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36524" y="6518989"/>
            <a:ext cx="217152" cy="218441"/>
          </a:xfrm>
          <a:prstGeom prst="rect">
            <a:avLst/>
          </a:prstGeom>
        </p:spPr>
        <p:txBody>
          <a:bodyPr anchor="ctr"/>
          <a:lstStyle>
            <a:lvl1pPr algn="r">
              <a:defRPr b="1"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455" y="6372549"/>
            <a:ext cx="975563" cy="261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Picture 8" descr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693157" y="911758"/>
            <a:ext cx="4987478" cy="5070571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Rectangle 11"/>
          <p:cNvSpPr/>
          <p:nvPr/>
        </p:nvSpPr>
        <p:spPr>
          <a:xfrm>
            <a:off x="0" y="-1"/>
            <a:ext cx="12192000" cy="4939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0" name="Picture 9" descr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9436" y="952521"/>
            <a:ext cx="3920375" cy="5930644"/>
          </a:xfrm>
          <a:prstGeom prst="rect">
            <a:avLst/>
          </a:prstGeom>
          <a:ln w="12700">
            <a:miter lim="400000"/>
          </a:ln>
          <a:effectLst>
            <a:outerShdw blurRad="406400" dist="635000" dir="2820000" rotWithShape="0">
              <a:srgbClr val="000000">
                <a:alpha val="10000"/>
              </a:srgbClr>
            </a:outerShdw>
          </a:effectLst>
        </p:spPr>
      </p:pic>
      <p:sp>
        <p:nvSpPr>
          <p:cNvPr id="71" name="Add title line 1"/>
          <p:cNvSpPr txBox="1">
            <a:spLocks noGrp="1"/>
          </p:cNvSpPr>
          <p:nvPr>
            <p:ph type="title" hasCustomPrompt="1"/>
          </p:nvPr>
        </p:nvSpPr>
        <p:spPr>
          <a:xfrm>
            <a:off x="499382" y="2581576"/>
            <a:ext cx="4565106" cy="60442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t>Add title line 1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99381" y="3212124"/>
            <a:ext cx="4579005" cy="19926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ClrTx/>
              <a:buSzTx/>
              <a:buFontTx/>
              <a:buNone/>
              <a:defRPr sz="2400"/>
            </a:lvl1pPr>
            <a:lvl2pPr marL="0" indent="222250">
              <a:lnSpc>
                <a:spcPct val="90000"/>
              </a:lnSpc>
              <a:buClrTx/>
              <a:buSzTx/>
              <a:buFontTx/>
              <a:buNone/>
              <a:defRPr sz="2400"/>
            </a:lvl2pPr>
            <a:lvl3pPr marL="0" indent="488950">
              <a:lnSpc>
                <a:spcPct val="90000"/>
              </a:lnSpc>
              <a:buClrTx/>
              <a:buSzTx/>
              <a:buFontTx/>
              <a:buNone/>
              <a:defRPr sz="2400"/>
            </a:lvl3pPr>
            <a:lvl4pPr marL="0" indent="704850">
              <a:lnSpc>
                <a:spcPct val="90000"/>
              </a:lnSpc>
              <a:buClrTx/>
              <a:buSzTx/>
              <a:buFontTx/>
              <a:buNone/>
              <a:defRPr sz="2400"/>
            </a:lvl4pPr>
            <a:lvl5pPr marL="0" indent="882650">
              <a:lnSpc>
                <a:spcPct val="90000"/>
              </a:lnSpc>
              <a:buClrTx/>
              <a:buSzTx/>
              <a:buFontTx/>
              <a:buNone/>
              <a:defRPr sz="2400"/>
            </a:lvl5pPr>
          </a:lstStyle>
          <a:p>
            <a:r>
              <a:t>Add description line 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9049" y="6386212"/>
            <a:ext cx="217151" cy="2184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4" name="Picture 9" descr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8965" y="117347"/>
            <a:ext cx="862160" cy="259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455" y="6372549"/>
            <a:ext cx="975563" cy="261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Picture 9" descr="Picture 9"/>
          <p:cNvPicPr>
            <a:picLocks noChangeAspect="1"/>
          </p:cNvPicPr>
          <p:nvPr/>
        </p:nvPicPr>
        <p:blipFill>
          <a:blip r:embed="rId3"/>
          <a:srcRect l="39337"/>
          <a:stretch>
            <a:fillRect/>
          </a:stretch>
        </p:blipFill>
        <p:spPr>
          <a:xfrm flipH="1">
            <a:off x="9616695" y="1460637"/>
            <a:ext cx="2575306" cy="4315976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9049" y="6386212"/>
            <a:ext cx="217151" cy="2184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0" name="Rectangle 7"/>
          <p:cNvSpPr/>
          <p:nvPr/>
        </p:nvSpPr>
        <p:spPr>
          <a:xfrm>
            <a:off x="0" y="-1"/>
            <a:ext cx="12192000" cy="4939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1" name="Picture Placeholder 5"/>
          <p:cNvSpPr>
            <a:spLocks noGrp="1"/>
          </p:cNvSpPr>
          <p:nvPr>
            <p:ph type="pic" sz="half" idx="21"/>
          </p:nvPr>
        </p:nvSpPr>
        <p:spPr>
          <a:xfrm>
            <a:off x="6095999" y="705174"/>
            <a:ext cx="5373748" cy="5471133"/>
          </a:xfrm>
          <a:prstGeom prst="rect">
            <a:avLst/>
          </a:prstGeom>
        </p:spPr>
        <p:txBody>
          <a:bodyPr lIns="91439" rIns="91439"/>
          <a:lstStyle/>
          <a:p>
            <a:r>
              <a:rPr lang="en-US"/>
              <a:t>Click icon to add picture</a:t>
            </a:r>
            <a:endParaRPr/>
          </a:p>
        </p:txBody>
      </p:sp>
      <p:pic>
        <p:nvPicPr>
          <p:cNvPr id="102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8581" y="1905742"/>
            <a:ext cx="2294248" cy="4666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8" y="0"/>
                </a:moveTo>
                <a:cubicBezTo>
                  <a:pt x="1610" y="0"/>
                  <a:pt x="0" y="791"/>
                  <a:pt x="0" y="1769"/>
                </a:cubicBezTo>
                <a:lnTo>
                  <a:pt x="0" y="19829"/>
                </a:lnTo>
                <a:cubicBezTo>
                  <a:pt x="0" y="20807"/>
                  <a:pt x="1610" y="21600"/>
                  <a:pt x="3598" y="21600"/>
                </a:cubicBezTo>
                <a:lnTo>
                  <a:pt x="17998" y="21600"/>
                </a:lnTo>
                <a:cubicBezTo>
                  <a:pt x="19986" y="21600"/>
                  <a:pt x="21600" y="20807"/>
                  <a:pt x="21600" y="19829"/>
                </a:cubicBezTo>
                <a:lnTo>
                  <a:pt x="21600" y="1769"/>
                </a:lnTo>
                <a:cubicBezTo>
                  <a:pt x="21600" y="791"/>
                  <a:pt x="19986" y="0"/>
                  <a:pt x="17998" y="0"/>
                </a:cubicBezTo>
                <a:lnTo>
                  <a:pt x="3598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03" name="Add slide title 1"/>
          <p:cNvSpPr txBox="1">
            <a:spLocks noGrp="1"/>
          </p:cNvSpPr>
          <p:nvPr>
            <p:ph type="title" hasCustomPrompt="1"/>
          </p:nvPr>
        </p:nvSpPr>
        <p:spPr>
          <a:xfrm>
            <a:off x="498475" y="2998266"/>
            <a:ext cx="3666988" cy="884949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t>Add slide title 1</a:t>
            </a:r>
          </a:p>
        </p:txBody>
      </p:sp>
      <p:pic>
        <p:nvPicPr>
          <p:cNvPr id="104" name="Picture 11" descr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8965" y="117347"/>
            <a:ext cx="862160" cy="259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9049" y="6386212"/>
            <a:ext cx="217151" cy="2184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2" name="Rectangle 5"/>
          <p:cNvSpPr/>
          <p:nvPr/>
        </p:nvSpPr>
        <p:spPr>
          <a:xfrm>
            <a:off x="0" y="-1"/>
            <a:ext cx="12192000" cy="4939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3" name="Picture 8" descr="Picture 8"/>
          <p:cNvPicPr>
            <a:picLocks noChangeAspect="1"/>
          </p:cNvPicPr>
          <p:nvPr/>
        </p:nvPicPr>
        <p:blipFill>
          <a:blip r:embed="rId2"/>
          <a:srcRect l="9172" b="15999"/>
          <a:stretch>
            <a:fillRect/>
          </a:stretch>
        </p:blipFill>
        <p:spPr>
          <a:xfrm>
            <a:off x="-1" y="2563649"/>
            <a:ext cx="4554067" cy="4294351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Add slide title 1"/>
          <p:cNvSpPr txBox="1">
            <a:spLocks noGrp="1"/>
          </p:cNvSpPr>
          <p:nvPr>
            <p:ph type="title" hasCustomPrompt="1"/>
          </p:nvPr>
        </p:nvSpPr>
        <p:spPr>
          <a:xfrm>
            <a:off x="498475" y="773112"/>
            <a:ext cx="3666988" cy="88495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t>Add slide title 1</a:t>
            </a:r>
          </a:p>
        </p:txBody>
      </p:sp>
      <p:pic>
        <p:nvPicPr>
          <p:cNvPr id="115" name="Picture 10" descr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3816" y="6372549"/>
            <a:ext cx="975563" cy="261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Picture 7" descr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8965" y="117347"/>
            <a:ext cx="862160" cy="259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455" y="6372549"/>
            <a:ext cx="975563" cy="261463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9049" y="6386212"/>
            <a:ext cx="217151" cy="2184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25" name="Picture 4" descr="Picture 4"/>
          <p:cNvPicPr>
            <a:picLocks noChangeAspect="1"/>
          </p:cNvPicPr>
          <p:nvPr/>
        </p:nvPicPr>
        <p:blipFill>
          <a:blip r:embed="rId3"/>
          <a:srcRect l="34731"/>
          <a:stretch>
            <a:fillRect/>
          </a:stretch>
        </p:blipFill>
        <p:spPr>
          <a:xfrm>
            <a:off x="0" y="593010"/>
            <a:ext cx="3735770" cy="5819118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Rectangle 8"/>
          <p:cNvSpPr/>
          <p:nvPr/>
        </p:nvSpPr>
        <p:spPr>
          <a:xfrm>
            <a:off x="0" y="-1"/>
            <a:ext cx="12192000" cy="4939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7" name="Add title line 1"/>
          <p:cNvSpPr txBox="1">
            <a:spLocks noGrp="1"/>
          </p:cNvSpPr>
          <p:nvPr>
            <p:ph type="title" hasCustomPrompt="1"/>
          </p:nvPr>
        </p:nvSpPr>
        <p:spPr>
          <a:xfrm>
            <a:off x="4675030" y="786372"/>
            <a:ext cx="6996270" cy="60442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t>Add title line 1</a:t>
            </a:r>
          </a:p>
        </p:txBody>
      </p:sp>
      <p:sp>
        <p:nvSpPr>
          <p:cNvPr id="12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675030" y="1416919"/>
            <a:ext cx="6996269" cy="921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ClrTx/>
              <a:buSzTx/>
              <a:buFontTx/>
              <a:buNone/>
              <a:defRPr sz="2400"/>
            </a:lvl1pPr>
            <a:lvl2pPr marL="0" indent="222250">
              <a:lnSpc>
                <a:spcPct val="90000"/>
              </a:lnSpc>
              <a:buClrTx/>
              <a:buSzTx/>
              <a:buFontTx/>
              <a:buNone/>
              <a:defRPr sz="2400"/>
            </a:lvl2pPr>
            <a:lvl3pPr marL="0" indent="488950">
              <a:lnSpc>
                <a:spcPct val="90000"/>
              </a:lnSpc>
              <a:buClrTx/>
              <a:buSzTx/>
              <a:buFontTx/>
              <a:buNone/>
              <a:defRPr sz="2400"/>
            </a:lvl3pPr>
            <a:lvl4pPr marL="0" indent="704850">
              <a:lnSpc>
                <a:spcPct val="90000"/>
              </a:lnSpc>
              <a:buClrTx/>
              <a:buSzTx/>
              <a:buFontTx/>
              <a:buNone/>
              <a:defRPr sz="2400"/>
            </a:lvl4pPr>
            <a:lvl5pPr marL="0" indent="882650">
              <a:lnSpc>
                <a:spcPct val="90000"/>
              </a:lnSpc>
              <a:buClrTx/>
              <a:buSzTx/>
              <a:buFontTx/>
              <a:buNone/>
              <a:defRPr sz="2400"/>
            </a:lvl5pPr>
          </a:lstStyle>
          <a:p>
            <a:r>
              <a:t>Add description line 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9" name="Title 2"/>
          <p:cNvSpPr txBox="1"/>
          <p:nvPr/>
        </p:nvSpPr>
        <p:spPr>
          <a:xfrm>
            <a:off x="4687522" y="4707626"/>
            <a:ext cx="1748752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 defTabSz="821529">
              <a:lnSpc>
                <a:spcPct val="90000"/>
              </a:lnSpc>
              <a:defRPr sz="1200" b="1">
                <a:solidFill>
                  <a:srgbClr val="5A84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Pings</a:t>
            </a:r>
            <a:r>
              <a:rPr b="0"/>
              <a:t> </a:t>
            </a:r>
            <a:r>
              <a:rPr b="0">
                <a:solidFill>
                  <a:srgbClr val="000000"/>
                </a:solidFill>
              </a:rPr>
              <a:t>customers as they exit the store while the experience is fresh in their minds.</a:t>
            </a:r>
          </a:p>
        </p:txBody>
      </p:sp>
      <p:sp>
        <p:nvSpPr>
          <p:cNvPr id="130" name="Title 2"/>
          <p:cNvSpPr txBox="1"/>
          <p:nvPr/>
        </p:nvSpPr>
        <p:spPr>
          <a:xfrm>
            <a:off x="6930450" y="4707626"/>
            <a:ext cx="1748753" cy="1252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 defTabSz="821529">
              <a:lnSpc>
                <a:spcPct val="90000"/>
              </a:lnSpc>
              <a:defRPr sz="1200" b="1">
                <a:solidFill>
                  <a:srgbClr val="5A84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Prompts</a:t>
            </a:r>
            <a:r>
              <a:rPr>
                <a:solidFill>
                  <a:srgbClr val="000000"/>
                </a:solidFill>
              </a:rPr>
              <a:t> </a:t>
            </a:r>
            <a:r>
              <a:rPr b="0">
                <a:solidFill>
                  <a:srgbClr val="000000"/>
                </a:solidFill>
              </a:rPr>
              <a:t>them to provide a detailed reason for non-purchase.</a:t>
            </a:r>
            <a:endParaRPr sz="3400" spc="3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1" name="Title 2"/>
          <p:cNvSpPr txBox="1"/>
          <p:nvPr/>
        </p:nvSpPr>
        <p:spPr>
          <a:xfrm>
            <a:off x="9154590" y="4707626"/>
            <a:ext cx="1748753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 defTabSz="821529">
              <a:lnSpc>
                <a:spcPct val="90000"/>
              </a:lnSpc>
              <a:defRPr sz="1200" b="1">
                <a:solidFill>
                  <a:srgbClr val="5A84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Suggests</a:t>
            </a:r>
            <a:r>
              <a:rPr b="0">
                <a:solidFill>
                  <a:srgbClr val="000000"/>
                </a:solidFill>
              </a:rPr>
              <a:t> a fix to remedy the situation and save the sale.</a:t>
            </a:r>
            <a:endParaRPr sz="3400" spc="3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2" name="Graphic 14" descr="Graphic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9221" y="3482499"/>
            <a:ext cx="1381885" cy="13818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Graphic 15" descr="Graphic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8547" y="3563104"/>
            <a:ext cx="1063248" cy="1063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Graphic 16" descr="Graphic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6280" y="3423789"/>
            <a:ext cx="1263501" cy="126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Picture 17" descr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8965" y="117347"/>
            <a:ext cx="862160" cy="259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455" y="6372549"/>
            <a:ext cx="975563" cy="261463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Picture Placeholder 5"/>
          <p:cNvSpPr>
            <a:spLocks noGrp="1"/>
          </p:cNvSpPr>
          <p:nvPr>
            <p:ph type="pic" sz="half" idx="21"/>
          </p:nvPr>
        </p:nvSpPr>
        <p:spPr>
          <a:xfrm>
            <a:off x="1305057" y="697736"/>
            <a:ext cx="5373748" cy="5471133"/>
          </a:xfrm>
          <a:prstGeom prst="rect">
            <a:avLst/>
          </a:prstGeom>
        </p:spPr>
        <p:txBody>
          <a:bodyPr lIns="91439" rIns="9143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9049" y="6386212"/>
            <a:ext cx="217151" cy="2184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5" name="Rectangle: Rounded Corners 28"/>
          <p:cNvSpPr/>
          <p:nvPr/>
        </p:nvSpPr>
        <p:spPr>
          <a:xfrm>
            <a:off x="723485" y="3791732"/>
            <a:ext cx="1459796" cy="433138"/>
          </a:xfrm>
          <a:prstGeom prst="roundRect">
            <a:avLst>
              <a:gd name="adj" fmla="val 50000"/>
            </a:avLst>
          </a:prstGeom>
          <a:solidFill>
            <a:srgbClr val="F0F0F7"/>
          </a:solidFill>
          <a:ln w="12700">
            <a:miter lim="400000"/>
          </a:ln>
          <a:effectLst>
            <a:outerShdw blurRad="317500" dist="114300" dir="5400000" rotWithShape="0">
              <a:srgbClr val="000000">
                <a:alpha val="15000"/>
              </a:srgbClr>
            </a:outerShdw>
          </a:effectLst>
        </p:spPr>
        <p:txBody>
          <a:bodyPr lIns="45719" rIns="45719" anchor="ctr"/>
          <a:lstStyle/>
          <a:p>
            <a:pPr algn="ctr" defTabSz="821529">
              <a:defRPr sz="1200" b="1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endParaRPr/>
          </a:p>
        </p:txBody>
      </p:sp>
      <p:sp>
        <p:nvSpPr>
          <p:cNvPr id="146" name="Rectangle: Rounded Corners 5"/>
          <p:cNvSpPr/>
          <p:nvPr/>
        </p:nvSpPr>
        <p:spPr>
          <a:xfrm>
            <a:off x="723485" y="945912"/>
            <a:ext cx="2916285" cy="900095"/>
          </a:xfrm>
          <a:prstGeom prst="roundRect">
            <a:avLst>
              <a:gd name="adj" fmla="val 11450"/>
            </a:avLst>
          </a:prstGeom>
          <a:solidFill>
            <a:srgbClr val="F0F0F7"/>
          </a:solidFill>
          <a:ln w="12700">
            <a:miter lim="400000"/>
          </a:ln>
          <a:effectLst>
            <a:outerShdw blurRad="317500" dist="114300" dir="5400000" rotWithShape="0">
              <a:srgbClr val="000000">
                <a:alpha val="15000"/>
              </a:srgbClr>
            </a:outerShdw>
          </a:effectLst>
        </p:spPr>
        <p:txBody>
          <a:bodyPr lIns="45719" rIns="45719" anchor="ctr"/>
          <a:lstStyle/>
          <a:p>
            <a:pPr algn="ctr" defTabSz="821529">
              <a:defRPr sz="1200" b="1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endParaRPr/>
          </a:p>
        </p:txBody>
      </p:sp>
      <p:sp>
        <p:nvSpPr>
          <p:cNvPr id="147" name="Rectangle: Rounded Corners 8"/>
          <p:cNvSpPr/>
          <p:nvPr/>
        </p:nvSpPr>
        <p:spPr>
          <a:xfrm>
            <a:off x="1905471" y="3175724"/>
            <a:ext cx="2218385" cy="433138"/>
          </a:xfrm>
          <a:prstGeom prst="roundRect">
            <a:avLst>
              <a:gd name="adj" fmla="val 50000"/>
            </a:avLst>
          </a:prstGeom>
          <a:solidFill>
            <a:srgbClr val="2962FF"/>
          </a:solidFill>
          <a:ln w="12700">
            <a:miter lim="400000"/>
          </a:ln>
          <a:effectLst>
            <a:outerShdw blurRad="317500" dist="114300" dir="5400000" rotWithShape="0">
              <a:srgbClr val="000000">
                <a:alpha val="15000"/>
              </a:srgbClr>
            </a:outerShdw>
          </a:effectLst>
        </p:spPr>
        <p:txBody>
          <a:bodyPr lIns="45719" rIns="45719" anchor="ctr"/>
          <a:lstStyle/>
          <a:p>
            <a:pPr algn="ctr" defTabSz="821529">
              <a:defRPr sz="1200" b="1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endParaRPr/>
          </a:p>
        </p:txBody>
      </p:sp>
      <p:sp>
        <p:nvSpPr>
          <p:cNvPr id="148" name="Rectangle: Rounded Corners 14"/>
          <p:cNvSpPr/>
          <p:nvPr/>
        </p:nvSpPr>
        <p:spPr>
          <a:xfrm>
            <a:off x="723485" y="1966797"/>
            <a:ext cx="2916285" cy="1026059"/>
          </a:xfrm>
          <a:prstGeom prst="roundRect">
            <a:avLst>
              <a:gd name="adj" fmla="val 11450"/>
            </a:avLst>
          </a:prstGeom>
          <a:solidFill>
            <a:srgbClr val="F0F0F7"/>
          </a:solidFill>
          <a:ln w="12700">
            <a:miter lim="400000"/>
          </a:ln>
          <a:effectLst>
            <a:outerShdw blurRad="317500" dist="114300" dir="5400000" rotWithShape="0">
              <a:srgbClr val="000000">
                <a:alpha val="15000"/>
              </a:srgbClr>
            </a:outerShdw>
          </a:effectLst>
        </p:spPr>
        <p:txBody>
          <a:bodyPr lIns="45719" rIns="45719" anchor="ctr"/>
          <a:lstStyle/>
          <a:p>
            <a:pPr algn="ctr" defTabSz="821529">
              <a:defRPr sz="1200" b="1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endParaRPr/>
          </a:p>
        </p:txBody>
      </p:sp>
      <p:pic>
        <p:nvPicPr>
          <p:cNvPr id="149" name="Picture 8" descr="Picture 8"/>
          <p:cNvPicPr>
            <a:picLocks noChangeAspect="1"/>
          </p:cNvPicPr>
          <p:nvPr/>
        </p:nvPicPr>
        <p:blipFill>
          <a:blip r:embed="rId3"/>
          <a:srcRect b="24470"/>
          <a:stretch>
            <a:fillRect/>
          </a:stretch>
        </p:blipFill>
        <p:spPr>
          <a:xfrm>
            <a:off x="4511038" y="4202610"/>
            <a:ext cx="3462928" cy="2666821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Add slide title 1"/>
          <p:cNvSpPr txBox="1">
            <a:spLocks noGrp="1"/>
          </p:cNvSpPr>
          <p:nvPr>
            <p:ph type="title" hasCustomPrompt="1"/>
          </p:nvPr>
        </p:nvSpPr>
        <p:spPr>
          <a:xfrm>
            <a:off x="7260376" y="786690"/>
            <a:ext cx="4410924" cy="314136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t>Add slide title 1</a:t>
            </a:r>
          </a:p>
        </p:txBody>
      </p:sp>
      <p:sp>
        <p:nvSpPr>
          <p:cNvPr id="151" name="Title 1"/>
          <p:cNvSpPr txBox="1"/>
          <p:nvPr/>
        </p:nvSpPr>
        <p:spPr>
          <a:xfrm>
            <a:off x="809495" y="1041153"/>
            <a:ext cx="2673598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200" spc="30"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lvl1pPr>
          </a:lstStyle>
          <a:p>
            <a:r>
              <a:t>Add text 1</a:t>
            </a:r>
          </a:p>
        </p:txBody>
      </p:sp>
      <p:sp>
        <p:nvSpPr>
          <p:cNvPr id="152" name="Title 1"/>
          <p:cNvSpPr txBox="1"/>
          <p:nvPr/>
        </p:nvSpPr>
        <p:spPr>
          <a:xfrm>
            <a:off x="844828" y="2114992"/>
            <a:ext cx="2673598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200" spc="30"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lvl1pPr>
          </a:lstStyle>
          <a:p>
            <a:r>
              <a:t>Add text 2</a:t>
            </a:r>
          </a:p>
        </p:txBody>
      </p:sp>
      <p:sp>
        <p:nvSpPr>
          <p:cNvPr id="153" name="Title 1"/>
          <p:cNvSpPr txBox="1"/>
          <p:nvPr/>
        </p:nvSpPr>
        <p:spPr>
          <a:xfrm>
            <a:off x="2085321" y="3264806"/>
            <a:ext cx="1822774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200" spc="3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lvl1pPr>
          </a:lstStyle>
          <a:p>
            <a:r>
              <a:t>Add text 3</a:t>
            </a:r>
          </a:p>
        </p:txBody>
      </p:sp>
      <p:sp>
        <p:nvSpPr>
          <p:cNvPr id="154" name="Title 1"/>
          <p:cNvSpPr txBox="1"/>
          <p:nvPr/>
        </p:nvSpPr>
        <p:spPr>
          <a:xfrm>
            <a:off x="809495" y="3881918"/>
            <a:ext cx="1184387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200" spc="30"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lvl1pPr>
          </a:lstStyle>
          <a:p>
            <a:r>
              <a:t>Add text 4</a:t>
            </a:r>
          </a:p>
        </p:txBody>
      </p:sp>
      <p:sp>
        <p:nvSpPr>
          <p:cNvPr id="155" name="Rectangle 17"/>
          <p:cNvSpPr/>
          <p:nvPr/>
        </p:nvSpPr>
        <p:spPr>
          <a:xfrm>
            <a:off x="0" y="-1"/>
            <a:ext cx="12192000" cy="4939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56" name="Picture 19" descr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8965" y="117347"/>
            <a:ext cx="862160" cy="259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455" y="6372549"/>
            <a:ext cx="975563" cy="261463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Picture Placeholder 5"/>
          <p:cNvSpPr>
            <a:spLocks noGrp="1"/>
          </p:cNvSpPr>
          <p:nvPr>
            <p:ph type="pic" sz="half" idx="21"/>
          </p:nvPr>
        </p:nvSpPr>
        <p:spPr>
          <a:xfrm>
            <a:off x="6152192" y="623032"/>
            <a:ext cx="5533848" cy="5634134"/>
          </a:xfrm>
          <a:prstGeom prst="rect">
            <a:avLst/>
          </a:prstGeom>
        </p:spPr>
        <p:txBody>
          <a:bodyPr lIns="91439" rIns="91439"/>
          <a:lstStyle/>
          <a:p>
            <a:r>
              <a:rPr lang="en-US"/>
              <a:t>Click icon to add picture</a:t>
            </a:r>
            <a:endParaRPr/>
          </a:p>
        </p:txBody>
      </p:sp>
      <p:pic>
        <p:nvPicPr>
          <p:cNvPr id="165" name="Picture 6" descr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48430" y="2124455"/>
            <a:ext cx="2139370" cy="4351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8" y="0"/>
                </a:moveTo>
                <a:cubicBezTo>
                  <a:pt x="1610" y="0"/>
                  <a:pt x="0" y="792"/>
                  <a:pt x="0" y="1769"/>
                </a:cubicBezTo>
                <a:lnTo>
                  <a:pt x="0" y="19831"/>
                </a:lnTo>
                <a:cubicBezTo>
                  <a:pt x="0" y="20808"/>
                  <a:pt x="1610" y="21600"/>
                  <a:pt x="3598" y="21600"/>
                </a:cubicBezTo>
                <a:lnTo>
                  <a:pt x="17998" y="21600"/>
                </a:lnTo>
                <a:cubicBezTo>
                  <a:pt x="19986" y="21600"/>
                  <a:pt x="21600" y="20808"/>
                  <a:pt x="21600" y="19831"/>
                </a:cubicBezTo>
                <a:lnTo>
                  <a:pt x="21600" y="1769"/>
                </a:lnTo>
                <a:cubicBezTo>
                  <a:pt x="21600" y="792"/>
                  <a:pt x="19986" y="0"/>
                  <a:pt x="17998" y="0"/>
                </a:cubicBezTo>
                <a:lnTo>
                  <a:pt x="3598" y="0"/>
                </a:lnTo>
                <a:close/>
              </a:path>
            </a:pathLst>
          </a:custGeom>
          <a:ln w="12700">
            <a:miter lim="400000"/>
          </a:ln>
          <a:effectLst>
            <a:outerShdw blurRad="393700" dist="381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1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9049" y="6386212"/>
            <a:ext cx="217151" cy="2184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67" name="Picture 8" descr="Picture 8"/>
          <p:cNvPicPr>
            <a:picLocks noChangeAspect="1"/>
          </p:cNvPicPr>
          <p:nvPr/>
        </p:nvPicPr>
        <p:blipFill>
          <a:blip r:embed="rId4"/>
          <a:srcRect l="25770" b="34829"/>
          <a:stretch>
            <a:fillRect/>
          </a:stretch>
        </p:blipFill>
        <p:spPr>
          <a:xfrm>
            <a:off x="-1" y="3966838"/>
            <a:ext cx="3229795" cy="2891163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Add title line 1"/>
          <p:cNvSpPr txBox="1">
            <a:spLocks noGrp="1"/>
          </p:cNvSpPr>
          <p:nvPr>
            <p:ph type="title" hasCustomPrompt="1"/>
          </p:nvPr>
        </p:nvSpPr>
        <p:spPr>
          <a:xfrm>
            <a:off x="498475" y="798620"/>
            <a:ext cx="6996270" cy="60442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t>Add title line 1</a:t>
            </a:r>
          </a:p>
        </p:txBody>
      </p:sp>
      <p:sp>
        <p:nvSpPr>
          <p:cNvPr id="16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98473" y="1429167"/>
            <a:ext cx="6996270" cy="921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ClrTx/>
              <a:buSzTx/>
              <a:buFontTx/>
              <a:buNone/>
              <a:defRPr sz="2400"/>
            </a:lvl1pPr>
            <a:lvl2pPr marL="0" indent="222250">
              <a:lnSpc>
                <a:spcPct val="90000"/>
              </a:lnSpc>
              <a:buClrTx/>
              <a:buSzTx/>
              <a:buFontTx/>
              <a:buNone/>
              <a:defRPr sz="2400"/>
            </a:lvl2pPr>
            <a:lvl3pPr marL="0" indent="488950">
              <a:lnSpc>
                <a:spcPct val="90000"/>
              </a:lnSpc>
              <a:buClrTx/>
              <a:buSzTx/>
              <a:buFontTx/>
              <a:buNone/>
              <a:defRPr sz="2400"/>
            </a:lvl3pPr>
            <a:lvl4pPr marL="0" indent="704850">
              <a:lnSpc>
                <a:spcPct val="90000"/>
              </a:lnSpc>
              <a:buClrTx/>
              <a:buSzTx/>
              <a:buFontTx/>
              <a:buNone/>
              <a:defRPr sz="2400"/>
            </a:lvl4pPr>
            <a:lvl5pPr marL="0" indent="882650">
              <a:lnSpc>
                <a:spcPct val="90000"/>
              </a:lnSpc>
              <a:buClrTx/>
              <a:buSzTx/>
              <a:buFontTx/>
              <a:buNone/>
              <a:defRPr sz="2400"/>
            </a:lvl5pPr>
          </a:lstStyle>
          <a:p>
            <a:r>
              <a:t>Add description line 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70" name="Rectangle 12"/>
          <p:cNvSpPr/>
          <p:nvPr/>
        </p:nvSpPr>
        <p:spPr>
          <a:xfrm>
            <a:off x="0" y="-1"/>
            <a:ext cx="12192000" cy="4939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1" name="Rectangle 14"/>
          <p:cNvSpPr/>
          <p:nvPr/>
        </p:nvSpPr>
        <p:spPr>
          <a:xfrm>
            <a:off x="5125101" y="2941827"/>
            <a:ext cx="1786027" cy="29432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72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6855" y="3429000"/>
            <a:ext cx="1662518" cy="16739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Picture 15" descr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8965" y="117347"/>
            <a:ext cx="862160" cy="259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pn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 descr="Picture 23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0364455" y="6372549"/>
            <a:ext cx="975563" cy="26146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4"/>
          <p:cNvSpPr txBox="1"/>
          <p:nvPr/>
        </p:nvSpPr>
        <p:spPr>
          <a:xfrm>
            <a:off x="8602172" y="3361037"/>
            <a:ext cx="3023409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600"/>
            </a:lvl1pPr>
          </a:lstStyle>
          <a:p>
            <a:r>
              <a:t>Add title line 1</a:t>
            </a:r>
          </a:p>
        </p:txBody>
      </p:sp>
      <p:sp>
        <p:nvSpPr>
          <p:cNvPr id="4" name="TextBox 5"/>
          <p:cNvSpPr txBox="1"/>
          <p:nvPr/>
        </p:nvSpPr>
        <p:spPr>
          <a:xfrm>
            <a:off x="8602171" y="4011148"/>
            <a:ext cx="2491490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200">
                <a:solidFill>
                  <a:srgbClr val="0D0D0D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Presentation</a:t>
            </a:r>
            <a:br/>
            <a:r>
              <a:t>VF corporation</a:t>
            </a:r>
          </a:p>
        </p:txBody>
      </p:sp>
      <p:pic>
        <p:nvPicPr>
          <p:cNvPr id="5" name="Picture 6" descr="Picture 6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-2" y="0"/>
            <a:ext cx="8556454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7" descr="Picture 7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353480" y="2902573"/>
            <a:ext cx="1267119" cy="105778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Rectangle 8"/>
          <p:cNvSpPr/>
          <p:nvPr/>
        </p:nvSpPr>
        <p:spPr>
          <a:xfrm>
            <a:off x="10113877" y="6326187"/>
            <a:ext cx="1464405" cy="43295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" name="Title Text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9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356350"/>
            <a:ext cx="2844800" cy="36830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 sz="800">
                <a:solidFill>
                  <a:srgbClr val="808080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9" r:id="rId17"/>
    <p:sldLayoutId id="2147483670" r:id="rId18"/>
    <p:sldLayoutId id="2147483671" r:id="rId19"/>
    <p:sldLayoutId id="2147483672" r:id="rId20"/>
    <p:sldLayoutId id="2147483673" r:id="rId21"/>
    <p:sldLayoutId id="2147483674" r:id="rId22"/>
    <p:sldLayoutId id="2147483675" r:id="rId23"/>
    <p:sldLayoutId id="2147483676" r:id="rId24"/>
    <p:sldLayoutId id="2147483678" r:id="rId25"/>
    <p:sldLayoutId id="2147483679" r:id="rId26"/>
    <p:sldLayoutId id="2147483681" r:id="rId27"/>
    <p:sldLayoutId id="2147483682" r:id="rId28"/>
    <p:sldLayoutId id="2147483683" r:id="rId29"/>
    <p:sldLayoutId id="2147483685" r:id="rId30"/>
    <p:sldLayoutId id="2147483686" r:id="rId31"/>
    <p:sldLayoutId id="2147483687" r:id="rId32"/>
  </p:sldLayoutIdLst>
  <p:transition spd="med"/>
  <p:txStyles>
    <p:titleStyle>
      <a:lvl1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30" baseline="0">
          <a:solidFill>
            <a:srgbClr val="000000"/>
          </a:solidFill>
          <a:uFillTx/>
          <a:latin typeface="GT Walsheim Pro Regular"/>
          <a:ea typeface="GT Walsheim Pro Regular"/>
          <a:cs typeface="GT Walsheim Pro Regular"/>
          <a:sym typeface="GT Walsheim Pro Regular"/>
        </a:defRPr>
      </a:lvl1pPr>
      <a:lvl2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30" baseline="0">
          <a:solidFill>
            <a:srgbClr val="000000"/>
          </a:solidFill>
          <a:uFillTx/>
          <a:latin typeface="GT Walsheim Pro Regular"/>
          <a:ea typeface="GT Walsheim Pro Regular"/>
          <a:cs typeface="GT Walsheim Pro Regular"/>
          <a:sym typeface="GT Walsheim Pro Regular"/>
        </a:defRPr>
      </a:lvl2pPr>
      <a:lvl3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30" baseline="0">
          <a:solidFill>
            <a:srgbClr val="000000"/>
          </a:solidFill>
          <a:uFillTx/>
          <a:latin typeface="GT Walsheim Pro Regular"/>
          <a:ea typeface="GT Walsheim Pro Regular"/>
          <a:cs typeface="GT Walsheim Pro Regular"/>
          <a:sym typeface="GT Walsheim Pro Regular"/>
        </a:defRPr>
      </a:lvl3pPr>
      <a:lvl4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30" baseline="0">
          <a:solidFill>
            <a:srgbClr val="000000"/>
          </a:solidFill>
          <a:uFillTx/>
          <a:latin typeface="GT Walsheim Pro Regular"/>
          <a:ea typeface="GT Walsheim Pro Regular"/>
          <a:cs typeface="GT Walsheim Pro Regular"/>
          <a:sym typeface="GT Walsheim Pro Regular"/>
        </a:defRPr>
      </a:lvl4pPr>
      <a:lvl5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30" baseline="0">
          <a:solidFill>
            <a:srgbClr val="000000"/>
          </a:solidFill>
          <a:uFillTx/>
          <a:latin typeface="GT Walsheim Pro Regular"/>
          <a:ea typeface="GT Walsheim Pro Regular"/>
          <a:cs typeface="GT Walsheim Pro Regular"/>
          <a:sym typeface="GT Walsheim Pro Regular"/>
        </a:defRPr>
      </a:lvl5pPr>
      <a:lvl6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30" baseline="0">
          <a:solidFill>
            <a:srgbClr val="000000"/>
          </a:solidFill>
          <a:uFillTx/>
          <a:latin typeface="GT Walsheim Pro Regular"/>
          <a:ea typeface="GT Walsheim Pro Regular"/>
          <a:cs typeface="GT Walsheim Pro Regular"/>
          <a:sym typeface="GT Walsheim Pro Regular"/>
        </a:defRPr>
      </a:lvl6pPr>
      <a:lvl7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30" baseline="0">
          <a:solidFill>
            <a:srgbClr val="000000"/>
          </a:solidFill>
          <a:uFillTx/>
          <a:latin typeface="GT Walsheim Pro Regular"/>
          <a:ea typeface="GT Walsheim Pro Regular"/>
          <a:cs typeface="GT Walsheim Pro Regular"/>
          <a:sym typeface="GT Walsheim Pro Regular"/>
        </a:defRPr>
      </a:lvl7pPr>
      <a:lvl8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30" baseline="0">
          <a:solidFill>
            <a:srgbClr val="000000"/>
          </a:solidFill>
          <a:uFillTx/>
          <a:latin typeface="GT Walsheim Pro Regular"/>
          <a:ea typeface="GT Walsheim Pro Regular"/>
          <a:cs typeface="GT Walsheim Pro Regular"/>
          <a:sym typeface="GT Walsheim Pro Regular"/>
        </a:defRPr>
      </a:lvl8pPr>
      <a:lvl9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30" baseline="0">
          <a:solidFill>
            <a:srgbClr val="000000"/>
          </a:solidFill>
          <a:uFillTx/>
          <a:latin typeface="GT Walsheim Pro Regular"/>
          <a:ea typeface="GT Walsheim Pro Regular"/>
          <a:cs typeface="GT Walsheim Pro Regular"/>
          <a:sym typeface="GT Walsheim Pro Regular"/>
        </a:defRPr>
      </a:lvl9pPr>
    </p:titleStyle>
    <p:bodyStyle>
      <a:lvl1pPr marL="222250" marR="0" indent="-222250" algn="l" defTabSz="914400" rtl="0" eaLnBrk="1" latinLnBrk="0" hangingPunct="1">
        <a:lnSpc>
          <a:spcPct val="100000"/>
        </a:lnSpc>
        <a:spcBef>
          <a:spcPts val="1600"/>
        </a:spcBef>
        <a:spcAft>
          <a:spcPts val="0"/>
        </a:spcAft>
        <a:buClr>
          <a:schemeClr val="accent1"/>
        </a:buClr>
        <a:buSzPct val="100000"/>
        <a:buFont typeface="Times New Roman"/>
        <a:buChar char="○"/>
        <a:tabLst/>
        <a:defRPr sz="1800" b="0" i="0" u="none" strike="noStrike" cap="none" spc="0" baseline="0">
          <a:solidFill>
            <a:srgbClr val="000000"/>
          </a:solidFill>
          <a:uFillTx/>
          <a:latin typeface="GT Walsheim Pro Regular"/>
          <a:ea typeface="GT Walsheim Pro Regular"/>
          <a:cs typeface="GT Walsheim Pro Regular"/>
          <a:sym typeface="GT Walsheim Pro Regular"/>
        </a:defRPr>
      </a:lvl1pPr>
      <a:lvl2pPr marL="472281" marR="0" indent="-250031" algn="l" defTabSz="914400" rtl="0" eaLnBrk="1" latinLnBrk="0" hangingPunct="1">
        <a:lnSpc>
          <a:spcPct val="100000"/>
        </a:lnSpc>
        <a:spcBef>
          <a:spcPts val="1600"/>
        </a:spcBef>
        <a:spcAft>
          <a:spcPts val="0"/>
        </a:spcAft>
        <a:buClr>
          <a:schemeClr val="accent1"/>
        </a:buClr>
        <a:buSzPct val="100000"/>
        <a:buFont typeface="Times New Roman"/>
        <a:buChar char="○"/>
        <a:tabLst/>
        <a:defRPr sz="1800" b="0" i="0" u="none" strike="noStrike" cap="none" spc="0" baseline="0">
          <a:solidFill>
            <a:srgbClr val="000000"/>
          </a:solidFill>
          <a:uFillTx/>
          <a:latin typeface="GT Walsheim Pro Regular"/>
          <a:ea typeface="GT Walsheim Pro Regular"/>
          <a:cs typeface="GT Walsheim Pro Regular"/>
          <a:sym typeface="GT Walsheim Pro Regular"/>
        </a:defRPr>
      </a:lvl2pPr>
      <a:lvl3pPr marL="776741" marR="0" indent="-287791" algn="l" defTabSz="914400" rtl="0" eaLnBrk="1" latinLnBrk="0" hangingPunct="1">
        <a:lnSpc>
          <a:spcPct val="100000"/>
        </a:lnSpc>
        <a:spcBef>
          <a:spcPts val="1600"/>
        </a:spcBef>
        <a:spcAft>
          <a:spcPts val="0"/>
        </a:spcAft>
        <a:buClr>
          <a:schemeClr val="accent1"/>
        </a:buClr>
        <a:buSzPct val="100000"/>
        <a:buFont typeface="Times New Roman"/>
        <a:buChar char="○"/>
        <a:tabLst/>
        <a:defRPr sz="1800" b="0" i="0" u="none" strike="noStrike" cap="none" spc="0" baseline="0">
          <a:solidFill>
            <a:srgbClr val="000000"/>
          </a:solidFill>
          <a:uFillTx/>
          <a:latin typeface="GT Walsheim Pro Regular"/>
          <a:ea typeface="GT Walsheim Pro Regular"/>
          <a:cs typeface="GT Walsheim Pro Regular"/>
          <a:sym typeface="GT Walsheim Pro Regular"/>
        </a:defRPr>
      </a:lvl3pPr>
      <a:lvl4pPr marL="983457" marR="0" indent="-278607" algn="l" defTabSz="914400" rtl="0" eaLnBrk="1" latinLnBrk="0" hangingPunct="1">
        <a:lnSpc>
          <a:spcPct val="100000"/>
        </a:lnSpc>
        <a:spcBef>
          <a:spcPts val="1600"/>
        </a:spcBef>
        <a:spcAft>
          <a:spcPts val="0"/>
        </a:spcAft>
        <a:buClr>
          <a:schemeClr val="accent1"/>
        </a:buClr>
        <a:buSzPct val="100000"/>
        <a:buFont typeface="Times New Roman"/>
        <a:buChar char="○"/>
        <a:tabLst/>
        <a:defRPr sz="1800" b="0" i="0" u="none" strike="noStrike" cap="none" spc="0" baseline="0">
          <a:solidFill>
            <a:srgbClr val="000000"/>
          </a:solidFill>
          <a:uFillTx/>
          <a:latin typeface="GT Walsheim Pro Regular"/>
          <a:ea typeface="GT Walsheim Pro Regular"/>
          <a:cs typeface="GT Walsheim Pro Regular"/>
          <a:sym typeface="GT Walsheim Pro Regular"/>
        </a:defRPr>
      </a:lvl4pPr>
      <a:lvl5pPr marL="1161257" marR="0" indent="-278607" algn="l" defTabSz="914400" rtl="0" eaLnBrk="1" latinLnBrk="0" hangingPunct="1">
        <a:lnSpc>
          <a:spcPct val="100000"/>
        </a:lnSpc>
        <a:spcBef>
          <a:spcPts val="1600"/>
        </a:spcBef>
        <a:spcAft>
          <a:spcPts val="0"/>
        </a:spcAft>
        <a:buClr>
          <a:schemeClr val="accent1"/>
        </a:buClr>
        <a:buSzPct val="100000"/>
        <a:buFont typeface="Times New Roman"/>
        <a:buChar char="○"/>
        <a:tabLst/>
        <a:defRPr sz="1800" b="0" i="0" u="none" strike="noStrike" cap="none" spc="0" baseline="0">
          <a:solidFill>
            <a:srgbClr val="000000"/>
          </a:solidFill>
          <a:uFillTx/>
          <a:latin typeface="GT Walsheim Pro Regular"/>
          <a:ea typeface="GT Walsheim Pro Regular"/>
          <a:cs typeface="GT Walsheim Pro Regular"/>
          <a:sym typeface="GT Walsheim Pro Regular"/>
        </a:defRPr>
      </a:lvl5pPr>
      <a:lvl6pPr marL="2514600" marR="0" indent="-228600" algn="l" defTabSz="914400" rtl="0" eaLnBrk="1" latinLnBrk="0" hangingPunct="1">
        <a:lnSpc>
          <a:spcPct val="100000"/>
        </a:lnSpc>
        <a:spcBef>
          <a:spcPts val="1600"/>
        </a:spcBef>
        <a:spcAft>
          <a:spcPts val="0"/>
        </a:spcAft>
        <a:buClr>
          <a:schemeClr val="accent1"/>
        </a:buClr>
        <a:buSzPct val="100000"/>
        <a:buFont typeface="Times New Roman"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GT Walsheim Pro Regular"/>
          <a:ea typeface="GT Walsheim Pro Regular"/>
          <a:cs typeface="GT Walsheim Pro Regular"/>
          <a:sym typeface="GT Walsheim Pro Regular"/>
        </a:defRPr>
      </a:lvl6pPr>
      <a:lvl7pPr marL="2971800" marR="0" indent="-228600" algn="l" defTabSz="914400" rtl="0" eaLnBrk="1" latinLnBrk="0" hangingPunct="1">
        <a:lnSpc>
          <a:spcPct val="100000"/>
        </a:lnSpc>
        <a:spcBef>
          <a:spcPts val="1600"/>
        </a:spcBef>
        <a:spcAft>
          <a:spcPts val="0"/>
        </a:spcAft>
        <a:buClr>
          <a:schemeClr val="accent1"/>
        </a:buClr>
        <a:buSzPct val="100000"/>
        <a:buFont typeface="Times New Roman"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GT Walsheim Pro Regular"/>
          <a:ea typeface="GT Walsheim Pro Regular"/>
          <a:cs typeface="GT Walsheim Pro Regular"/>
          <a:sym typeface="GT Walsheim Pro Regular"/>
        </a:defRPr>
      </a:lvl7pPr>
      <a:lvl8pPr marL="3429000" marR="0" indent="-228600" algn="l" defTabSz="914400" rtl="0" eaLnBrk="1" latinLnBrk="0" hangingPunct="1">
        <a:lnSpc>
          <a:spcPct val="100000"/>
        </a:lnSpc>
        <a:spcBef>
          <a:spcPts val="1600"/>
        </a:spcBef>
        <a:spcAft>
          <a:spcPts val="0"/>
        </a:spcAft>
        <a:buClr>
          <a:schemeClr val="accent1"/>
        </a:buClr>
        <a:buSzPct val="100000"/>
        <a:buFont typeface="Times New Roman"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GT Walsheim Pro Regular"/>
          <a:ea typeface="GT Walsheim Pro Regular"/>
          <a:cs typeface="GT Walsheim Pro Regular"/>
          <a:sym typeface="GT Walsheim Pro Regular"/>
        </a:defRPr>
      </a:lvl8pPr>
      <a:lvl9pPr marL="3886200" marR="0" indent="-228600" algn="l" defTabSz="914400" rtl="0" eaLnBrk="1" latinLnBrk="0" hangingPunct="1">
        <a:lnSpc>
          <a:spcPct val="100000"/>
        </a:lnSpc>
        <a:spcBef>
          <a:spcPts val="1600"/>
        </a:spcBef>
        <a:spcAft>
          <a:spcPts val="0"/>
        </a:spcAft>
        <a:buClr>
          <a:schemeClr val="accent1"/>
        </a:buClr>
        <a:buSzPct val="100000"/>
        <a:buFont typeface="Times New Roman"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GT Walsheim Pro Regular"/>
          <a:ea typeface="GT Walsheim Pro Regular"/>
          <a:cs typeface="GT Walsheim Pro Regular"/>
          <a:sym typeface="GT Walsheim Pro Regular"/>
        </a:defRPr>
      </a:lvl9pPr>
    </p:bodyStyle>
    <p:otherStyle>
      <a:lvl1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T Walsheim Pro Regular"/>
        </a:defRPr>
      </a:lvl1pPr>
      <a:lvl2pPr marL="0" marR="0" indent="4572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T Walsheim Pro Regular"/>
        </a:defRPr>
      </a:lvl2pPr>
      <a:lvl3pPr marL="0" marR="0" indent="9144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T Walsheim Pro Regular"/>
        </a:defRPr>
      </a:lvl3pPr>
      <a:lvl4pPr marL="0" marR="0" indent="13716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T Walsheim Pro Regular"/>
        </a:defRPr>
      </a:lvl4pPr>
      <a:lvl5pPr marL="0" marR="0" indent="18288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T Walsheim Pro Regular"/>
        </a:defRPr>
      </a:lvl5pPr>
      <a:lvl6pPr marL="0" marR="0" indent="2286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T Walsheim Pro Regular"/>
        </a:defRPr>
      </a:lvl6pPr>
      <a:lvl7pPr marL="0" marR="0" indent="27432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T Walsheim Pro Regular"/>
        </a:defRPr>
      </a:lvl7pPr>
      <a:lvl8pPr marL="0" marR="0" indent="32004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T Walsheim Pro Regular"/>
        </a:defRPr>
      </a:lvl8pPr>
      <a:lvl9pPr marL="0" marR="0" indent="36576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T Walsheim Pro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TextBox 5"/>
          <p:cNvSpPr txBox="1"/>
          <p:nvPr/>
        </p:nvSpPr>
        <p:spPr>
          <a:xfrm>
            <a:off x="8165793" y="1855668"/>
            <a:ext cx="3615124" cy="3426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70000"/>
              </a:lnSpc>
              <a:defRPr sz="3400" spc="-150">
                <a:solidFill>
                  <a:srgbClr val="0D0D0D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lvl1pPr>
          </a:lstStyle>
          <a:p>
            <a:pPr algn="ctr"/>
            <a:r>
              <a:rPr sz="4800" b="1" dirty="0"/>
              <a:t>Let’s chat</a:t>
            </a:r>
            <a:endParaRPr lang="en-US" sz="4800" b="1" dirty="0"/>
          </a:p>
          <a:p>
            <a:pPr algn="ctr"/>
            <a:endParaRPr lang="en-US" sz="4800" b="1" dirty="0"/>
          </a:p>
          <a:p>
            <a:pPr algn="ctr"/>
            <a:endParaRPr lang="en-US" sz="4800" b="1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r>
              <a:rPr lang="en-US" sz="3600" u="sng" dirty="0"/>
              <a:t>William Folsom</a:t>
            </a:r>
          </a:p>
          <a:p>
            <a:pPr algn="ctr"/>
            <a:endParaRPr lang="en-US" sz="2400" u="sng" dirty="0"/>
          </a:p>
          <a:p>
            <a:pPr algn="ctr"/>
            <a:r>
              <a:rPr lang="en-US" sz="2400" dirty="0"/>
              <a:t>VP Operations and Client Success</a:t>
            </a:r>
            <a:endParaRPr sz="2400" dirty="0"/>
          </a:p>
        </p:txBody>
      </p:sp>
      <p:sp>
        <p:nvSpPr>
          <p:cNvPr id="586" name="TextBox 8"/>
          <p:cNvSpPr txBox="1"/>
          <p:nvPr/>
        </p:nvSpPr>
        <p:spPr>
          <a:xfrm>
            <a:off x="8905013" y="4042423"/>
            <a:ext cx="249149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200">
                <a:solidFill>
                  <a:srgbClr val="0D0D0D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endParaRPr dirty="0"/>
          </a:p>
        </p:txBody>
      </p:sp>
      <p:pic>
        <p:nvPicPr>
          <p:cNvPr id="587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480" y="2902573"/>
            <a:ext cx="1267119" cy="1057788"/>
          </a:xfrm>
          <a:prstGeom prst="rect">
            <a:avLst/>
          </a:prstGeom>
          <a:ln w="12700">
            <a:miter lim="400000"/>
          </a:ln>
        </p:spPr>
      </p:pic>
      <p:pic>
        <p:nvPicPr>
          <p:cNvPr id="588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8556454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BF4978-BB6A-F2F6-C27C-81F46AF443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0316" y="2406044"/>
            <a:ext cx="3753032" cy="81906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lide Number Placeholder 2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10</a:t>
            </a:fld>
            <a:endParaRPr/>
          </a:p>
        </p:txBody>
      </p:sp>
      <p:sp>
        <p:nvSpPr>
          <p:cNvPr id="759" name="Title 1"/>
          <p:cNvSpPr txBox="1">
            <a:spLocks noGrp="1"/>
          </p:cNvSpPr>
          <p:nvPr>
            <p:ph type="title"/>
          </p:nvPr>
        </p:nvSpPr>
        <p:spPr>
          <a:xfrm>
            <a:off x="498475" y="773112"/>
            <a:ext cx="4367815" cy="8849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502920">
              <a:defRPr sz="1870" spc="-110"/>
            </a:pPr>
            <a:r>
              <a:rPr lang="en-US" sz="2800" dirty="0"/>
              <a:t>Boost google reviews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Scott Martin</a:t>
            </a:r>
            <a:br>
              <a:rPr dirty="0">
                <a:solidFill>
                  <a:srgbClr val="5A84FF"/>
                </a:solidFill>
              </a:rPr>
            </a:br>
            <a:endParaRPr dirty="0">
              <a:solidFill>
                <a:srgbClr val="5A84FF"/>
              </a:solidFill>
            </a:endParaRPr>
          </a:p>
        </p:txBody>
      </p:sp>
      <p:pic>
        <p:nvPicPr>
          <p:cNvPr id="766" name="Group" descr="Group"/>
          <p:cNvPicPr>
            <a:picLocks noChangeAspect="1"/>
          </p:cNvPicPr>
          <p:nvPr/>
        </p:nvPicPr>
        <p:blipFill>
          <a:blip r:embed="rId2">
            <a:alphaModFix amt="90848"/>
          </a:blip>
          <a:stretch>
            <a:fillRect/>
          </a:stretch>
        </p:blipFill>
        <p:spPr>
          <a:xfrm>
            <a:off x="15252422" y="11625912"/>
            <a:ext cx="7075541" cy="19761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1" name="Group"/>
          <p:cNvGrpSpPr/>
          <p:nvPr/>
        </p:nvGrpSpPr>
        <p:grpSpPr>
          <a:xfrm>
            <a:off x="14187694" y="9489411"/>
            <a:ext cx="9667699" cy="3898179"/>
            <a:chOff x="-11" y="-1"/>
            <a:chExt cx="9667697" cy="3898178"/>
          </a:xfrm>
        </p:grpSpPr>
        <p:grpSp>
          <p:nvGrpSpPr>
            <p:cNvPr id="769" name="Group"/>
            <p:cNvGrpSpPr/>
            <p:nvPr/>
          </p:nvGrpSpPr>
          <p:grpSpPr>
            <a:xfrm>
              <a:off x="676941" y="-2"/>
              <a:ext cx="8990746" cy="2425701"/>
              <a:chOff x="0" y="0"/>
              <a:chExt cx="8990745" cy="2425699"/>
            </a:xfrm>
          </p:grpSpPr>
          <p:pic>
            <p:nvPicPr>
              <p:cNvPr id="767" name="Image" descr="Image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8061761" y="1496614"/>
                <a:ext cx="928984" cy="929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5" y="0"/>
                    </a:moveTo>
                    <a:cubicBezTo>
                      <a:pt x="8041" y="0"/>
                      <a:pt x="5274" y="1056"/>
                      <a:pt x="3165" y="3165"/>
                    </a:cubicBezTo>
                    <a:cubicBezTo>
                      <a:pt x="1056" y="5274"/>
                      <a:pt x="0" y="8042"/>
                      <a:pt x="0" y="10805"/>
                    </a:cubicBezTo>
                    <a:cubicBezTo>
                      <a:pt x="0" y="13568"/>
                      <a:pt x="1056" y="16326"/>
                      <a:pt x="3165" y="18435"/>
                    </a:cubicBezTo>
                    <a:cubicBezTo>
                      <a:pt x="5274" y="20544"/>
                      <a:pt x="8041" y="21600"/>
                      <a:pt x="10805" y="21600"/>
                    </a:cubicBezTo>
                    <a:cubicBezTo>
                      <a:pt x="13569" y="21600"/>
                      <a:pt x="16326" y="20544"/>
                      <a:pt x="18435" y="18435"/>
                    </a:cubicBezTo>
                    <a:cubicBezTo>
                      <a:pt x="20544" y="16326"/>
                      <a:pt x="21600" y="13568"/>
                      <a:pt x="21600" y="10805"/>
                    </a:cubicBezTo>
                    <a:cubicBezTo>
                      <a:pt x="21600" y="8042"/>
                      <a:pt x="20544" y="5274"/>
                      <a:pt x="18435" y="3165"/>
                    </a:cubicBezTo>
                    <a:cubicBezTo>
                      <a:pt x="16326" y="1056"/>
                      <a:pt x="13569" y="0"/>
                      <a:pt x="10805" y="0"/>
                    </a:cubicBezTo>
                    <a:close/>
                  </a:path>
                </a:pathLst>
              </a:custGeom>
              <a:ln w="25400" cap="flat">
                <a:solidFill>
                  <a:srgbClr val="FBFBFB"/>
                </a:solidFill>
                <a:prstDash val="solid"/>
                <a:miter lim="400000"/>
              </a:ln>
              <a:effectLst/>
            </p:spPr>
          </p:pic>
          <p:pic>
            <p:nvPicPr>
              <p:cNvPr id="768" name="message-green.png" descr="message-green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" y="-1"/>
                <a:ext cx="7850713" cy="21612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770" name="Image" descr="Image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2" y="2969169"/>
              <a:ext cx="869420" cy="92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5" y="0"/>
                  </a:moveTo>
                  <a:cubicBezTo>
                    <a:pt x="8031" y="0"/>
                    <a:pt x="5273" y="1056"/>
                    <a:pt x="3165" y="3165"/>
                  </a:cubicBezTo>
                  <a:cubicBezTo>
                    <a:pt x="1056" y="5274"/>
                    <a:pt x="0" y="8032"/>
                    <a:pt x="0" y="10795"/>
                  </a:cubicBezTo>
                  <a:cubicBezTo>
                    <a:pt x="0" y="13558"/>
                    <a:pt x="1056" y="16326"/>
                    <a:pt x="3165" y="18435"/>
                  </a:cubicBezTo>
                  <a:cubicBezTo>
                    <a:pt x="5273" y="20544"/>
                    <a:pt x="8032" y="21600"/>
                    <a:pt x="10795" y="21600"/>
                  </a:cubicBezTo>
                  <a:cubicBezTo>
                    <a:pt x="13559" y="21600"/>
                    <a:pt x="16327" y="20544"/>
                    <a:pt x="18435" y="18435"/>
                  </a:cubicBezTo>
                  <a:cubicBezTo>
                    <a:pt x="20544" y="16326"/>
                    <a:pt x="21600" y="13558"/>
                    <a:pt x="21600" y="10795"/>
                  </a:cubicBezTo>
                  <a:cubicBezTo>
                    <a:pt x="21600" y="8032"/>
                    <a:pt x="20544" y="5274"/>
                    <a:pt x="18435" y="3165"/>
                  </a:cubicBezTo>
                  <a:cubicBezTo>
                    <a:pt x="16327" y="1056"/>
                    <a:pt x="13556" y="0"/>
                    <a:pt x="10795" y="0"/>
                  </a:cubicBezTo>
                  <a:close/>
                </a:path>
              </a:pathLst>
            </a:custGeom>
            <a:ln w="25400" cap="flat">
              <a:solidFill>
                <a:srgbClr val="FBFBFB"/>
              </a:solidFill>
              <a:prstDash val="solid"/>
              <a:miter lim="400000"/>
            </a:ln>
            <a:effectLst/>
          </p:spPr>
        </p:pic>
      </p:grpSp>
      <p:sp>
        <p:nvSpPr>
          <p:cNvPr id="772" name="Thanks for visiting The North Face. Can we ask you a few questions about your experience today?"/>
          <p:cNvSpPr txBox="1"/>
          <p:nvPr/>
        </p:nvSpPr>
        <p:spPr>
          <a:xfrm>
            <a:off x="15483684" y="9886789"/>
            <a:ext cx="17160147" cy="1600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80000"/>
              </a:lnSpc>
              <a:defRPr sz="3000" b="1">
                <a:solidFill>
                  <a:srgbClr val="FBFBFB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Thanks for visiting The North Face. Can we ask you a few questions about your experience today?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defTabSz="584200">
              <a:lnSpc>
                <a:spcPct val="80000"/>
              </a:lnSpc>
              <a:defRPr sz="3000" b="1">
                <a:solidFill>
                  <a:srgbClr val="FBFBFB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br>
              <a:rPr>
                <a:latin typeface="Arial"/>
                <a:ea typeface="Arial"/>
                <a:cs typeface="Arial"/>
                <a:sym typeface="Arial"/>
              </a:rPr>
            </a:b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Sure, what do you want to know?"/>
          <p:cNvSpPr txBox="1"/>
          <p:nvPr/>
        </p:nvSpPr>
        <p:spPr>
          <a:xfrm>
            <a:off x="15987996" y="12171163"/>
            <a:ext cx="6066915" cy="1290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80000"/>
              </a:lnSpc>
              <a:defRPr sz="3000">
                <a:solidFill>
                  <a:srgbClr val="181D1D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Sure, what do you want to know?</a:t>
            </a:r>
          </a:p>
          <a:p>
            <a:pPr defTabSz="584200">
              <a:lnSpc>
                <a:spcPct val="80000"/>
              </a:lnSpc>
              <a:defRPr sz="3000">
                <a:solidFill>
                  <a:srgbClr val="181D1D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br/>
            <a:endParaRPr/>
          </a:p>
        </p:txBody>
      </p:sp>
      <p:pic>
        <p:nvPicPr>
          <p:cNvPr id="780" name="Picture 6" descr="Picture 6"/>
          <p:cNvPicPr>
            <a:picLocks noChangeAspect="1"/>
          </p:cNvPicPr>
          <p:nvPr/>
        </p:nvPicPr>
        <p:blipFill>
          <a:blip r:embed="rId6"/>
          <a:srcRect l="9172" b="15999"/>
          <a:stretch>
            <a:fillRect/>
          </a:stretch>
        </p:blipFill>
        <p:spPr>
          <a:xfrm>
            <a:off x="-1" y="2563649"/>
            <a:ext cx="4554067" cy="4294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B52910-0FF1-7CFB-C6D3-F6B10975A4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2054" y="1828801"/>
            <a:ext cx="9967096" cy="45574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B8EE98-600D-0DD3-2AAA-1DBB5F27CC49}"/>
              </a:ext>
            </a:extLst>
          </p:cNvPr>
          <p:cNvSpPr/>
          <p:nvPr/>
        </p:nvSpPr>
        <p:spPr>
          <a:xfrm>
            <a:off x="2543503" y="5023945"/>
            <a:ext cx="8324194" cy="1060943"/>
          </a:xfrm>
          <a:prstGeom prst="rect">
            <a:avLst/>
          </a:prstGeom>
          <a:noFill/>
          <a:ln w="381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272709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lide Number Placeholder 2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11</a:t>
            </a:fld>
            <a:endParaRPr/>
          </a:p>
        </p:txBody>
      </p:sp>
      <p:sp>
        <p:nvSpPr>
          <p:cNvPr id="759" name="Title 1"/>
          <p:cNvSpPr txBox="1">
            <a:spLocks noGrp="1"/>
          </p:cNvSpPr>
          <p:nvPr>
            <p:ph type="title"/>
          </p:nvPr>
        </p:nvSpPr>
        <p:spPr>
          <a:xfrm>
            <a:off x="186251" y="601069"/>
            <a:ext cx="4367815" cy="8849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502920">
              <a:defRPr sz="1870" spc="-110"/>
            </a:pPr>
            <a:r>
              <a:rPr lang="en-US" sz="2800" dirty="0"/>
              <a:t>Boost google reviews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Joe </a:t>
            </a:r>
            <a:r>
              <a:rPr lang="en-US" sz="2800" dirty="0" err="1"/>
              <a:t>Lamanna</a:t>
            </a:r>
            <a:br>
              <a:rPr dirty="0">
                <a:solidFill>
                  <a:srgbClr val="5A84FF"/>
                </a:solidFill>
              </a:rPr>
            </a:br>
            <a:endParaRPr dirty="0">
              <a:solidFill>
                <a:srgbClr val="5A84FF"/>
              </a:solidFill>
            </a:endParaRPr>
          </a:p>
        </p:txBody>
      </p:sp>
      <p:pic>
        <p:nvPicPr>
          <p:cNvPr id="766" name="Group" descr="Group"/>
          <p:cNvPicPr>
            <a:picLocks noChangeAspect="1"/>
          </p:cNvPicPr>
          <p:nvPr/>
        </p:nvPicPr>
        <p:blipFill>
          <a:blip r:embed="rId2">
            <a:alphaModFix amt="90848"/>
          </a:blip>
          <a:stretch>
            <a:fillRect/>
          </a:stretch>
        </p:blipFill>
        <p:spPr>
          <a:xfrm>
            <a:off x="15252422" y="11625912"/>
            <a:ext cx="7075541" cy="19761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1" name="Group"/>
          <p:cNvGrpSpPr/>
          <p:nvPr/>
        </p:nvGrpSpPr>
        <p:grpSpPr>
          <a:xfrm>
            <a:off x="14187694" y="9489411"/>
            <a:ext cx="9667699" cy="3898179"/>
            <a:chOff x="-11" y="-1"/>
            <a:chExt cx="9667697" cy="3898178"/>
          </a:xfrm>
        </p:grpSpPr>
        <p:grpSp>
          <p:nvGrpSpPr>
            <p:cNvPr id="769" name="Group"/>
            <p:cNvGrpSpPr/>
            <p:nvPr/>
          </p:nvGrpSpPr>
          <p:grpSpPr>
            <a:xfrm>
              <a:off x="676941" y="-2"/>
              <a:ext cx="8990746" cy="2425701"/>
              <a:chOff x="0" y="0"/>
              <a:chExt cx="8990745" cy="2425699"/>
            </a:xfrm>
          </p:grpSpPr>
          <p:pic>
            <p:nvPicPr>
              <p:cNvPr id="767" name="Image" descr="Image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8061761" y="1496614"/>
                <a:ext cx="928984" cy="929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5" y="0"/>
                    </a:moveTo>
                    <a:cubicBezTo>
                      <a:pt x="8041" y="0"/>
                      <a:pt x="5274" y="1056"/>
                      <a:pt x="3165" y="3165"/>
                    </a:cubicBezTo>
                    <a:cubicBezTo>
                      <a:pt x="1056" y="5274"/>
                      <a:pt x="0" y="8042"/>
                      <a:pt x="0" y="10805"/>
                    </a:cubicBezTo>
                    <a:cubicBezTo>
                      <a:pt x="0" y="13568"/>
                      <a:pt x="1056" y="16326"/>
                      <a:pt x="3165" y="18435"/>
                    </a:cubicBezTo>
                    <a:cubicBezTo>
                      <a:pt x="5274" y="20544"/>
                      <a:pt x="8041" y="21600"/>
                      <a:pt x="10805" y="21600"/>
                    </a:cubicBezTo>
                    <a:cubicBezTo>
                      <a:pt x="13569" y="21600"/>
                      <a:pt x="16326" y="20544"/>
                      <a:pt x="18435" y="18435"/>
                    </a:cubicBezTo>
                    <a:cubicBezTo>
                      <a:pt x="20544" y="16326"/>
                      <a:pt x="21600" y="13568"/>
                      <a:pt x="21600" y="10805"/>
                    </a:cubicBezTo>
                    <a:cubicBezTo>
                      <a:pt x="21600" y="8042"/>
                      <a:pt x="20544" y="5274"/>
                      <a:pt x="18435" y="3165"/>
                    </a:cubicBezTo>
                    <a:cubicBezTo>
                      <a:pt x="16326" y="1056"/>
                      <a:pt x="13569" y="0"/>
                      <a:pt x="10805" y="0"/>
                    </a:cubicBezTo>
                    <a:close/>
                  </a:path>
                </a:pathLst>
              </a:custGeom>
              <a:ln w="25400" cap="flat">
                <a:solidFill>
                  <a:srgbClr val="FBFBFB"/>
                </a:solidFill>
                <a:prstDash val="solid"/>
                <a:miter lim="400000"/>
              </a:ln>
              <a:effectLst/>
            </p:spPr>
          </p:pic>
          <p:pic>
            <p:nvPicPr>
              <p:cNvPr id="768" name="message-green.png" descr="message-green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" y="-1"/>
                <a:ext cx="7850713" cy="21612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770" name="Image" descr="Image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2" y="2969169"/>
              <a:ext cx="869420" cy="92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5" y="0"/>
                  </a:moveTo>
                  <a:cubicBezTo>
                    <a:pt x="8031" y="0"/>
                    <a:pt x="5273" y="1056"/>
                    <a:pt x="3165" y="3165"/>
                  </a:cubicBezTo>
                  <a:cubicBezTo>
                    <a:pt x="1056" y="5274"/>
                    <a:pt x="0" y="8032"/>
                    <a:pt x="0" y="10795"/>
                  </a:cubicBezTo>
                  <a:cubicBezTo>
                    <a:pt x="0" y="13558"/>
                    <a:pt x="1056" y="16326"/>
                    <a:pt x="3165" y="18435"/>
                  </a:cubicBezTo>
                  <a:cubicBezTo>
                    <a:pt x="5273" y="20544"/>
                    <a:pt x="8032" y="21600"/>
                    <a:pt x="10795" y="21600"/>
                  </a:cubicBezTo>
                  <a:cubicBezTo>
                    <a:pt x="13559" y="21600"/>
                    <a:pt x="16327" y="20544"/>
                    <a:pt x="18435" y="18435"/>
                  </a:cubicBezTo>
                  <a:cubicBezTo>
                    <a:pt x="20544" y="16326"/>
                    <a:pt x="21600" y="13558"/>
                    <a:pt x="21600" y="10795"/>
                  </a:cubicBezTo>
                  <a:cubicBezTo>
                    <a:pt x="21600" y="8032"/>
                    <a:pt x="20544" y="5274"/>
                    <a:pt x="18435" y="3165"/>
                  </a:cubicBezTo>
                  <a:cubicBezTo>
                    <a:pt x="16327" y="1056"/>
                    <a:pt x="13556" y="0"/>
                    <a:pt x="10795" y="0"/>
                  </a:cubicBezTo>
                  <a:close/>
                </a:path>
              </a:pathLst>
            </a:custGeom>
            <a:ln w="25400" cap="flat">
              <a:solidFill>
                <a:srgbClr val="FBFBFB"/>
              </a:solidFill>
              <a:prstDash val="solid"/>
              <a:miter lim="400000"/>
            </a:ln>
            <a:effectLst/>
          </p:spPr>
        </p:pic>
      </p:grpSp>
      <p:sp>
        <p:nvSpPr>
          <p:cNvPr id="772" name="Thanks for visiting The North Face. Can we ask you a few questions about your experience today?"/>
          <p:cNvSpPr txBox="1"/>
          <p:nvPr/>
        </p:nvSpPr>
        <p:spPr>
          <a:xfrm>
            <a:off x="15483684" y="9886789"/>
            <a:ext cx="17160147" cy="1600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80000"/>
              </a:lnSpc>
              <a:defRPr sz="3000" b="1">
                <a:solidFill>
                  <a:srgbClr val="FBFBFB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Thanks for visiting The North Face. Can we ask you a few questions about your experience today?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defTabSz="584200">
              <a:lnSpc>
                <a:spcPct val="80000"/>
              </a:lnSpc>
              <a:defRPr sz="3000" b="1">
                <a:solidFill>
                  <a:srgbClr val="FBFBFB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br>
              <a:rPr>
                <a:latin typeface="Arial"/>
                <a:ea typeface="Arial"/>
                <a:cs typeface="Arial"/>
                <a:sym typeface="Arial"/>
              </a:rPr>
            </a:b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Sure, what do you want to know?"/>
          <p:cNvSpPr txBox="1"/>
          <p:nvPr/>
        </p:nvSpPr>
        <p:spPr>
          <a:xfrm>
            <a:off x="15987996" y="12171163"/>
            <a:ext cx="6066915" cy="1290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80000"/>
              </a:lnSpc>
              <a:defRPr sz="3000">
                <a:solidFill>
                  <a:srgbClr val="181D1D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Sure, what do you want to know?</a:t>
            </a:r>
          </a:p>
          <a:p>
            <a:pPr defTabSz="584200">
              <a:lnSpc>
                <a:spcPct val="80000"/>
              </a:lnSpc>
              <a:defRPr sz="3000">
                <a:solidFill>
                  <a:srgbClr val="181D1D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br/>
            <a:endParaRPr/>
          </a:p>
        </p:txBody>
      </p:sp>
      <p:pic>
        <p:nvPicPr>
          <p:cNvPr id="780" name="Picture 6" descr="Picture 6"/>
          <p:cNvPicPr>
            <a:picLocks noChangeAspect="1"/>
          </p:cNvPicPr>
          <p:nvPr/>
        </p:nvPicPr>
        <p:blipFill>
          <a:blip r:embed="rId6"/>
          <a:srcRect l="9172" b="15999"/>
          <a:stretch>
            <a:fillRect/>
          </a:stretch>
        </p:blipFill>
        <p:spPr>
          <a:xfrm>
            <a:off x="-1" y="2563649"/>
            <a:ext cx="4554067" cy="4294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125C94-D64A-6251-A840-1D48724F67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4923" y="1992261"/>
            <a:ext cx="9902376" cy="43939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B8EE98-600D-0DD3-2AAA-1DBB5F27CC49}"/>
              </a:ext>
            </a:extLst>
          </p:cNvPr>
          <p:cNvSpPr/>
          <p:nvPr/>
        </p:nvSpPr>
        <p:spPr>
          <a:xfrm>
            <a:off x="1826893" y="5030692"/>
            <a:ext cx="9419176" cy="1060943"/>
          </a:xfrm>
          <a:prstGeom prst="rect">
            <a:avLst/>
          </a:prstGeom>
          <a:noFill/>
          <a:ln w="381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627680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lide Number Placeholder 2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12</a:t>
            </a:fld>
            <a:endParaRPr/>
          </a:p>
        </p:txBody>
      </p:sp>
      <p:sp>
        <p:nvSpPr>
          <p:cNvPr id="759" name="Title 1"/>
          <p:cNvSpPr txBox="1">
            <a:spLocks noGrp="1"/>
          </p:cNvSpPr>
          <p:nvPr>
            <p:ph type="title"/>
          </p:nvPr>
        </p:nvSpPr>
        <p:spPr>
          <a:xfrm>
            <a:off x="163195" y="580072"/>
            <a:ext cx="5272405" cy="8849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502920">
              <a:defRPr sz="1870" spc="-110"/>
            </a:pPr>
            <a:r>
              <a:rPr lang="en-US" sz="2800" dirty="0"/>
              <a:t>Reaching your customers where they’re at. </a:t>
            </a:r>
            <a:br>
              <a:rPr lang="en-US" sz="2800" dirty="0"/>
            </a:br>
            <a:br>
              <a:rPr lang="en-US" sz="2800" dirty="0"/>
            </a:br>
            <a:br>
              <a:rPr dirty="0">
                <a:solidFill>
                  <a:srgbClr val="5A84FF"/>
                </a:solidFill>
              </a:rPr>
            </a:br>
            <a:endParaRPr dirty="0">
              <a:solidFill>
                <a:srgbClr val="5A84FF"/>
              </a:solidFill>
            </a:endParaRPr>
          </a:p>
        </p:txBody>
      </p:sp>
      <p:pic>
        <p:nvPicPr>
          <p:cNvPr id="780" name="Picture 6" descr="Picture 6"/>
          <p:cNvPicPr>
            <a:picLocks noChangeAspect="1"/>
          </p:cNvPicPr>
          <p:nvPr/>
        </p:nvPicPr>
        <p:blipFill>
          <a:blip r:embed="rId2"/>
          <a:srcRect l="9172" b="15999"/>
          <a:stretch>
            <a:fillRect/>
          </a:stretch>
        </p:blipFill>
        <p:spPr>
          <a:xfrm>
            <a:off x="-1" y="2563649"/>
            <a:ext cx="4554067" cy="4294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4598B7-AA2F-2511-A44C-DFD920D71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4" y="1159893"/>
            <a:ext cx="12097372" cy="522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64898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lide Number Placeholder 2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13</a:t>
            </a:fld>
            <a:endParaRPr/>
          </a:p>
        </p:txBody>
      </p:sp>
      <p:sp>
        <p:nvSpPr>
          <p:cNvPr id="759" name="Title 1"/>
          <p:cNvSpPr txBox="1">
            <a:spLocks noGrp="1"/>
          </p:cNvSpPr>
          <p:nvPr>
            <p:ph type="title"/>
          </p:nvPr>
        </p:nvSpPr>
        <p:spPr>
          <a:xfrm>
            <a:off x="498474" y="562193"/>
            <a:ext cx="7720615" cy="88495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502920">
              <a:defRPr sz="1870" spc="-110"/>
            </a:pPr>
            <a:r>
              <a:rPr lang="en-US" sz="2800" b="1" dirty="0">
                <a:solidFill>
                  <a:srgbClr val="5A84FF"/>
                </a:solidFill>
              </a:rPr>
              <a:t>Real time conversation with customers</a:t>
            </a:r>
            <a:br>
              <a:rPr sz="2800" dirty="0">
                <a:solidFill>
                  <a:srgbClr val="5A84FF"/>
                </a:solidFill>
              </a:rPr>
            </a:br>
            <a:endParaRPr sz="2800" dirty="0">
              <a:solidFill>
                <a:srgbClr val="5A84FF"/>
              </a:solidFill>
            </a:endParaRPr>
          </a:p>
        </p:txBody>
      </p:sp>
      <p:pic>
        <p:nvPicPr>
          <p:cNvPr id="766" name="Group" descr="Group"/>
          <p:cNvPicPr>
            <a:picLocks noChangeAspect="1"/>
          </p:cNvPicPr>
          <p:nvPr/>
        </p:nvPicPr>
        <p:blipFill>
          <a:blip r:embed="rId2">
            <a:alphaModFix amt="90848"/>
          </a:blip>
          <a:stretch>
            <a:fillRect/>
          </a:stretch>
        </p:blipFill>
        <p:spPr>
          <a:xfrm>
            <a:off x="15252422" y="11625912"/>
            <a:ext cx="7075541" cy="19761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1" name="Group"/>
          <p:cNvGrpSpPr/>
          <p:nvPr/>
        </p:nvGrpSpPr>
        <p:grpSpPr>
          <a:xfrm>
            <a:off x="14187694" y="9489411"/>
            <a:ext cx="9667699" cy="3898179"/>
            <a:chOff x="-11" y="-1"/>
            <a:chExt cx="9667697" cy="3898178"/>
          </a:xfrm>
        </p:grpSpPr>
        <p:grpSp>
          <p:nvGrpSpPr>
            <p:cNvPr id="769" name="Group"/>
            <p:cNvGrpSpPr/>
            <p:nvPr/>
          </p:nvGrpSpPr>
          <p:grpSpPr>
            <a:xfrm>
              <a:off x="676941" y="-2"/>
              <a:ext cx="8990746" cy="2425701"/>
              <a:chOff x="0" y="0"/>
              <a:chExt cx="8990745" cy="2425699"/>
            </a:xfrm>
          </p:grpSpPr>
          <p:pic>
            <p:nvPicPr>
              <p:cNvPr id="767" name="Image" descr="Image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8061761" y="1496614"/>
                <a:ext cx="928984" cy="929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5" y="0"/>
                    </a:moveTo>
                    <a:cubicBezTo>
                      <a:pt x="8041" y="0"/>
                      <a:pt x="5274" y="1056"/>
                      <a:pt x="3165" y="3165"/>
                    </a:cubicBezTo>
                    <a:cubicBezTo>
                      <a:pt x="1056" y="5274"/>
                      <a:pt x="0" y="8042"/>
                      <a:pt x="0" y="10805"/>
                    </a:cubicBezTo>
                    <a:cubicBezTo>
                      <a:pt x="0" y="13568"/>
                      <a:pt x="1056" y="16326"/>
                      <a:pt x="3165" y="18435"/>
                    </a:cubicBezTo>
                    <a:cubicBezTo>
                      <a:pt x="5274" y="20544"/>
                      <a:pt x="8041" y="21600"/>
                      <a:pt x="10805" y="21600"/>
                    </a:cubicBezTo>
                    <a:cubicBezTo>
                      <a:pt x="13569" y="21600"/>
                      <a:pt x="16326" y="20544"/>
                      <a:pt x="18435" y="18435"/>
                    </a:cubicBezTo>
                    <a:cubicBezTo>
                      <a:pt x="20544" y="16326"/>
                      <a:pt x="21600" y="13568"/>
                      <a:pt x="21600" y="10805"/>
                    </a:cubicBezTo>
                    <a:cubicBezTo>
                      <a:pt x="21600" y="8042"/>
                      <a:pt x="20544" y="5274"/>
                      <a:pt x="18435" y="3165"/>
                    </a:cubicBezTo>
                    <a:cubicBezTo>
                      <a:pt x="16326" y="1056"/>
                      <a:pt x="13569" y="0"/>
                      <a:pt x="10805" y="0"/>
                    </a:cubicBezTo>
                    <a:close/>
                  </a:path>
                </a:pathLst>
              </a:custGeom>
              <a:ln w="25400" cap="flat">
                <a:solidFill>
                  <a:srgbClr val="FBFBFB"/>
                </a:solidFill>
                <a:prstDash val="solid"/>
                <a:miter lim="400000"/>
              </a:ln>
              <a:effectLst/>
            </p:spPr>
          </p:pic>
          <p:pic>
            <p:nvPicPr>
              <p:cNvPr id="768" name="message-green.png" descr="message-green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" y="-1"/>
                <a:ext cx="7850713" cy="21612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770" name="Image" descr="Image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2" y="2969169"/>
              <a:ext cx="869420" cy="92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5" y="0"/>
                  </a:moveTo>
                  <a:cubicBezTo>
                    <a:pt x="8031" y="0"/>
                    <a:pt x="5273" y="1056"/>
                    <a:pt x="3165" y="3165"/>
                  </a:cubicBezTo>
                  <a:cubicBezTo>
                    <a:pt x="1056" y="5274"/>
                    <a:pt x="0" y="8032"/>
                    <a:pt x="0" y="10795"/>
                  </a:cubicBezTo>
                  <a:cubicBezTo>
                    <a:pt x="0" y="13558"/>
                    <a:pt x="1056" y="16326"/>
                    <a:pt x="3165" y="18435"/>
                  </a:cubicBezTo>
                  <a:cubicBezTo>
                    <a:pt x="5273" y="20544"/>
                    <a:pt x="8032" y="21600"/>
                    <a:pt x="10795" y="21600"/>
                  </a:cubicBezTo>
                  <a:cubicBezTo>
                    <a:pt x="13559" y="21600"/>
                    <a:pt x="16327" y="20544"/>
                    <a:pt x="18435" y="18435"/>
                  </a:cubicBezTo>
                  <a:cubicBezTo>
                    <a:pt x="20544" y="16326"/>
                    <a:pt x="21600" y="13558"/>
                    <a:pt x="21600" y="10795"/>
                  </a:cubicBezTo>
                  <a:cubicBezTo>
                    <a:pt x="21600" y="8032"/>
                    <a:pt x="20544" y="5274"/>
                    <a:pt x="18435" y="3165"/>
                  </a:cubicBezTo>
                  <a:cubicBezTo>
                    <a:pt x="16327" y="1056"/>
                    <a:pt x="13556" y="0"/>
                    <a:pt x="10795" y="0"/>
                  </a:cubicBezTo>
                  <a:close/>
                </a:path>
              </a:pathLst>
            </a:custGeom>
            <a:ln w="25400" cap="flat">
              <a:solidFill>
                <a:srgbClr val="FBFBFB"/>
              </a:solidFill>
              <a:prstDash val="solid"/>
              <a:miter lim="400000"/>
            </a:ln>
            <a:effectLst/>
          </p:spPr>
        </p:pic>
      </p:grpSp>
      <p:sp>
        <p:nvSpPr>
          <p:cNvPr id="772" name="Thanks for visiting The North Face. Can we ask you a few questions about your experience today?"/>
          <p:cNvSpPr txBox="1"/>
          <p:nvPr/>
        </p:nvSpPr>
        <p:spPr>
          <a:xfrm>
            <a:off x="15483684" y="9886789"/>
            <a:ext cx="17160147" cy="1600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80000"/>
              </a:lnSpc>
              <a:defRPr sz="3000" b="1">
                <a:solidFill>
                  <a:srgbClr val="FBFBFB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Thanks for visiting The North Face. Can we ask you a few questions about your experience today?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defTabSz="584200">
              <a:lnSpc>
                <a:spcPct val="80000"/>
              </a:lnSpc>
              <a:defRPr sz="3000" b="1">
                <a:solidFill>
                  <a:srgbClr val="FBFBFB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br>
              <a:rPr>
                <a:latin typeface="Arial"/>
                <a:ea typeface="Arial"/>
                <a:cs typeface="Arial"/>
                <a:sym typeface="Arial"/>
              </a:rPr>
            </a:b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Sure, what do you want to know?"/>
          <p:cNvSpPr txBox="1"/>
          <p:nvPr/>
        </p:nvSpPr>
        <p:spPr>
          <a:xfrm>
            <a:off x="15987996" y="12171163"/>
            <a:ext cx="6066915" cy="1290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80000"/>
              </a:lnSpc>
              <a:defRPr sz="3000">
                <a:solidFill>
                  <a:srgbClr val="181D1D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Sure, what do you want to know?</a:t>
            </a:r>
          </a:p>
          <a:p>
            <a:pPr defTabSz="584200">
              <a:lnSpc>
                <a:spcPct val="80000"/>
              </a:lnSpc>
              <a:defRPr sz="3000">
                <a:solidFill>
                  <a:srgbClr val="181D1D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br/>
            <a:endParaRPr/>
          </a:p>
        </p:txBody>
      </p:sp>
      <p:pic>
        <p:nvPicPr>
          <p:cNvPr id="780" name="Picture 6" descr="Picture 6"/>
          <p:cNvPicPr>
            <a:picLocks noChangeAspect="1"/>
          </p:cNvPicPr>
          <p:nvPr/>
        </p:nvPicPr>
        <p:blipFill>
          <a:blip r:embed="rId6"/>
          <a:srcRect l="9172" b="15999"/>
          <a:stretch>
            <a:fillRect/>
          </a:stretch>
        </p:blipFill>
        <p:spPr>
          <a:xfrm>
            <a:off x="-1" y="2563649"/>
            <a:ext cx="4554067" cy="4294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C93325-B7DF-EB10-C76A-82546738A9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90" y="1082567"/>
            <a:ext cx="12040219" cy="54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24138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Slide Number Placeholder 13"/>
          <p:cNvSpPr txBox="1">
            <a:spLocks noGrp="1"/>
          </p:cNvSpPr>
          <p:nvPr>
            <p:ph type="sldNum" sz="quarter" idx="2"/>
          </p:nvPr>
        </p:nvSpPr>
        <p:spPr>
          <a:xfrm>
            <a:off x="11584545" y="6410642"/>
            <a:ext cx="168895" cy="2492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b="1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rPr/>
              <a:t>14</a:t>
            </a:fld>
            <a:endParaRPr/>
          </a:p>
        </p:txBody>
      </p:sp>
      <p:pic>
        <p:nvPicPr>
          <p:cNvPr id="702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07" y="6254902"/>
            <a:ext cx="878572" cy="271481"/>
          </a:xfrm>
          <a:prstGeom prst="rect">
            <a:avLst/>
          </a:prstGeom>
          <a:ln w="12700">
            <a:miter lim="400000"/>
          </a:ln>
        </p:spPr>
      </p:pic>
      <p:sp>
        <p:nvSpPr>
          <p:cNvPr id="703" name="TextBox 5"/>
          <p:cNvSpPr txBox="1"/>
          <p:nvPr/>
        </p:nvSpPr>
        <p:spPr>
          <a:xfrm>
            <a:off x="483377" y="116978"/>
            <a:ext cx="11101168" cy="410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defTabSz="410764">
              <a:defRPr sz="2200" b="1">
                <a:solidFill>
                  <a:srgbClr val="E33AB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>
                <a:solidFill>
                  <a:srgbClr val="000000"/>
                </a:solidFill>
              </a:rPr>
              <a:t>Liv</a:t>
            </a:r>
            <a:r>
              <a:rPr lang="en-US" dirty="0">
                <a:solidFill>
                  <a:srgbClr val="000000"/>
                </a:solidFill>
              </a:rPr>
              <a:t>e Conversations + Meineke.com</a:t>
            </a:r>
            <a:endParaRPr dirty="0">
              <a:solidFill>
                <a:srgbClr val="2962FF"/>
              </a:solidFill>
            </a:endParaRPr>
          </a:p>
        </p:txBody>
      </p:sp>
      <p:sp>
        <p:nvSpPr>
          <p:cNvPr id="704" name="Rectangle 8"/>
          <p:cNvSpPr/>
          <p:nvPr/>
        </p:nvSpPr>
        <p:spPr>
          <a:xfrm>
            <a:off x="250371" y="54018"/>
            <a:ext cx="137997" cy="555198"/>
          </a:xfrm>
          <a:prstGeom prst="rect">
            <a:avLst/>
          </a:prstGeom>
          <a:solidFill>
            <a:srgbClr val="2962FF"/>
          </a:solidFill>
          <a:ln w="3175">
            <a:miter lim="400000"/>
          </a:ln>
        </p:spPr>
        <p:txBody>
          <a:bodyPr lIns="35717" tIns="35717" rIns="35717" bIns="35717" anchor="ctr"/>
          <a:lstStyle/>
          <a:p>
            <a:pPr algn="ctr" defTabSz="410764">
              <a:defRPr sz="16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6333E0-76B0-D51E-4C18-B9C5C42A0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7" y="740102"/>
            <a:ext cx="6815396" cy="3097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B2ACB7-0A44-D89C-6FD7-3553513B0E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45" y="2772941"/>
            <a:ext cx="5359675" cy="359428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5ADCBF5-3C3A-EF4A-E397-441743D69055}"/>
              </a:ext>
            </a:extLst>
          </p:cNvPr>
          <p:cNvCxnSpPr/>
          <p:nvPr/>
        </p:nvCxnSpPr>
        <p:spPr>
          <a:xfrm>
            <a:off x="6877173" y="1669748"/>
            <a:ext cx="4454856" cy="942823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B13A1D5-F022-4955-3460-B20BC945BD59}"/>
              </a:ext>
            </a:extLst>
          </p:cNvPr>
          <p:cNvCxnSpPr/>
          <p:nvPr/>
        </p:nvCxnSpPr>
        <p:spPr>
          <a:xfrm flipH="1" flipV="1">
            <a:off x="4027714" y="3759180"/>
            <a:ext cx="2144486" cy="2651462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TextBox 5">
            <a:extLst>
              <a:ext uri="{FF2B5EF4-FFF2-40B4-BE49-F238E27FC236}">
                <a16:creationId xmlns:a16="http://schemas.microsoft.com/office/drawing/2014/main" id="{CDD65CC8-EDC9-EAB4-8B0D-410D406CCAF8}"/>
              </a:ext>
            </a:extLst>
          </p:cNvPr>
          <p:cNvSpPr txBox="1"/>
          <p:nvPr/>
        </p:nvSpPr>
        <p:spPr>
          <a:xfrm>
            <a:off x="250371" y="4315619"/>
            <a:ext cx="4198202" cy="1764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410764">
              <a:defRPr sz="2200" b="1">
                <a:solidFill>
                  <a:srgbClr val="E33AB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>
                <a:solidFill>
                  <a:schemeClr val="tx1"/>
                </a:solidFill>
              </a:rPr>
              <a:t>For customers having trouble making an appointment online.</a:t>
            </a:r>
          </a:p>
          <a:p>
            <a:pPr defTabSz="410764">
              <a:defRPr sz="2200" b="1">
                <a:solidFill>
                  <a:srgbClr val="E33AB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lang="en-US" dirty="0">
              <a:solidFill>
                <a:schemeClr val="tx1"/>
              </a:solidFill>
            </a:endParaRPr>
          </a:p>
          <a:p>
            <a:pPr defTabSz="410764">
              <a:defRPr sz="2200" b="1">
                <a:solidFill>
                  <a:srgbClr val="E33AB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>
                <a:solidFill>
                  <a:schemeClr val="tx1"/>
                </a:solidFill>
              </a:rPr>
              <a:t>Click the “Talk to us!” Button</a:t>
            </a:r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Title 1"/>
          <p:cNvSpPr txBox="1">
            <a:spLocks noGrp="1"/>
          </p:cNvSpPr>
          <p:nvPr>
            <p:ph type="title"/>
          </p:nvPr>
        </p:nvSpPr>
        <p:spPr>
          <a:xfrm>
            <a:off x="7114318" y="1088756"/>
            <a:ext cx="4762395" cy="884949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pc="-200"/>
            </a:lvl1pPr>
          </a:lstStyle>
          <a:p>
            <a:r>
              <a:rPr lang="en-US" dirty="0"/>
              <a:t>Want free webinar training ?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Want additional services?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Don’t have access to Chatter? </a:t>
            </a:r>
            <a:endParaRPr dirty="0"/>
          </a:p>
        </p:txBody>
      </p:sp>
      <p:sp>
        <p:nvSpPr>
          <p:cNvPr id="755" name="Slide Number Placeholder 2"/>
          <p:cNvSpPr txBox="1">
            <a:spLocks noGrp="1"/>
          </p:cNvSpPr>
          <p:nvPr>
            <p:ph type="sldNum" sz="quarter" idx="4294967295"/>
          </p:nvPr>
        </p:nvSpPr>
        <p:spPr>
          <a:xfrm>
            <a:off x="11768138" y="6386512"/>
            <a:ext cx="21715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15</a:t>
            </a:fld>
            <a:endParaRPr/>
          </a:p>
        </p:txBody>
      </p:sp>
      <p:pic>
        <p:nvPicPr>
          <p:cNvPr id="756" name="Picture 6" descr="Picture 6"/>
          <p:cNvPicPr>
            <a:picLocks noChangeAspect="1"/>
          </p:cNvPicPr>
          <p:nvPr/>
        </p:nvPicPr>
        <p:blipFill>
          <a:blip r:embed="rId2"/>
          <a:srcRect l="8804" b="5965"/>
          <a:stretch>
            <a:fillRect/>
          </a:stretch>
        </p:blipFill>
        <p:spPr>
          <a:xfrm rot="5400000" flipH="1">
            <a:off x="150391" y="480506"/>
            <a:ext cx="6227102" cy="65278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0E0B4C-3340-C638-3B9D-F1198A672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950" y="1255376"/>
            <a:ext cx="5088250" cy="497172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2" name="Picture 11" descr="Picture 11"/>
          <p:cNvPicPr>
            <a:picLocks noChangeAspect="1"/>
          </p:cNvPicPr>
          <p:nvPr/>
        </p:nvPicPr>
        <p:blipFill>
          <a:blip r:embed="rId2"/>
          <a:srcRect t="15729" b="15728"/>
          <a:stretch>
            <a:fillRect/>
          </a:stretch>
        </p:blipFill>
        <p:spPr>
          <a:xfrm>
            <a:off x="1175897" y="0"/>
            <a:ext cx="9840207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864" name="Text Placeholder 3"/>
          <p:cNvSpPr txBox="1"/>
          <p:nvPr/>
        </p:nvSpPr>
        <p:spPr>
          <a:xfrm>
            <a:off x="5125091" y="2608205"/>
            <a:ext cx="3191406" cy="2018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spcBef>
                <a:spcPts val="1600"/>
              </a:spcBef>
              <a:defRPr sz="3400" spc="-150"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Thanks for</a:t>
            </a:r>
            <a:br/>
            <a:r>
              <a:t>taking the</a:t>
            </a:r>
            <a:br/>
            <a:r>
              <a:t>time to</a:t>
            </a:r>
            <a:br/>
            <a:r>
              <a:rPr>
                <a:solidFill>
                  <a:srgbClr val="5A84FF"/>
                </a:solidFill>
              </a:rPr>
              <a:t>chat.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Title 5"/>
          <p:cNvSpPr txBox="1"/>
          <p:nvPr/>
        </p:nvSpPr>
        <p:spPr>
          <a:xfrm>
            <a:off x="6008914" y="218255"/>
            <a:ext cx="6183086" cy="6165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75000"/>
              </a:lnSpc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endParaRPr lang="en-US" sz="2800" spc="30" dirty="0"/>
          </a:p>
          <a:p>
            <a:pPr>
              <a:lnSpc>
                <a:spcPct val="150000"/>
              </a:lnSpc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2800" u="sng" spc="30" dirty="0"/>
              <a:t>Agenda:</a:t>
            </a:r>
            <a:endParaRPr lang="en-US" sz="2800" spc="3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2800" spc="30" dirty="0"/>
              <a:t>Introduction to Chatter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2800" spc="30" dirty="0"/>
              <a:t>Since the last regional meeting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2800" spc="30" dirty="0"/>
              <a:t>YTD results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2800" spc="30" dirty="0"/>
              <a:t>What’s in the oven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2800" spc="30" dirty="0"/>
              <a:t>In Pilot – Chatter Plus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2800" spc="30" dirty="0"/>
              <a:t>Open Discussion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endParaRPr lang="en-US" sz="2800" spc="3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endParaRPr lang="en-US" sz="2800" spc="30" dirty="0"/>
          </a:p>
        </p:txBody>
      </p:sp>
    </p:spTree>
    <p:extLst>
      <p:ext uri="{BB962C8B-B14F-4D97-AF65-F5344CB8AC3E}">
        <p14:creationId xmlns:p14="http://schemas.microsoft.com/office/powerpoint/2010/main" val="204428490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lide Number Placeholder 2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sp>
        <p:nvSpPr>
          <p:cNvPr id="759" name="Title 1"/>
          <p:cNvSpPr txBox="1">
            <a:spLocks noGrp="1"/>
          </p:cNvSpPr>
          <p:nvPr>
            <p:ph type="title"/>
          </p:nvPr>
        </p:nvSpPr>
        <p:spPr>
          <a:xfrm>
            <a:off x="186251" y="649423"/>
            <a:ext cx="4367815" cy="88495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502920">
              <a:defRPr sz="1870" spc="-110"/>
            </a:pPr>
            <a:r>
              <a:rPr lang="en-US" sz="4000" dirty="0">
                <a:solidFill>
                  <a:srgbClr val="7030A0"/>
                </a:solidFill>
              </a:rPr>
              <a:t>So, What’s New?</a:t>
            </a:r>
            <a:endParaRPr sz="4000" dirty="0">
              <a:solidFill>
                <a:srgbClr val="7030A0"/>
              </a:solidFill>
            </a:endParaRPr>
          </a:p>
        </p:txBody>
      </p:sp>
      <p:pic>
        <p:nvPicPr>
          <p:cNvPr id="766" name="Group" descr="Group"/>
          <p:cNvPicPr>
            <a:picLocks noChangeAspect="1"/>
          </p:cNvPicPr>
          <p:nvPr/>
        </p:nvPicPr>
        <p:blipFill>
          <a:blip r:embed="rId2">
            <a:alphaModFix amt="90848"/>
          </a:blip>
          <a:stretch>
            <a:fillRect/>
          </a:stretch>
        </p:blipFill>
        <p:spPr>
          <a:xfrm>
            <a:off x="15252422" y="11625912"/>
            <a:ext cx="7075541" cy="19761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1" name="Group"/>
          <p:cNvGrpSpPr/>
          <p:nvPr/>
        </p:nvGrpSpPr>
        <p:grpSpPr>
          <a:xfrm>
            <a:off x="14187694" y="9489411"/>
            <a:ext cx="9667699" cy="3898179"/>
            <a:chOff x="-11" y="-1"/>
            <a:chExt cx="9667697" cy="3898178"/>
          </a:xfrm>
        </p:grpSpPr>
        <p:grpSp>
          <p:nvGrpSpPr>
            <p:cNvPr id="769" name="Group"/>
            <p:cNvGrpSpPr/>
            <p:nvPr/>
          </p:nvGrpSpPr>
          <p:grpSpPr>
            <a:xfrm>
              <a:off x="676941" y="-2"/>
              <a:ext cx="8990746" cy="2425701"/>
              <a:chOff x="0" y="0"/>
              <a:chExt cx="8990745" cy="2425699"/>
            </a:xfrm>
          </p:grpSpPr>
          <p:pic>
            <p:nvPicPr>
              <p:cNvPr id="767" name="Image" descr="Image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8061761" y="1496614"/>
                <a:ext cx="928984" cy="929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5" y="0"/>
                    </a:moveTo>
                    <a:cubicBezTo>
                      <a:pt x="8041" y="0"/>
                      <a:pt x="5274" y="1056"/>
                      <a:pt x="3165" y="3165"/>
                    </a:cubicBezTo>
                    <a:cubicBezTo>
                      <a:pt x="1056" y="5274"/>
                      <a:pt x="0" y="8042"/>
                      <a:pt x="0" y="10805"/>
                    </a:cubicBezTo>
                    <a:cubicBezTo>
                      <a:pt x="0" y="13568"/>
                      <a:pt x="1056" y="16326"/>
                      <a:pt x="3165" y="18435"/>
                    </a:cubicBezTo>
                    <a:cubicBezTo>
                      <a:pt x="5274" y="20544"/>
                      <a:pt x="8041" y="21600"/>
                      <a:pt x="10805" y="21600"/>
                    </a:cubicBezTo>
                    <a:cubicBezTo>
                      <a:pt x="13569" y="21600"/>
                      <a:pt x="16326" y="20544"/>
                      <a:pt x="18435" y="18435"/>
                    </a:cubicBezTo>
                    <a:cubicBezTo>
                      <a:pt x="20544" y="16326"/>
                      <a:pt x="21600" y="13568"/>
                      <a:pt x="21600" y="10805"/>
                    </a:cubicBezTo>
                    <a:cubicBezTo>
                      <a:pt x="21600" y="8042"/>
                      <a:pt x="20544" y="5274"/>
                      <a:pt x="18435" y="3165"/>
                    </a:cubicBezTo>
                    <a:cubicBezTo>
                      <a:pt x="16326" y="1056"/>
                      <a:pt x="13569" y="0"/>
                      <a:pt x="10805" y="0"/>
                    </a:cubicBezTo>
                    <a:close/>
                  </a:path>
                </a:pathLst>
              </a:custGeom>
              <a:ln w="25400" cap="flat">
                <a:solidFill>
                  <a:srgbClr val="FBFBFB"/>
                </a:solidFill>
                <a:prstDash val="solid"/>
                <a:miter lim="400000"/>
              </a:ln>
              <a:effectLst/>
            </p:spPr>
          </p:pic>
          <p:pic>
            <p:nvPicPr>
              <p:cNvPr id="768" name="message-green.png" descr="message-green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" y="-1"/>
                <a:ext cx="7850713" cy="21612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770" name="Image" descr="Image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2" y="2969169"/>
              <a:ext cx="869420" cy="92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5" y="0"/>
                  </a:moveTo>
                  <a:cubicBezTo>
                    <a:pt x="8031" y="0"/>
                    <a:pt x="5273" y="1056"/>
                    <a:pt x="3165" y="3165"/>
                  </a:cubicBezTo>
                  <a:cubicBezTo>
                    <a:pt x="1056" y="5274"/>
                    <a:pt x="0" y="8032"/>
                    <a:pt x="0" y="10795"/>
                  </a:cubicBezTo>
                  <a:cubicBezTo>
                    <a:pt x="0" y="13558"/>
                    <a:pt x="1056" y="16326"/>
                    <a:pt x="3165" y="18435"/>
                  </a:cubicBezTo>
                  <a:cubicBezTo>
                    <a:pt x="5273" y="20544"/>
                    <a:pt x="8032" y="21600"/>
                    <a:pt x="10795" y="21600"/>
                  </a:cubicBezTo>
                  <a:cubicBezTo>
                    <a:pt x="13559" y="21600"/>
                    <a:pt x="16327" y="20544"/>
                    <a:pt x="18435" y="18435"/>
                  </a:cubicBezTo>
                  <a:cubicBezTo>
                    <a:pt x="20544" y="16326"/>
                    <a:pt x="21600" y="13558"/>
                    <a:pt x="21600" y="10795"/>
                  </a:cubicBezTo>
                  <a:cubicBezTo>
                    <a:pt x="21600" y="8032"/>
                    <a:pt x="20544" y="5274"/>
                    <a:pt x="18435" y="3165"/>
                  </a:cubicBezTo>
                  <a:cubicBezTo>
                    <a:pt x="16327" y="1056"/>
                    <a:pt x="13556" y="0"/>
                    <a:pt x="10795" y="0"/>
                  </a:cubicBezTo>
                  <a:close/>
                </a:path>
              </a:pathLst>
            </a:custGeom>
            <a:ln w="25400" cap="flat">
              <a:solidFill>
                <a:srgbClr val="FBFBFB"/>
              </a:solidFill>
              <a:prstDash val="solid"/>
              <a:miter lim="400000"/>
            </a:ln>
            <a:effectLst/>
          </p:spPr>
        </p:pic>
      </p:grpSp>
      <p:sp>
        <p:nvSpPr>
          <p:cNvPr id="772" name="Thanks for visiting The North Face. Can we ask you a few questions about your experience today?"/>
          <p:cNvSpPr txBox="1"/>
          <p:nvPr/>
        </p:nvSpPr>
        <p:spPr>
          <a:xfrm>
            <a:off x="15483684" y="9886789"/>
            <a:ext cx="17160147" cy="1600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80000"/>
              </a:lnSpc>
              <a:defRPr sz="3000" b="1">
                <a:solidFill>
                  <a:srgbClr val="FBFBFB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Thanks for visiting The North Face. Can we ask you a few questions about your experience today?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defTabSz="584200">
              <a:lnSpc>
                <a:spcPct val="80000"/>
              </a:lnSpc>
              <a:defRPr sz="3000" b="1">
                <a:solidFill>
                  <a:srgbClr val="FBFBFB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br>
              <a:rPr>
                <a:latin typeface="Arial"/>
                <a:ea typeface="Arial"/>
                <a:cs typeface="Arial"/>
                <a:sym typeface="Arial"/>
              </a:rPr>
            </a:b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Sure, what do you want to know?"/>
          <p:cNvSpPr txBox="1"/>
          <p:nvPr/>
        </p:nvSpPr>
        <p:spPr>
          <a:xfrm>
            <a:off x="15987996" y="12171163"/>
            <a:ext cx="6066915" cy="1290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80000"/>
              </a:lnSpc>
              <a:defRPr sz="3000">
                <a:solidFill>
                  <a:srgbClr val="181D1D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Sure, what do you want to know?</a:t>
            </a:r>
          </a:p>
          <a:p>
            <a:pPr defTabSz="584200">
              <a:lnSpc>
                <a:spcPct val="80000"/>
              </a:lnSpc>
              <a:defRPr sz="3000">
                <a:solidFill>
                  <a:srgbClr val="181D1D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br/>
            <a:endParaRPr/>
          </a:p>
        </p:txBody>
      </p:sp>
      <p:pic>
        <p:nvPicPr>
          <p:cNvPr id="780" name="Picture 6" descr="Picture 6"/>
          <p:cNvPicPr>
            <a:picLocks noChangeAspect="1"/>
          </p:cNvPicPr>
          <p:nvPr/>
        </p:nvPicPr>
        <p:blipFill>
          <a:blip r:embed="rId6"/>
          <a:srcRect l="9172" b="15999"/>
          <a:stretch>
            <a:fillRect/>
          </a:stretch>
        </p:blipFill>
        <p:spPr>
          <a:xfrm>
            <a:off x="-1" y="2563649"/>
            <a:ext cx="4554067" cy="429435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B0F586A9-DD35-D8BF-A539-6D86E26AFCBA}"/>
              </a:ext>
            </a:extLst>
          </p:cNvPr>
          <p:cNvSpPr txBox="1"/>
          <p:nvPr/>
        </p:nvSpPr>
        <p:spPr>
          <a:xfrm>
            <a:off x="4554066" y="1091898"/>
            <a:ext cx="7637934" cy="5057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75000"/>
              </a:lnSpc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endParaRPr lang="en-US" sz="2800" spc="30" dirty="0"/>
          </a:p>
          <a:p>
            <a:pPr>
              <a:lnSpc>
                <a:spcPct val="150000"/>
              </a:lnSpc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3600" u="sng" spc="-110" dirty="0">
                <a:solidFill>
                  <a:srgbClr val="5A84FF"/>
                </a:solidFill>
                <a:latin typeface="GT Walsheim Pro Regular"/>
                <a:sym typeface="GT Walsheim Pro Regular"/>
              </a:rPr>
              <a:t>Released since May </a:t>
            </a:r>
            <a:r>
              <a:rPr lang="en-US" sz="3600" u="sng" spc="30" dirty="0">
                <a:solidFill>
                  <a:srgbClr val="5A84FF"/>
                </a:solidFill>
              </a:rPr>
              <a:t>2023: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2800" spc="30" dirty="0">
                <a:solidFill>
                  <a:srgbClr val="5A84FF"/>
                </a:solidFill>
              </a:rPr>
              <a:t>Early June- Solicitations to all possible numbers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2800" spc="30" dirty="0">
                <a:solidFill>
                  <a:srgbClr val="5A84FF"/>
                </a:solidFill>
              </a:rPr>
              <a:t>Late June-Emails Solicitations- All Centers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2800" spc="30" dirty="0">
                <a:solidFill>
                  <a:srgbClr val="5A84FF"/>
                </a:solidFill>
              </a:rPr>
              <a:t>Reminder Solicitations  144 Centers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2800" spc="30" dirty="0">
                <a:solidFill>
                  <a:srgbClr val="5A84FF"/>
                </a:solidFill>
              </a:rPr>
              <a:t>Live Conversations 26 Centers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2800" spc="30" dirty="0">
                <a:solidFill>
                  <a:srgbClr val="5A84FF"/>
                </a:solidFill>
              </a:rPr>
              <a:t>Summer Sweepstakes</a:t>
            </a:r>
            <a:endParaRPr lang="en-US" sz="2800" spc="30" dirty="0">
              <a:solidFill>
                <a:srgbClr val="0070C0"/>
              </a:solidFill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endParaRPr lang="en-US" sz="2800" spc="30" dirty="0"/>
          </a:p>
        </p:txBody>
      </p:sp>
    </p:spTree>
    <p:extLst>
      <p:ext uri="{BB962C8B-B14F-4D97-AF65-F5344CB8AC3E}">
        <p14:creationId xmlns:p14="http://schemas.microsoft.com/office/powerpoint/2010/main" val="169422831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lide Number Placeholder 2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sp>
        <p:nvSpPr>
          <p:cNvPr id="759" name="Title 1"/>
          <p:cNvSpPr txBox="1">
            <a:spLocks noGrp="1"/>
          </p:cNvSpPr>
          <p:nvPr>
            <p:ph type="title"/>
          </p:nvPr>
        </p:nvSpPr>
        <p:spPr>
          <a:xfrm>
            <a:off x="186251" y="29313"/>
            <a:ext cx="4367815" cy="88495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502920">
              <a:defRPr sz="1870" spc="-110"/>
            </a:pPr>
            <a:r>
              <a:rPr lang="en-US" sz="2800" dirty="0">
                <a:solidFill>
                  <a:srgbClr val="5A84FF"/>
                </a:solidFill>
              </a:rPr>
              <a:t>New Report </a:t>
            </a:r>
            <a:endParaRPr dirty="0">
              <a:solidFill>
                <a:srgbClr val="5A84FF"/>
              </a:solidFill>
            </a:endParaRPr>
          </a:p>
        </p:txBody>
      </p:sp>
      <p:pic>
        <p:nvPicPr>
          <p:cNvPr id="766" name="Group" descr="Group"/>
          <p:cNvPicPr>
            <a:picLocks noChangeAspect="1"/>
          </p:cNvPicPr>
          <p:nvPr/>
        </p:nvPicPr>
        <p:blipFill>
          <a:blip r:embed="rId2">
            <a:alphaModFix amt="90848"/>
          </a:blip>
          <a:stretch>
            <a:fillRect/>
          </a:stretch>
        </p:blipFill>
        <p:spPr>
          <a:xfrm>
            <a:off x="15252422" y="11625912"/>
            <a:ext cx="7075541" cy="19761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1" name="Group"/>
          <p:cNvGrpSpPr/>
          <p:nvPr/>
        </p:nvGrpSpPr>
        <p:grpSpPr>
          <a:xfrm>
            <a:off x="14187694" y="9489411"/>
            <a:ext cx="9667699" cy="3898179"/>
            <a:chOff x="-11" y="-1"/>
            <a:chExt cx="9667697" cy="3898178"/>
          </a:xfrm>
        </p:grpSpPr>
        <p:grpSp>
          <p:nvGrpSpPr>
            <p:cNvPr id="769" name="Group"/>
            <p:cNvGrpSpPr/>
            <p:nvPr/>
          </p:nvGrpSpPr>
          <p:grpSpPr>
            <a:xfrm>
              <a:off x="676941" y="-2"/>
              <a:ext cx="8990746" cy="2425701"/>
              <a:chOff x="0" y="0"/>
              <a:chExt cx="8990745" cy="2425699"/>
            </a:xfrm>
          </p:grpSpPr>
          <p:pic>
            <p:nvPicPr>
              <p:cNvPr id="767" name="Image" descr="Image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8061761" y="1496614"/>
                <a:ext cx="928984" cy="929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5" y="0"/>
                    </a:moveTo>
                    <a:cubicBezTo>
                      <a:pt x="8041" y="0"/>
                      <a:pt x="5274" y="1056"/>
                      <a:pt x="3165" y="3165"/>
                    </a:cubicBezTo>
                    <a:cubicBezTo>
                      <a:pt x="1056" y="5274"/>
                      <a:pt x="0" y="8042"/>
                      <a:pt x="0" y="10805"/>
                    </a:cubicBezTo>
                    <a:cubicBezTo>
                      <a:pt x="0" y="13568"/>
                      <a:pt x="1056" y="16326"/>
                      <a:pt x="3165" y="18435"/>
                    </a:cubicBezTo>
                    <a:cubicBezTo>
                      <a:pt x="5274" y="20544"/>
                      <a:pt x="8041" y="21600"/>
                      <a:pt x="10805" y="21600"/>
                    </a:cubicBezTo>
                    <a:cubicBezTo>
                      <a:pt x="13569" y="21600"/>
                      <a:pt x="16326" y="20544"/>
                      <a:pt x="18435" y="18435"/>
                    </a:cubicBezTo>
                    <a:cubicBezTo>
                      <a:pt x="20544" y="16326"/>
                      <a:pt x="21600" y="13568"/>
                      <a:pt x="21600" y="10805"/>
                    </a:cubicBezTo>
                    <a:cubicBezTo>
                      <a:pt x="21600" y="8042"/>
                      <a:pt x="20544" y="5274"/>
                      <a:pt x="18435" y="3165"/>
                    </a:cubicBezTo>
                    <a:cubicBezTo>
                      <a:pt x="16326" y="1056"/>
                      <a:pt x="13569" y="0"/>
                      <a:pt x="10805" y="0"/>
                    </a:cubicBezTo>
                    <a:close/>
                  </a:path>
                </a:pathLst>
              </a:custGeom>
              <a:ln w="25400" cap="flat">
                <a:solidFill>
                  <a:srgbClr val="FBFBFB"/>
                </a:solidFill>
                <a:prstDash val="solid"/>
                <a:miter lim="400000"/>
              </a:ln>
              <a:effectLst/>
            </p:spPr>
          </p:pic>
          <p:pic>
            <p:nvPicPr>
              <p:cNvPr id="768" name="message-green.png" descr="message-green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" y="-1"/>
                <a:ext cx="7850713" cy="21612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770" name="Image" descr="Image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2" y="2969169"/>
              <a:ext cx="869420" cy="92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5" y="0"/>
                  </a:moveTo>
                  <a:cubicBezTo>
                    <a:pt x="8031" y="0"/>
                    <a:pt x="5273" y="1056"/>
                    <a:pt x="3165" y="3165"/>
                  </a:cubicBezTo>
                  <a:cubicBezTo>
                    <a:pt x="1056" y="5274"/>
                    <a:pt x="0" y="8032"/>
                    <a:pt x="0" y="10795"/>
                  </a:cubicBezTo>
                  <a:cubicBezTo>
                    <a:pt x="0" y="13558"/>
                    <a:pt x="1056" y="16326"/>
                    <a:pt x="3165" y="18435"/>
                  </a:cubicBezTo>
                  <a:cubicBezTo>
                    <a:pt x="5273" y="20544"/>
                    <a:pt x="8032" y="21600"/>
                    <a:pt x="10795" y="21600"/>
                  </a:cubicBezTo>
                  <a:cubicBezTo>
                    <a:pt x="13559" y="21600"/>
                    <a:pt x="16327" y="20544"/>
                    <a:pt x="18435" y="18435"/>
                  </a:cubicBezTo>
                  <a:cubicBezTo>
                    <a:pt x="20544" y="16326"/>
                    <a:pt x="21600" y="13558"/>
                    <a:pt x="21600" y="10795"/>
                  </a:cubicBezTo>
                  <a:cubicBezTo>
                    <a:pt x="21600" y="8032"/>
                    <a:pt x="20544" y="5274"/>
                    <a:pt x="18435" y="3165"/>
                  </a:cubicBezTo>
                  <a:cubicBezTo>
                    <a:pt x="16327" y="1056"/>
                    <a:pt x="13556" y="0"/>
                    <a:pt x="10795" y="0"/>
                  </a:cubicBezTo>
                  <a:close/>
                </a:path>
              </a:pathLst>
            </a:custGeom>
            <a:ln w="25400" cap="flat">
              <a:solidFill>
                <a:srgbClr val="FBFBFB"/>
              </a:solidFill>
              <a:prstDash val="solid"/>
              <a:miter lim="400000"/>
            </a:ln>
            <a:effectLst/>
          </p:spPr>
        </p:pic>
      </p:grpSp>
      <p:sp>
        <p:nvSpPr>
          <p:cNvPr id="772" name="Thanks for visiting The North Face. Can we ask you a few questions about your experience today?"/>
          <p:cNvSpPr txBox="1"/>
          <p:nvPr/>
        </p:nvSpPr>
        <p:spPr>
          <a:xfrm>
            <a:off x="15483684" y="9886789"/>
            <a:ext cx="17160147" cy="1600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80000"/>
              </a:lnSpc>
              <a:defRPr sz="3000" b="1">
                <a:solidFill>
                  <a:srgbClr val="FBFBFB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Thanks for visiting The North Face. Can we ask you a few questions about your experience today?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defTabSz="584200">
              <a:lnSpc>
                <a:spcPct val="80000"/>
              </a:lnSpc>
              <a:defRPr sz="3000" b="1">
                <a:solidFill>
                  <a:srgbClr val="FBFBFB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br>
              <a:rPr>
                <a:latin typeface="Arial"/>
                <a:ea typeface="Arial"/>
                <a:cs typeface="Arial"/>
                <a:sym typeface="Arial"/>
              </a:rPr>
            </a:b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Sure, what do you want to know?"/>
          <p:cNvSpPr txBox="1"/>
          <p:nvPr/>
        </p:nvSpPr>
        <p:spPr>
          <a:xfrm>
            <a:off x="15987996" y="12171163"/>
            <a:ext cx="6066915" cy="1290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80000"/>
              </a:lnSpc>
              <a:defRPr sz="3000">
                <a:solidFill>
                  <a:srgbClr val="181D1D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Sure, what do you want to know?</a:t>
            </a:r>
          </a:p>
          <a:p>
            <a:pPr defTabSz="584200">
              <a:lnSpc>
                <a:spcPct val="80000"/>
              </a:lnSpc>
              <a:defRPr sz="3000">
                <a:solidFill>
                  <a:srgbClr val="181D1D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br/>
            <a:endParaRPr/>
          </a:p>
        </p:txBody>
      </p:sp>
      <p:pic>
        <p:nvPicPr>
          <p:cNvPr id="780" name="Picture 6" descr="Picture 6"/>
          <p:cNvPicPr>
            <a:picLocks noChangeAspect="1"/>
          </p:cNvPicPr>
          <p:nvPr/>
        </p:nvPicPr>
        <p:blipFill>
          <a:blip r:embed="rId6"/>
          <a:srcRect l="9172" b="15999"/>
          <a:stretch>
            <a:fillRect/>
          </a:stretch>
        </p:blipFill>
        <p:spPr>
          <a:xfrm>
            <a:off x="-1" y="2563649"/>
            <a:ext cx="4554067" cy="4294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E28416-502C-8F0E-BD66-1FCB7D18A9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577875"/>
            <a:ext cx="11589049" cy="580833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ADF3DEE-2EAA-D048-EF68-2B1DCEC57B82}"/>
              </a:ext>
            </a:extLst>
          </p:cNvPr>
          <p:cNvCxnSpPr>
            <a:cxnSpLocks/>
          </p:cNvCxnSpPr>
          <p:nvPr/>
        </p:nvCxnSpPr>
        <p:spPr>
          <a:xfrm flipH="1">
            <a:off x="1345324" y="2133600"/>
            <a:ext cx="1818290" cy="536028"/>
          </a:xfrm>
          <a:prstGeom prst="straightConnector1">
            <a:avLst/>
          </a:prstGeom>
          <a:noFill/>
          <a:ln w="76200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A90AFF7-5460-A772-F7E9-9CDF0E123948}"/>
              </a:ext>
            </a:extLst>
          </p:cNvPr>
          <p:cNvCxnSpPr>
            <a:cxnSpLocks/>
          </p:cNvCxnSpPr>
          <p:nvPr/>
        </p:nvCxnSpPr>
        <p:spPr>
          <a:xfrm>
            <a:off x="2128345" y="4612485"/>
            <a:ext cx="2149365" cy="1031570"/>
          </a:xfrm>
          <a:prstGeom prst="straightConnector1">
            <a:avLst/>
          </a:prstGeom>
          <a:noFill/>
          <a:ln w="76200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8041256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Title 5"/>
          <p:cNvSpPr txBox="1"/>
          <p:nvPr/>
        </p:nvSpPr>
        <p:spPr>
          <a:xfrm>
            <a:off x="6096000" y="356727"/>
            <a:ext cx="6315166" cy="6783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75000"/>
              </a:lnSpc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endParaRPr lang="en-US" sz="2800" spc="30" dirty="0"/>
          </a:p>
          <a:p>
            <a:pPr algn="ctr">
              <a:lnSpc>
                <a:spcPct val="150000"/>
              </a:lnSpc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4000" u="sng" spc="30" dirty="0"/>
              <a:t>Quick Stats 2023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4000" spc="30" dirty="0"/>
              <a:t>1,253,455 Solicitations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4000" spc="30" dirty="0"/>
              <a:t>Annual CTR  22.7%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4000" spc="30" dirty="0"/>
              <a:t>49,340 New Reviews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4000" spc="30" dirty="0"/>
              <a:t>YOY Increase 2,117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endParaRPr lang="en-US" sz="4000" spc="30" dirty="0"/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endParaRPr lang="en-US" sz="4000" spc="30" dirty="0"/>
          </a:p>
        </p:txBody>
      </p:sp>
    </p:spTree>
    <p:extLst>
      <p:ext uri="{BB962C8B-B14F-4D97-AF65-F5344CB8AC3E}">
        <p14:creationId xmlns:p14="http://schemas.microsoft.com/office/powerpoint/2010/main" val="25762520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lide Number Placeholder 2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  <p:sp>
        <p:nvSpPr>
          <p:cNvPr id="759" name="Title 1"/>
          <p:cNvSpPr txBox="1">
            <a:spLocks noGrp="1"/>
          </p:cNvSpPr>
          <p:nvPr>
            <p:ph type="title"/>
          </p:nvPr>
        </p:nvSpPr>
        <p:spPr>
          <a:xfrm>
            <a:off x="179479" y="795415"/>
            <a:ext cx="2880345" cy="88495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502920">
              <a:defRPr sz="1870" spc="-110"/>
            </a:pPr>
            <a:br>
              <a:rPr dirty="0">
                <a:solidFill>
                  <a:srgbClr val="5A84FF"/>
                </a:solidFill>
              </a:rPr>
            </a:br>
            <a:endParaRPr dirty="0">
              <a:solidFill>
                <a:srgbClr val="5A84FF"/>
              </a:solidFill>
            </a:endParaRPr>
          </a:p>
        </p:txBody>
      </p:sp>
      <p:pic>
        <p:nvPicPr>
          <p:cNvPr id="766" name="Group" descr="Group"/>
          <p:cNvPicPr>
            <a:picLocks noChangeAspect="1"/>
          </p:cNvPicPr>
          <p:nvPr/>
        </p:nvPicPr>
        <p:blipFill>
          <a:blip r:embed="rId2">
            <a:alphaModFix amt="90848"/>
          </a:blip>
          <a:stretch>
            <a:fillRect/>
          </a:stretch>
        </p:blipFill>
        <p:spPr>
          <a:xfrm>
            <a:off x="15252422" y="11625912"/>
            <a:ext cx="7075541" cy="19761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1" name="Group"/>
          <p:cNvGrpSpPr/>
          <p:nvPr/>
        </p:nvGrpSpPr>
        <p:grpSpPr>
          <a:xfrm>
            <a:off x="14187694" y="9489411"/>
            <a:ext cx="9667699" cy="3898179"/>
            <a:chOff x="-11" y="-1"/>
            <a:chExt cx="9667697" cy="3898178"/>
          </a:xfrm>
        </p:grpSpPr>
        <p:grpSp>
          <p:nvGrpSpPr>
            <p:cNvPr id="769" name="Group"/>
            <p:cNvGrpSpPr/>
            <p:nvPr/>
          </p:nvGrpSpPr>
          <p:grpSpPr>
            <a:xfrm>
              <a:off x="676941" y="-2"/>
              <a:ext cx="8990746" cy="2425701"/>
              <a:chOff x="0" y="0"/>
              <a:chExt cx="8990745" cy="2425699"/>
            </a:xfrm>
          </p:grpSpPr>
          <p:pic>
            <p:nvPicPr>
              <p:cNvPr id="767" name="Image" descr="Image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8061761" y="1496614"/>
                <a:ext cx="928984" cy="929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5" y="0"/>
                    </a:moveTo>
                    <a:cubicBezTo>
                      <a:pt x="8041" y="0"/>
                      <a:pt x="5274" y="1056"/>
                      <a:pt x="3165" y="3165"/>
                    </a:cubicBezTo>
                    <a:cubicBezTo>
                      <a:pt x="1056" y="5274"/>
                      <a:pt x="0" y="8042"/>
                      <a:pt x="0" y="10805"/>
                    </a:cubicBezTo>
                    <a:cubicBezTo>
                      <a:pt x="0" y="13568"/>
                      <a:pt x="1056" y="16326"/>
                      <a:pt x="3165" y="18435"/>
                    </a:cubicBezTo>
                    <a:cubicBezTo>
                      <a:pt x="5274" y="20544"/>
                      <a:pt x="8041" y="21600"/>
                      <a:pt x="10805" y="21600"/>
                    </a:cubicBezTo>
                    <a:cubicBezTo>
                      <a:pt x="13569" y="21600"/>
                      <a:pt x="16326" y="20544"/>
                      <a:pt x="18435" y="18435"/>
                    </a:cubicBezTo>
                    <a:cubicBezTo>
                      <a:pt x="20544" y="16326"/>
                      <a:pt x="21600" y="13568"/>
                      <a:pt x="21600" y="10805"/>
                    </a:cubicBezTo>
                    <a:cubicBezTo>
                      <a:pt x="21600" y="8042"/>
                      <a:pt x="20544" y="5274"/>
                      <a:pt x="18435" y="3165"/>
                    </a:cubicBezTo>
                    <a:cubicBezTo>
                      <a:pt x="16326" y="1056"/>
                      <a:pt x="13569" y="0"/>
                      <a:pt x="10805" y="0"/>
                    </a:cubicBezTo>
                    <a:close/>
                  </a:path>
                </a:pathLst>
              </a:custGeom>
              <a:ln w="25400" cap="flat">
                <a:solidFill>
                  <a:srgbClr val="FBFBFB"/>
                </a:solidFill>
                <a:prstDash val="solid"/>
                <a:miter lim="400000"/>
              </a:ln>
              <a:effectLst/>
            </p:spPr>
          </p:pic>
          <p:pic>
            <p:nvPicPr>
              <p:cNvPr id="768" name="message-green.png" descr="message-green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" y="-1"/>
                <a:ext cx="7850713" cy="21612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770" name="Image" descr="Image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2" y="2969169"/>
              <a:ext cx="869420" cy="92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5" y="0"/>
                  </a:moveTo>
                  <a:cubicBezTo>
                    <a:pt x="8031" y="0"/>
                    <a:pt x="5273" y="1056"/>
                    <a:pt x="3165" y="3165"/>
                  </a:cubicBezTo>
                  <a:cubicBezTo>
                    <a:pt x="1056" y="5274"/>
                    <a:pt x="0" y="8032"/>
                    <a:pt x="0" y="10795"/>
                  </a:cubicBezTo>
                  <a:cubicBezTo>
                    <a:pt x="0" y="13558"/>
                    <a:pt x="1056" y="16326"/>
                    <a:pt x="3165" y="18435"/>
                  </a:cubicBezTo>
                  <a:cubicBezTo>
                    <a:pt x="5273" y="20544"/>
                    <a:pt x="8032" y="21600"/>
                    <a:pt x="10795" y="21600"/>
                  </a:cubicBezTo>
                  <a:cubicBezTo>
                    <a:pt x="13559" y="21600"/>
                    <a:pt x="16327" y="20544"/>
                    <a:pt x="18435" y="18435"/>
                  </a:cubicBezTo>
                  <a:cubicBezTo>
                    <a:pt x="20544" y="16326"/>
                    <a:pt x="21600" y="13558"/>
                    <a:pt x="21600" y="10795"/>
                  </a:cubicBezTo>
                  <a:cubicBezTo>
                    <a:pt x="21600" y="8032"/>
                    <a:pt x="20544" y="5274"/>
                    <a:pt x="18435" y="3165"/>
                  </a:cubicBezTo>
                  <a:cubicBezTo>
                    <a:pt x="16327" y="1056"/>
                    <a:pt x="13556" y="0"/>
                    <a:pt x="10795" y="0"/>
                  </a:cubicBezTo>
                  <a:close/>
                </a:path>
              </a:pathLst>
            </a:custGeom>
            <a:ln w="25400" cap="flat">
              <a:solidFill>
                <a:srgbClr val="FBFBFB"/>
              </a:solidFill>
              <a:prstDash val="solid"/>
              <a:miter lim="400000"/>
            </a:ln>
            <a:effectLst/>
          </p:spPr>
        </p:pic>
      </p:grpSp>
      <p:sp>
        <p:nvSpPr>
          <p:cNvPr id="772" name="Thanks for visiting The North Face. Can we ask you a few questions about your experience today?"/>
          <p:cNvSpPr txBox="1"/>
          <p:nvPr/>
        </p:nvSpPr>
        <p:spPr>
          <a:xfrm>
            <a:off x="15483684" y="9886789"/>
            <a:ext cx="17160147" cy="1600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80000"/>
              </a:lnSpc>
              <a:defRPr sz="3000" b="1">
                <a:solidFill>
                  <a:srgbClr val="FBFBFB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Thanks for visiting The North Face. Can we ask you a few questions about your experience today?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defTabSz="584200">
              <a:lnSpc>
                <a:spcPct val="80000"/>
              </a:lnSpc>
              <a:defRPr sz="3000" b="1">
                <a:solidFill>
                  <a:srgbClr val="FBFBFB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br>
              <a:rPr>
                <a:latin typeface="Arial"/>
                <a:ea typeface="Arial"/>
                <a:cs typeface="Arial"/>
                <a:sym typeface="Arial"/>
              </a:rPr>
            </a:b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Sure, what do you want to know?"/>
          <p:cNvSpPr txBox="1"/>
          <p:nvPr/>
        </p:nvSpPr>
        <p:spPr>
          <a:xfrm>
            <a:off x="15987996" y="12171163"/>
            <a:ext cx="6066915" cy="1290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80000"/>
              </a:lnSpc>
              <a:defRPr sz="3000">
                <a:solidFill>
                  <a:srgbClr val="181D1D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Sure, what do you want to know?</a:t>
            </a:r>
          </a:p>
          <a:p>
            <a:pPr defTabSz="584200">
              <a:lnSpc>
                <a:spcPct val="80000"/>
              </a:lnSpc>
              <a:defRPr sz="3000">
                <a:solidFill>
                  <a:srgbClr val="181D1D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br/>
            <a:endParaRPr/>
          </a:p>
        </p:txBody>
      </p:sp>
      <p:pic>
        <p:nvPicPr>
          <p:cNvPr id="780" name="Picture 6" descr="Picture 6"/>
          <p:cNvPicPr>
            <a:picLocks noChangeAspect="1"/>
          </p:cNvPicPr>
          <p:nvPr/>
        </p:nvPicPr>
        <p:blipFill>
          <a:blip r:embed="rId6"/>
          <a:srcRect l="9172" b="15999"/>
          <a:stretch>
            <a:fillRect/>
          </a:stretch>
        </p:blipFill>
        <p:spPr>
          <a:xfrm>
            <a:off x="-1" y="2563649"/>
            <a:ext cx="4554067" cy="4294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9B67DC-E14A-6312-B9F2-3C52E9B48C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620110"/>
            <a:ext cx="6023283" cy="62378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2189FE-3D35-6705-54D1-106C360CD997}"/>
              </a:ext>
            </a:extLst>
          </p:cNvPr>
          <p:cNvSpPr txBox="1"/>
          <p:nvPr/>
        </p:nvSpPr>
        <p:spPr>
          <a:xfrm>
            <a:off x="6663559" y="1166843"/>
            <a:ext cx="4687613" cy="4585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u="sng" dirty="0"/>
              <a:t>2023 Sweepstakes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400" dirty="0"/>
              <a:t>92,470 SMS Solicitations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2400" dirty="0"/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20,208 Entries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2400" dirty="0"/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2400" dirty="0"/>
          </a:p>
          <a:p>
            <a:pPr marR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400" b="1" u="sng" dirty="0"/>
              <a:t>Impact on Google Reviews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2400" dirty="0"/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Google CTR increased 2.4% 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2400" dirty="0"/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400" dirty="0"/>
              <a:t>2,348 Additional Reviews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981091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Title 5"/>
          <p:cNvSpPr txBox="1"/>
          <p:nvPr/>
        </p:nvSpPr>
        <p:spPr>
          <a:xfrm>
            <a:off x="5862320" y="143367"/>
            <a:ext cx="6630126" cy="7498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lnSpc>
                <a:spcPct val="150000"/>
              </a:lnSpc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4000" u="sng" spc="30" dirty="0"/>
              <a:t>What’s in the oven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4000" spc="30" dirty="0"/>
              <a:t>Solicitations by Service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4000" spc="30" dirty="0"/>
              <a:t>Solicitation by $$ Spent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endParaRPr lang="en-US" sz="1100" spc="30" dirty="0"/>
          </a:p>
          <a:p>
            <a:pPr marL="571500" indent="-571500"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4000" spc="30" dirty="0"/>
              <a:t>Enhancements to Live Conversations</a:t>
            </a:r>
          </a:p>
          <a:p>
            <a:pPr marL="571500" indent="-571500"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endParaRPr lang="en-US" sz="1100" spc="30" dirty="0"/>
          </a:p>
          <a:p>
            <a:pPr marL="571500" indent="-571500"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4000" spc="30" dirty="0"/>
              <a:t>Reminders Solicitations for all centers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endParaRPr lang="en-US" sz="4000" spc="30" dirty="0"/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endParaRPr lang="en-US" sz="4000" spc="30" dirty="0"/>
          </a:p>
        </p:txBody>
      </p:sp>
    </p:spTree>
    <p:extLst>
      <p:ext uri="{BB962C8B-B14F-4D97-AF65-F5344CB8AC3E}">
        <p14:creationId xmlns:p14="http://schemas.microsoft.com/office/powerpoint/2010/main" val="426249663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lide Number Placeholder 2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/>
          </a:p>
        </p:txBody>
      </p:sp>
      <p:sp>
        <p:nvSpPr>
          <p:cNvPr id="759" name="Title 1"/>
          <p:cNvSpPr txBox="1">
            <a:spLocks noGrp="1"/>
          </p:cNvSpPr>
          <p:nvPr>
            <p:ph type="title"/>
          </p:nvPr>
        </p:nvSpPr>
        <p:spPr>
          <a:xfrm>
            <a:off x="186251" y="603052"/>
            <a:ext cx="4367815" cy="8849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502920">
              <a:defRPr sz="1870" spc="-110"/>
            </a:pPr>
            <a:r>
              <a:rPr lang="en-US" sz="2800" dirty="0"/>
              <a:t>Boost google reviews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Dave Repass 1954</a:t>
            </a:r>
            <a:br>
              <a:rPr dirty="0">
                <a:solidFill>
                  <a:srgbClr val="5A84FF"/>
                </a:solidFill>
              </a:rPr>
            </a:br>
            <a:endParaRPr dirty="0">
              <a:solidFill>
                <a:srgbClr val="5A84FF"/>
              </a:solidFill>
            </a:endParaRPr>
          </a:p>
        </p:txBody>
      </p:sp>
      <p:pic>
        <p:nvPicPr>
          <p:cNvPr id="766" name="Group" descr="Group"/>
          <p:cNvPicPr>
            <a:picLocks noChangeAspect="1"/>
          </p:cNvPicPr>
          <p:nvPr/>
        </p:nvPicPr>
        <p:blipFill>
          <a:blip r:embed="rId2">
            <a:alphaModFix amt="90848"/>
          </a:blip>
          <a:stretch>
            <a:fillRect/>
          </a:stretch>
        </p:blipFill>
        <p:spPr>
          <a:xfrm>
            <a:off x="15252422" y="11625912"/>
            <a:ext cx="7075541" cy="19761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1" name="Group"/>
          <p:cNvGrpSpPr/>
          <p:nvPr/>
        </p:nvGrpSpPr>
        <p:grpSpPr>
          <a:xfrm>
            <a:off x="14187694" y="9489411"/>
            <a:ext cx="9667699" cy="3898179"/>
            <a:chOff x="-11" y="-1"/>
            <a:chExt cx="9667697" cy="3898178"/>
          </a:xfrm>
        </p:grpSpPr>
        <p:grpSp>
          <p:nvGrpSpPr>
            <p:cNvPr id="769" name="Group"/>
            <p:cNvGrpSpPr/>
            <p:nvPr/>
          </p:nvGrpSpPr>
          <p:grpSpPr>
            <a:xfrm>
              <a:off x="676941" y="-2"/>
              <a:ext cx="8990746" cy="2425701"/>
              <a:chOff x="0" y="0"/>
              <a:chExt cx="8990745" cy="2425699"/>
            </a:xfrm>
          </p:grpSpPr>
          <p:pic>
            <p:nvPicPr>
              <p:cNvPr id="767" name="Image" descr="Image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8061761" y="1496614"/>
                <a:ext cx="928984" cy="929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5" y="0"/>
                    </a:moveTo>
                    <a:cubicBezTo>
                      <a:pt x="8041" y="0"/>
                      <a:pt x="5274" y="1056"/>
                      <a:pt x="3165" y="3165"/>
                    </a:cubicBezTo>
                    <a:cubicBezTo>
                      <a:pt x="1056" y="5274"/>
                      <a:pt x="0" y="8042"/>
                      <a:pt x="0" y="10805"/>
                    </a:cubicBezTo>
                    <a:cubicBezTo>
                      <a:pt x="0" y="13568"/>
                      <a:pt x="1056" y="16326"/>
                      <a:pt x="3165" y="18435"/>
                    </a:cubicBezTo>
                    <a:cubicBezTo>
                      <a:pt x="5274" y="20544"/>
                      <a:pt x="8041" y="21600"/>
                      <a:pt x="10805" y="21600"/>
                    </a:cubicBezTo>
                    <a:cubicBezTo>
                      <a:pt x="13569" y="21600"/>
                      <a:pt x="16326" y="20544"/>
                      <a:pt x="18435" y="18435"/>
                    </a:cubicBezTo>
                    <a:cubicBezTo>
                      <a:pt x="20544" y="16326"/>
                      <a:pt x="21600" y="13568"/>
                      <a:pt x="21600" y="10805"/>
                    </a:cubicBezTo>
                    <a:cubicBezTo>
                      <a:pt x="21600" y="8042"/>
                      <a:pt x="20544" y="5274"/>
                      <a:pt x="18435" y="3165"/>
                    </a:cubicBezTo>
                    <a:cubicBezTo>
                      <a:pt x="16326" y="1056"/>
                      <a:pt x="13569" y="0"/>
                      <a:pt x="10805" y="0"/>
                    </a:cubicBezTo>
                    <a:close/>
                  </a:path>
                </a:pathLst>
              </a:custGeom>
              <a:ln w="25400" cap="flat">
                <a:solidFill>
                  <a:srgbClr val="FBFBFB"/>
                </a:solidFill>
                <a:prstDash val="solid"/>
                <a:miter lim="400000"/>
              </a:ln>
              <a:effectLst/>
            </p:spPr>
          </p:pic>
          <p:pic>
            <p:nvPicPr>
              <p:cNvPr id="768" name="message-green.png" descr="message-green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" y="-1"/>
                <a:ext cx="7850713" cy="21612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770" name="Image" descr="Image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2" y="2969169"/>
              <a:ext cx="869420" cy="92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5" y="0"/>
                  </a:moveTo>
                  <a:cubicBezTo>
                    <a:pt x="8031" y="0"/>
                    <a:pt x="5273" y="1056"/>
                    <a:pt x="3165" y="3165"/>
                  </a:cubicBezTo>
                  <a:cubicBezTo>
                    <a:pt x="1056" y="5274"/>
                    <a:pt x="0" y="8032"/>
                    <a:pt x="0" y="10795"/>
                  </a:cubicBezTo>
                  <a:cubicBezTo>
                    <a:pt x="0" y="13558"/>
                    <a:pt x="1056" y="16326"/>
                    <a:pt x="3165" y="18435"/>
                  </a:cubicBezTo>
                  <a:cubicBezTo>
                    <a:pt x="5273" y="20544"/>
                    <a:pt x="8032" y="21600"/>
                    <a:pt x="10795" y="21600"/>
                  </a:cubicBezTo>
                  <a:cubicBezTo>
                    <a:pt x="13559" y="21600"/>
                    <a:pt x="16327" y="20544"/>
                    <a:pt x="18435" y="18435"/>
                  </a:cubicBezTo>
                  <a:cubicBezTo>
                    <a:pt x="20544" y="16326"/>
                    <a:pt x="21600" y="13558"/>
                    <a:pt x="21600" y="10795"/>
                  </a:cubicBezTo>
                  <a:cubicBezTo>
                    <a:pt x="21600" y="8032"/>
                    <a:pt x="20544" y="5274"/>
                    <a:pt x="18435" y="3165"/>
                  </a:cubicBezTo>
                  <a:cubicBezTo>
                    <a:pt x="16327" y="1056"/>
                    <a:pt x="13556" y="0"/>
                    <a:pt x="10795" y="0"/>
                  </a:cubicBezTo>
                  <a:close/>
                </a:path>
              </a:pathLst>
            </a:custGeom>
            <a:ln w="25400" cap="flat">
              <a:solidFill>
                <a:srgbClr val="FBFBFB"/>
              </a:solidFill>
              <a:prstDash val="solid"/>
              <a:miter lim="400000"/>
            </a:ln>
            <a:effectLst/>
          </p:spPr>
        </p:pic>
      </p:grpSp>
      <p:sp>
        <p:nvSpPr>
          <p:cNvPr id="772" name="Thanks for visiting The North Face. Can we ask you a few questions about your experience today?"/>
          <p:cNvSpPr txBox="1"/>
          <p:nvPr/>
        </p:nvSpPr>
        <p:spPr>
          <a:xfrm>
            <a:off x="15483684" y="9886789"/>
            <a:ext cx="17160147" cy="1600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80000"/>
              </a:lnSpc>
              <a:defRPr sz="3000" b="1">
                <a:solidFill>
                  <a:srgbClr val="FBFBFB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Thanks for visiting The North Face. Can we ask you a few questions about your experience today?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defTabSz="584200">
              <a:lnSpc>
                <a:spcPct val="80000"/>
              </a:lnSpc>
              <a:defRPr sz="3000" b="1">
                <a:solidFill>
                  <a:srgbClr val="FBFBFB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br>
              <a:rPr>
                <a:latin typeface="Arial"/>
                <a:ea typeface="Arial"/>
                <a:cs typeface="Arial"/>
                <a:sym typeface="Arial"/>
              </a:rPr>
            </a:b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Sure, what do you want to know?"/>
          <p:cNvSpPr txBox="1"/>
          <p:nvPr/>
        </p:nvSpPr>
        <p:spPr>
          <a:xfrm>
            <a:off x="15987996" y="12171163"/>
            <a:ext cx="6066915" cy="1290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80000"/>
              </a:lnSpc>
              <a:defRPr sz="3000">
                <a:solidFill>
                  <a:srgbClr val="181D1D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Sure, what do you want to know?</a:t>
            </a:r>
          </a:p>
          <a:p>
            <a:pPr defTabSz="584200">
              <a:lnSpc>
                <a:spcPct val="80000"/>
              </a:lnSpc>
              <a:defRPr sz="3000">
                <a:solidFill>
                  <a:srgbClr val="181D1D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br/>
            <a:endParaRPr/>
          </a:p>
        </p:txBody>
      </p:sp>
      <p:pic>
        <p:nvPicPr>
          <p:cNvPr id="780" name="Picture 6" descr="Picture 6"/>
          <p:cNvPicPr>
            <a:picLocks noChangeAspect="1"/>
          </p:cNvPicPr>
          <p:nvPr/>
        </p:nvPicPr>
        <p:blipFill>
          <a:blip r:embed="rId6"/>
          <a:srcRect l="9172" b="15999"/>
          <a:stretch>
            <a:fillRect/>
          </a:stretch>
        </p:blipFill>
        <p:spPr>
          <a:xfrm>
            <a:off x="-1" y="2563649"/>
            <a:ext cx="4554067" cy="4294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79D9C7-13E3-3667-3BD2-D061731E30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4066" y="1945433"/>
            <a:ext cx="10233558" cy="42943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FABAE3C-9635-DC1A-BBC5-BB32A6DEE9EE}"/>
              </a:ext>
            </a:extLst>
          </p:cNvPr>
          <p:cNvSpPr/>
          <p:nvPr/>
        </p:nvSpPr>
        <p:spPr>
          <a:xfrm>
            <a:off x="1839310" y="4246179"/>
            <a:ext cx="9616966" cy="1838709"/>
          </a:xfrm>
          <a:prstGeom prst="rect">
            <a:avLst/>
          </a:prstGeom>
          <a:noFill/>
          <a:ln w="381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722027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lide Number Placeholder 2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9</a:t>
            </a:fld>
            <a:endParaRPr/>
          </a:p>
        </p:txBody>
      </p:sp>
      <p:sp>
        <p:nvSpPr>
          <p:cNvPr id="759" name="Title 1"/>
          <p:cNvSpPr txBox="1">
            <a:spLocks noGrp="1"/>
          </p:cNvSpPr>
          <p:nvPr>
            <p:ph type="title"/>
          </p:nvPr>
        </p:nvSpPr>
        <p:spPr>
          <a:xfrm>
            <a:off x="186251" y="571997"/>
            <a:ext cx="4367815" cy="8849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502920">
              <a:defRPr sz="1870" spc="-110"/>
            </a:pPr>
            <a:r>
              <a:rPr lang="en-US" sz="2800" dirty="0"/>
              <a:t>Boost google reviews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Greg and Marc</a:t>
            </a:r>
            <a:br>
              <a:rPr dirty="0">
                <a:solidFill>
                  <a:srgbClr val="5A84FF"/>
                </a:solidFill>
              </a:rPr>
            </a:br>
            <a:endParaRPr dirty="0">
              <a:solidFill>
                <a:srgbClr val="5A84FF"/>
              </a:solidFill>
            </a:endParaRPr>
          </a:p>
        </p:txBody>
      </p:sp>
      <p:pic>
        <p:nvPicPr>
          <p:cNvPr id="766" name="Group" descr="Group"/>
          <p:cNvPicPr>
            <a:picLocks noChangeAspect="1"/>
          </p:cNvPicPr>
          <p:nvPr/>
        </p:nvPicPr>
        <p:blipFill>
          <a:blip r:embed="rId2">
            <a:alphaModFix amt="90848"/>
          </a:blip>
          <a:stretch>
            <a:fillRect/>
          </a:stretch>
        </p:blipFill>
        <p:spPr>
          <a:xfrm>
            <a:off x="15252422" y="11625912"/>
            <a:ext cx="7075541" cy="19761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1" name="Group"/>
          <p:cNvGrpSpPr/>
          <p:nvPr/>
        </p:nvGrpSpPr>
        <p:grpSpPr>
          <a:xfrm>
            <a:off x="14187694" y="9489411"/>
            <a:ext cx="9667699" cy="3898179"/>
            <a:chOff x="-11" y="-1"/>
            <a:chExt cx="9667697" cy="3898178"/>
          </a:xfrm>
        </p:grpSpPr>
        <p:grpSp>
          <p:nvGrpSpPr>
            <p:cNvPr id="769" name="Group"/>
            <p:cNvGrpSpPr/>
            <p:nvPr/>
          </p:nvGrpSpPr>
          <p:grpSpPr>
            <a:xfrm>
              <a:off x="676941" y="-2"/>
              <a:ext cx="8990746" cy="2425701"/>
              <a:chOff x="0" y="0"/>
              <a:chExt cx="8990745" cy="2425699"/>
            </a:xfrm>
          </p:grpSpPr>
          <p:pic>
            <p:nvPicPr>
              <p:cNvPr id="767" name="Image" descr="Image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8061761" y="1496614"/>
                <a:ext cx="928984" cy="929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5" y="0"/>
                    </a:moveTo>
                    <a:cubicBezTo>
                      <a:pt x="8041" y="0"/>
                      <a:pt x="5274" y="1056"/>
                      <a:pt x="3165" y="3165"/>
                    </a:cubicBezTo>
                    <a:cubicBezTo>
                      <a:pt x="1056" y="5274"/>
                      <a:pt x="0" y="8042"/>
                      <a:pt x="0" y="10805"/>
                    </a:cubicBezTo>
                    <a:cubicBezTo>
                      <a:pt x="0" y="13568"/>
                      <a:pt x="1056" y="16326"/>
                      <a:pt x="3165" y="18435"/>
                    </a:cubicBezTo>
                    <a:cubicBezTo>
                      <a:pt x="5274" y="20544"/>
                      <a:pt x="8041" y="21600"/>
                      <a:pt x="10805" y="21600"/>
                    </a:cubicBezTo>
                    <a:cubicBezTo>
                      <a:pt x="13569" y="21600"/>
                      <a:pt x="16326" y="20544"/>
                      <a:pt x="18435" y="18435"/>
                    </a:cubicBezTo>
                    <a:cubicBezTo>
                      <a:pt x="20544" y="16326"/>
                      <a:pt x="21600" y="13568"/>
                      <a:pt x="21600" y="10805"/>
                    </a:cubicBezTo>
                    <a:cubicBezTo>
                      <a:pt x="21600" y="8042"/>
                      <a:pt x="20544" y="5274"/>
                      <a:pt x="18435" y="3165"/>
                    </a:cubicBezTo>
                    <a:cubicBezTo>
                      <a:pt x="16326" y="1056"/>
                      <a:pt x="13569" y="0"/>
                      <a:pt x="10805" y="0"/>
                    </a:cubicBezTo>
                    <a:close/>
                  </a:path>
                </a:pathLst>
              </a:custGeom>
              <a:ln w="25400" cap="flat">
                <a:solidFill>
                  <a:srgbClr val="FBFBFB"/>
                </a:solidFill>
                <a:prstDash val="solid"/>
                <a:miter lim="400000"/>
              </a:ln>
              <a:effectLst/>
            </p:spPr>
          </p:pic>
          <p:pic>
            <p:nvPicPr>
              <p:cNvPr id="768" name="message-green.png" descr="message-green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" y="-1"/>
                <a:ext cx="7850713" cy="21612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770" name="Image" descr="Image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2" y="2969169"/>
              <a:ext cx="869420" cy="92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5" y="0"/>
                  </a:moveTo>
                  <a:cubicBezTo>
                    <a:pt x="8031" y="0"/>
                    <a:pt x="5273" y="1056"/>
                    <a:pt x="3165" y="3165"/>
                  </a:cubicBezTo>
                  <a:cubicBezTo>
                    <a:pt x="1056" y="5274"/>
                    <a:pt x="0" y="8032"/>
                    <a:pt x="0" y="10795"/>
                  </a:cubicBezTo>
                  <a:cubicBezTo>
                    <a:pt x="0" y="13558"/>
                    <a:pt x="1056" y="16326"/>
                    <a:pt x="3165" y="18435"/>
                  </a:cubicBezTo>
                  <a:cubicBezTo>
                    <a:pt x="5273" y="20544"/>
                    <a:pt x="8032" y="21600"/>
                    <a:pt x="10795" y="21600"/>
                  </a:cubicBezTo>
                  <a:cubicBezTo>
                    <a:pt x="13559" y="21600"/>
                    <a:pt x="16327" y="20544"/>
                    <a:pt x="18435" y="18435"/>
                  </a:cubicBezTo>
                  <a:cubicBezTo>
                    <a:pt x="20544" y="16326"/>
                    <a:pt x="21600" y="13558"/>
                    <a:pt x="21600" y="10795"/>
                  </a:cubicBezTo>
                  <a:cubicBezTo>
                    <a:pt x="21600" y="8032"/>
                    <a:pt x="20544" y="5274"/>
                    <a:pt x="18435" y="3165"/>
                  </a:cubicBezTo>
                  <a:cubicBezTo>
                    <a:pt x="16327" y="1056"/>
                    <a:pt x="13556" y="0"/>
                    <a:pt x="10795" y="0"/>
                  </a:cubicBezTo>
                  <a:close/>
                </a:path>
              </a:pathLst>
            </a:custGeom>
            <a:ln w="25400" cap="flat">
              <a:solidFill>
                <a:srgbClr val="FBFBFB"/>
              </a:solidFill>
              <a:prstDash val="solid"/>
              <a:miter lim="400000"/>
            </a:ln>
            <a:effectLst/>
          </p:spPr>
        </p:pic>
      </p:grpSp>
      <p:sp>
        <p:nvSpPr>
          <p:cNvPr id="772" name="Thanks for visiting The North Face. Can we ask you a few questions about your experience today?"/>
          <p:cNvSpPr txBox="1"/>
          <p:nvPr/>
        </p:nvSpPr>
        <p:spPr>
          <a:xfrm>
            <a:off x="15483684" y="9886789"/>
            <a:ext cx="17160147" cy="1600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80000"/>
              </a:lnSpc>
              <a:defRPr sz="3000" b="1">
                <a:solidFill>
                  <a:srgbClr val="FBFBFB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Thanks for visiting The North Face. Can we ask you a few questions about your experience today?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defTabSz="584200">
              <a:lnSpc>
                <a:spcPct val="80000"/>
              </a:lnSpc>
              <a:defRPr sz="3000" b="1">
                <a:solidFill>
                  <a:srgbClr val="FBFBFB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br>
              <a:rPr>
                <a:latin typeface="Arial"/>
                <a:ea typeface="Arial"/>
                <a:cs typeface="Arial"/>
                <a:sym typeface="Arial"/>
              </a:rPr>
            </a:b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Sure, what do you want to know?"/>
          <p:cNvSpPr txBox="1"/>
          <p:nvPr/>
        </p:nvSpPr>
        <p:spPr>
          <a:xfrm>
            <a:off x="15987996" y="12171163"/>
            <a:ext cx="6066915" cy="1290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80000"/>
              </a:lnSpc>
              <a:defRPr sz="3000">
                <a:solidFill>
                  <a:srgbClr val="181D1D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Sure, what do you want to know?</a:t>
            </a:r>
          </a:p>
          <a:p>
            <a:pPr defTabSz="584200">
              <a:lnSpc>
                <a:spcPct val="80000"/>
              </a:lnSpc>
              <a:defRPr sz="3000">
                <a:solidFill>
                  <a:srgbClr val="181D1D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br/>
            <a:endParaRPr/>
          </a:p>
        </p:txBody>
      </p:sp>
      <p:pic>
        <p:nvPicPr>
          <p:cNvPr id="780" name="Picture 6" descr="Picture 6"/>
          <p:cNvPicPr>
            <a:picLocks noChangeAspect="1"/>
          </p:cNvPicPr>
          <p:nvPr/>
        </p:nvPicPr>
        <p:blipFill>
          <a:blip r:embed="rId6"/>
          <a:srcRect l="9172" b="15999"/>
          <a:stretch>
            <a:fillRect/>
          </a:stretch>
        </p:blipFill>
        <p:spPr>
          <a:xfrm>
            <a:off x="-1" y="2563649"/>
            <a:ext cx="4554067" cy="4294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3FE223-5DFA-8C6E-1CC1-3DAD100442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1199" y="1829346"/>
            <a:ext cx="10467850" cy="47753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AF28F80-C4A2-4302-B32B-72989A7D232D}"/>
              </a:ext>
            </a:extLst>
          </p:cNvPr>
          <p:cNvSpPr/>
          <p:nvPr/>
        </p:nvSpPr>
        <p:spPr>
          <a:xfrm>
            <a:off x="1587062" y="4216999"/>
            <a:ext cx="9396248" cy="1355835"/>
          </a:xfrm>
          <a:prstGeom prst="rect">
            <a:avLst/>
          </a:prstGeom>
          <a:noFill/>
          <a:ln w="381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745245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Stingray">
  <a:themeElements>
    <a:clrScheme name="Stingray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AE00C3"/>
      </a:accent1>
      <a:accent2>
        <a:srgbClr val="5983FF"/>
      </a:accent2>
      <a:accent3>
        <a:srgbClr val="66F7E3"/>
      </a:accent3>
      <a:accent4>
        <a:srgbClr val="00B0F0"/>
      </a:accent4>
      <a:accent5>
        <a:srgbClr val="FF40FF"/>
      </a:accent5>
      <a:accent6>
        <a:srgbClr val="398A7F"/>
      </a:accent6>
      <a:hlink>
        <a:srgbClr val="0000FF"/>
      </a:hlink>
      <a:folHlink>
        <a:srgbClr val="FF00FF"/>
      </a:folHlink>
    </a:clrScheme>
    <a:fontScheme name="Stingray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Stingra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tingray">
  <a:themeElements>
    <a:clrScheme name="Stingray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AE00C3"/>
      </a:accent1>
      <a:accent2>
        <a:srgbClr val="5983FF"/>
      </a:accent2>
      <a:accent3>
        <a:srgbClr val="66F7E3"/>
      </a:accent3>
      <a:accent4>
        <a:srgbClr val="00B0F0"/>
      </a:accent4>
      <a:accent5>
        <a:srgbClr val="FF40FF"/>
      </a:accent5>
      <a:accent6>
        <a:srgbClr val="398A7F"/>
      </a:accent6>
      <a:hlink>
        <a:srgbClr val="0000FF"/>
      </a:hlink>
      <a:folHlink>
        <a:srgbClr val="FF00FF"/>
      </a:folHlink>
    </a:clrScheme>
    <a:fontScheme name="Stingray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Stingra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124DC199BAD240AE5C86757F23A378" ma:contentTypeVersion="18" ma:contentTypeDescription="Create a new document." ma:contentTypeScope="" ma:versionID="8eadce4278c80423b64dd894981486e3">
  <xsd:schema xmlns:xsd="http://www.w3.org/2001/XMLSchema" xmlns:xs="http://www.w3.org/2001/XMLSchema" xmlns:p="http://schemas.microsoft.com/office/2006/metadata/properties" xmlns:ns2="53b7c027-e93b-44b7-bf09-830e9f61eaa0" xmlns:ns3="588a2ab9-90a0-4a2d-8135-ab7bfe566fdd" targetNamespace="http://schemas.microsoft.com/office/2006/metadata/properties" ma:root="true" ma:fieldsID="29c6c5a9086a6f9691fbd7539ab06c72" ns2:_="" ns3:_="">
    <xsd:import namespace="53b7c027-e93b-44b7-bf09-830e9f61eaa0"/>
    <xsd:import namespace="588a2ab9-90a0-4a2d-8135-ab7bfe566f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b7c027-e93b-44b7-bf09-830e9f61ea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62348a0-ce81-4631-ad02-f999ee87ed3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8a2ab9-90a0-4a2d-8135-ab7bfe566fd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9ad8cc9-66e7-43da-a634-8e4e674dfcc3}" ma:internalName="TaxCatchAll" ma:showField="CatchAllData" ma:web="588a2ab9-90a0-4a2d-8135-ab7bfe566f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323F196-1AA8-4400-B5BC-19F456D414BC}"/>
</file>

<file path=customXml/itemProps2.xml><?xml version="1.0" encoding="utf-8"?>
<ds:datastoreItem xmlns:ds="http://schemas.openxmlformats.org/officeDocument/2006/customXml" ds:itemID="{BC7965BB-0E9E-421F-AC7F-6E632D40E224}"/>
</file>

<file path=docProps/app.xml><?xml version="1.0" encoding="utf-8"?>
<Properties xmlns="http://schemas.openxmlformats.org/officeDocument/2006/extended-properties" xmlns:vt="http://schemas.openxmlformats.org/officeDocument/2006/docPropsVTypes">
  <Template>MDA Regionals 2023</Template>
  <TotalTime>3201</TotalTime>
  <Words>478</Words>
  <Application>Microsoft Office PowerPoint</Application>
  <PresentationFormat>Widescreen</PresentationFormat>
  <Paragraphs>106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Gotham</vt:lpstr>
      <vt:lpstr>GT Walsheim Pro Regular</vt:lpstr>
      <vt:lpstr>Helvetica</vt:lpstr>
      <vt:lpstr>Open Sans</vt:lpstr>
      <vt:lpstr>Times New Roman</vt:lpstr>
      <vt:lpstr>Stingray</vt:lpstr>
      <vt:lpstr>PowerPoint Presentation</vt:lpstr>
      <vt:lpstr>PowerPoint Presentation</vt:lpstr>
      <vt:lpstr>So, What’s New?</vt:lpstr>
      <vt:lpstr>New Report </vt:lpstr>
      <vt:lpstr>PowerPoint Presentation</vt:lpstr>
      <vt:lpstr> </vt:lpstr>
      <vt:lpstr>PowerPoint Presentation</vt:lpstr>
      <vt:lpstr>Boost google reviews  Dave Repass 1954 </vt:lpstr>
      <vt:lpstr>Boost google reviews  Greg and Marc </vt:lpstr>
      <vt:lpstr>Boost google reviews  Scott Martin </vt:lpstr>
      <vt:lpstr>Boost google reviews  Joe Lamanna </vt:lpstr>
      <vt:lpstr>Reaching your customers where they’re at.    </vt:lpstr>
      <vt:lpstr>Real time conversation with customers </vt:lpstr>
      <vt:lpstr>PowerPoint Presentation</vt:lpstr>
      <vt:lpstr>Want free webinar training ?   Want additional services?    Don’t have access to Chatter?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Folsom</dc:creator>
  <cp:lastModifiedBy>William Folsom</cp:lastModifiedBy>
  <cp:revision>7</cp:revision>
  <dcterms:created xsi:type="dcterms:W3CDTF">2023-08-08T16:26:55Z</dcterms:created>
  <dcterms:modified xsi:type="dcterms:W3CDTF">2023-10-09T18:20:39Z</dcterms:modified>
</cp:coreProperties>
</file>