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  <p:sldMasterId id="2147483712" r:id="rId5"/>
    <p:sldMasterId id="2147483724" r:id="rId6"/>
  </p:sldMasterIdLst>
  <p:notesMasterIdLst>
    <p:notesMasterId r:id="rId38"/>
  </p:notesMasterIdLst>
  <p:sldIdLst>
    <p:sldId id="264" r:id="rId7"/>
    <p:sldId id="2147470972" r:id="rId8"/>
    <p:sldId id="316" r:id="rId9"/>
    <p:sldId id="315" r:id="rId10"/>
    <p:sldId id="274" r:id="rId11"/>
    <p:sldId id="303" r:id="rId12"/>
    <p:sldId id="301" r:id="rId13"/>
    <p:sldId id="532" r:id="rId14"/>
    <p:sldId id="2145706815" r:id="rId15"/>
    <p:sldId id="2145706816" r:id="rId16"/>
    <p:sldId id="275" r:id="rId17"/>
    <p:sldId id="276" r:id="rId18"/>
    <p:sldId id="2145706817" r:id="rId19"/>
    <p:sldId id="310" r:id="rId20"/>
    <p:sldId id="279" r:id="rId21"/>
    <p:sldId id="289" r:id="rId22"/>
    <p:sldId id="304" r:id="rId23"/>
    <p:sldId id="280" r:id="rId24"/>
    <p:sldId id="307" r:id="rId25"/>
    <p:sldId id="318" r:id="rId26"/>
    <p:sldId id="281" r:id="rId27"/>
    <p:sldId id="282" r:id="rId28"/>
    <p:sldId id="268" r:id="rId29"/>
    <p:sldId id="271" r:id="rId30"/>
    <p:sldId id="308" r:id="rId31"/>
    <p:sldId id="2147470971" r:id="rId32"/>
    <p:sldId id="2145706909" r:id="rId33"/>
    <p:sldId id="2145706818" r:id="rId34"/>
    <p:sldId id="305" r:id="rId35"/>
    <p:sldId id="269" r:id="rId36"/>
    <p:sldId id="317" r:id="rId37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5BC"/>
    <a:srgbClr val="C5595C"/>
    <a:srgbClr val="D0814D"/>
    <a:srgbClr val="E34E25"/>
    <a:srgbClr val="7F7F7F"/>
    <a:srgbClr val="ADE6FA"/>
    <a:srgbClr val="FF3300"/>
    <a:srgbClr val="5B5E66"/>
    <a:srgbClr val="70AD47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D148A8-DE63-4107-B924-C7225B3FC518}" v="18" dt="2023-09-19T20:42:08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6877" autoAdjust="0"/>
  </p:normalViewPr>
  <p:slideViewPr>
    <p:cSldViewPr>
      <p:cViewPr varScale="1">
        <p:scale>
          <a:sx n="96" d="100"/>
          <a:sy n="96" d="100"/>
        </p:scale>
        <p:origin x="8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arnett" userId="67ea2338-7251-4b2c-9092-d12cdcd9b714" providerId="ADAL" clId="{CDD148A8-DE63-4107-B924-C7225B3FC518}"/>
    <pc:docChg chg="undo custSel addSld delSld modSld sldOrd addMainMaster delMainMaster">
      <pc:chgData name="David Barnett" userId="67ea2338-7251-4b2c-9092-d12cdcd9b714" providerId="ADAL" clId="{CDD148A8-DE63-4107-B924-C7225B3FC518}" dt="2023-10-06T18:40:53.693" v="164" actId="20577"/>
      <pc:docMkLst>
        <pc:docMk/>
      </pc:docMkLst>
      <pc:sldChg chg="delSp modSp mod ord">
        <pc:chgData name="David Barnett" userId="67ea2338-7251-4b2c-9092-d12cdcd9b714" providerId="ADAL" clId="{CDD148A8-DE63-4107-B924-C7225B3FC518}" dt="2023-10-06T17:49:29.310" v="126"/>
        <pc:sldMkLst>
          <pc:docMk/>
          <pc:sldMk cId="3422610159" sldId="264"/>
        </pc:sldMkLst>
        <pc:picChg chg="mod">
          <ac:chgData name="David Barnett" userId="67ea2338-7251-4b2c-9092-d12cdcd9b714" providerId="ADAL" clId="{CDD148A8-DE63-4107-B924-C7225B3FC518}" dt="2023-10-06T17:49:16.075" v="124" actId="1076"/>
          <ac:picMkLst>
            <pc:docMk/>
            <pc:sldMk cId="3422610159" sldId="264"/>
            <ac:picMk id="6" creationId="{79397EFD-BA9D-460D-A009-3CB8DB8C1280}"/>
          </ac:picMkLst>
        </pc:picChg>
        <pc:picChg chg="del mod">
          <ac:chgData name="David Barnett" userId="67ea2338-7251-4b2c-9092-d12cdcd9b714" providerId="ADAL" clId="{CDD148A8-DE63-4107-B924-C7225B3FC518}" dt="2023-10-06T17:49:09.212" v="122" actId="478"/>
          <ac:picMkLst>
            <pc:docMk/>
            <pc:sldMk cId="3422610159" sldId="264"/>
            <ac:picMk id="22" creationId="{2E19516D-0BC2-4E8F-A7BE-D8C052332781}"/>
          </ac:picMkLst>
        </pc:picChg>
      </pc:sldChg>
      <pc:sldChg chg="modSp mod">
        <pc:chgData name="David Barnett" userId="67ea2338-7251-4b2c-9092-d12cdcd9b714" providerId="ADAL" clId="{CDD148A8-DE63-4107-B924-C7225B3FC518}" dt="2023-10-06T18:40:11.098" v="131" actId="6549"/>
        <pc:sldMkLst>
          <pc:docMk/>
          <pc:sldMk cId="2097889835" sldId="268"/>
        </pc:sldMkLst>
        <pc:spChg chg="mod">
          <ac:chgData name="David Barnett" userId="67ea2338-7251-4b2c-9092-d12cdcd9b714" providerId="ADAL" clId="{CDD148A8-DE63-4107-B924-C7225B3FC518}" dt="2023-10-06T18:40:11.098" v="131" actId="6549"/>
          <ac:spMkLst>
            <pc:docMk/>
            <pc:sldMk cId="2097889835" sldId="268"/>
            <ac:spMk id="2" creationId="{C88FD94D-F46A-4CA4-B875-3468E3813F8C}"/>
          </ac:spMkLst>
        </pc:spChg>
      </pc:sldChg>
      <pc:sldChg chg="modSp mod">
        <pc:chgData name="David Barnett" userId="67ea2338-7251-4b2c-9092-d12cdcd9b714" providerId="ADAL" clId="{CDD148A8-DE63-4107-B924-C7225B3FC518}" dt="2023-10-06T18:39:41.042" v="129" actId="20577"/>
        <pc:sldMkLst>
          <pc:docMk/>
          <pc:sldMk cId="4216326294" sldId="269"/>
        </pc:sldMkLst>
        <pc:spChg chg="mod">
          <ac:chgData name="David Barnett" userId="67ea2338-7251-4b2c-9092-d12cdcd9b714" providerId="ADAL" clId="{CDD148A8-DE63-4107-B924-C7225B3FC518}" dt="2023-10-06T18:39:41.042" v="129" actId="20577"/>
          <ac:spMkLst>
            <pc:docMk/>
            <pc:sldMk cId="4216326294" sldId="269"/>
            <ac:spMk id="2" creationId="{51FCAC0E-9D2E-4C7B-89A0-4CBDD9322936}"/>
          </ac:spMkLst>
        </pc:spChg>
        <pc:spChg chg="mod">
          <ac:chgData name="David Barnett" userId="67ea2338-7251-4b2c-9092-d12cdcd9b714" providerId="ADAL" clId="{CDD148A8-DE63-4107-B924-C7225B3FC518}" dt="2023-09-13T20:36:23.213" v="23" actId="6549"/>
          <ac:spMkLst>
            <pc:docMk/>
            <pc:sldMk cId="4216326294" sldId="269"/>
            <ac:spMk id="3" creationId="{36E048E2-4A3D-4B24-8D1B-37A4F449FE8E}"/>
          </ac:spMkLst>
        </pc:spChg>
      </pc:sldChg>
      <pc:sldChg chg="modSp mod">
        <pc:chgData name="David Barnett" userId="67ea2338-7251-4b2c-9092-d12cdcd9b714" providerId="ADAL" clId="{CDD148A8-DE63-4107-B924-C7225B3FC518}" dt="2023-09-13T20:17:57.882" v="22" actId="13926"/>
        <pc:sldMkLst>
          <pc:docMk/>
          <pc:sldMk cId="4078875360" sldId="274"/>
        </pc:sldMkLst>
        <pc:spChg chg="mod">
          <ac:chgData name="David Barnett" userId="67ea2338-7251-4b2c-9092-d12cdcd9b714" providerId="ADAL" clId="{CDD148A8-DE63-4107-B924-C7225B3FC518}" dt="2023-09-13T20:17:57.882" v="22" actId="13926"/>
          <ac:spMkLst>
            <pc:docMk/>
            <pc:sldMk cId="4078875360" sldId="274"/>
            <ac:spMk id="11" creationId="{00000000-0000-0000-0000-000000000000}"/>
          </ac:spMkLst>
        </pc:spChg>
      </pc:sldChg>
      <pc:sldChg chg="modSp mod modShow">
        <pc:chgData name="David Barnett" userId="67ea2338-7251-4b2c-9092-d12cdcd9b714" providerId="ADAL" clId="{CDD148A8-DE63-4107-B924-C7225B3FC518}" dt="2023-09-21T19:38:15.439" v="111" actId="20577"/>
        <pc:sldMkLst>
          <pc:docMk/>
          <pc:sldMk cId="3031070980" sldId="281"/>
        </pc:sldMkLst>
        <pc:spChg chg="mod">
          <ac:chgData name="David Barnett" userId="67ea2338-7251-4b2c-9092-d12cdcd9b714" providerId="ADAL" clId="{CDD148A8-DE63-4107-B924-C7225B3FC518}" dt="2023-09-21T19:38:15.439" v="111" actId="20577"/>
          <ac:spMkLst>
            <pc:docMk/>
            <pc:sldMk cId="3031070980" sldId="281"/>
            <ac:spMk id="15" creationId="{38235022-6A86-4D6F-B3A0-C5CE6DE7B460}"/>
          </ac:spMkLst>
        </pc:spChg>
        <pc:spChg chg="mod">
          <ac:chgData name="David Barnett" userId="67ea2338-7251-4b2c-9092-d12cdcd9b714" providerId="ADAL" clId="{CDD148A8-DE63-4107-B924-C7225B3FC518}" dt="2023-09-18T15:49:52.322" v="75" actId="20577"/>
          <ac:spMkLst>
            <pc:docMk/>
            <pc:sldMk cId="3031070980" sldId="281"/>
            <ac:spMk id="17" creationId="{54212F8C-5185-49FB-9388-F7065658118E}"/>
          </ac:spMkLst>
        </pc:spChg>
        <pc:spChg chg="mod">
          <ac:chgData name="David Barnett" userId="67ea2338-7251-4b2c-9092-d12cdcd9b714" providerId="ADAL" clId="{CDD148A8-DE63-4107-B924-C7225B3FC518}" dt="2023-09-18T15:49:41.942" v="74" actId="6549"/>
          <ac:spMkLst>
            <pc:docMk/>
            <pc:sldMk cId="3031070980" sldId="281"/>
            <ac:spMk id="18" creationId="{E204F49E-C244-4C2A-AA01-A08671E78DEB}"/>
          </ac:spMkLst>
        </pc:spChg>
      </pc:sldChg>
      <pc:sldChg chg="modSp mod">
        <pc:chgData name="David Barnett" userId="67ea2338-7251-4b2c-9092-d12cdcd9b714" providerId="ADAL" clId="{CDD148A8-DE63-4107-B924-C7225B3FC518}" dt="2023-09-19T15:24:48.323" v="80" actId="207"/>
        <pc:sldMkLst>
          <pc:docMk/>
          <pc:sldMk cId="1388167055" sldId="282"/>
        </pc:sldMkLst>
        <pc:spChg chg="mod">
          <ac:chgData name="David Barnett" userId="67ea2338-7251-4b2c-9092-d12cdcd9b714" providerId="ADAL" clId="{CDD148A8-DE63-4107-B924-C7225B3FC518}" dt="2023-09-19T15:24:48.323" v="80" actId="207"/>
          <ac:spMkLst>
            <pc:docMk/>
            <pc:sldMk cId="1388167055" sldId="282"/>
            <ac:spMk id="3" creationId="{6F26759B-2809-458B-80F2-57DEAED96C47}"/>
          </ac:spMkLst>
        </pc:spChg>
      </pc:sldChg>
      <pc:sldChg chg="modSp mod">
        <pc:chgData name="David Barnett" userId="67ea2338-7251-4b2c-9092-d12cdcd9b714" providerId="ADAL" clId="{CDD148A8-DE63-4107-B924-C7225B3FC518}" dt="2023-09-19T15:24:16.546" v="78" actId="20577"/>
        <pc:sldMkLst>
          <pc:docMk/>
          <pc:sldMk cId="770721378" sldId="303"/>
        </pc:sldMkLst>
        <pc:spChg chg="mod">
          <ac:chgData name="David Barnett" userId="67ea2338-7251-4b2c-9092-d12cdcd9b714" providerId="ADAL" clId="{CDD148A8-DE63-4107-B924-C7225B3FC518}" dt="2023-09-19T15:24:16.546" v="78" actId="20577"/>
          <ac:spMkLst>
            <pc:docMk/>
            <pc:sldMk cId="770721378" sldId="303"/>
            <ac:spMk id="9" creationId="{AD7AA275-1914-4D1C-AAA2-B5EBC60713B4}"/>
          </ac:spMkLst>
        </pc:spChg>
      </pc:sldChg>
      <pc:sldChg chg="modSp mod">
        <pc:chgData name="David Barnett" userId="67ea2338-7251-4b2c-9092-d12cdcd9b714" providerId="ADAL" clId="{CDD148A8-DE63-4107-B924-C7225B3FC518}" dt="2023-10-06T18:40:53.693" v="164" actId="20577"/>
        <pc:sldMkLst>
          <pc:docMk/>
          <pc:sldMk cId="3253619060" sldId="307"/>
        </pc:sldMkLst>
        <pc:spChg chg="mod">
          <ac:chgData name="David Barnett" userId="67ea2338-7251-4b2c-9092-d12cdcd9b714" providerId="ADAL" clId="{CDD148A8-DE63-4107-B924-C7225B3FC518}" dt="2023-10-06T18:40:53.693" v="164" actId="20577"/>
          <ac:spMkLst>
            <pc:docMk/>
            <pc:sldMk cId="3253619060" sldId="307"/>
            <ac:spMk id="3" creationId="{31A95EA2-E619-40FB-AD7F-521B3A8B11B8}"/>
          </ac:spMkLst>
        </pc:spChg>
      </pc:sldChg>
      <pc:sldChg chg="modSp mod">
        <pc:chgData name="David Barnett" userId="67ea2338-7251-4b2c-9092-d12cdcd9b714" providerId="ADAL" clId="{CDD148A8-DE63-4107-B924-C7225B3FC518}" dt="2023-09-13T20:16:15.684" v="20" actId="400"/>
        <pc:sldMkLst>
          <pc:docMk/>
          <pc:sldMk cId="3138825664" sldId="308"/>
        </pc:sldMkLst>
        <pc:spChg chg="mod">
          <ac:chgData name="David Barnett" userId="67ea2338-7251-4b2c-9092-d12cdcd9b714" providerId="ADAL" clId="{CDD148A8-DE63-4107-B924-C7225B3FC518}" dt="2023-09-13T20:16:15.684" v="20" actId="400"/>
          <ac:spMkLst>
            <pc:docMk/>
            <pc:sldMk cId="3138825664" sldId="308"/>
            <ac:spMk id="3" creationId="{BF386CF2-6E7D-4CFA-831F-AF4E67064315}"/>
          </ac:spMkLst>
        </pc:spChg>
      </pc:sldChg>
      <pc:sldChg chg="modSp mod">
        <pc:chgData name="David Barnett" userId="67ea2338-7251-4b2c-9092-d12cdcd9b714" providerId="ADAL" clId="{CDD148A8-DE63-4107-B924-C7225B3FC518}" dt="2023-09-13T19:53:52.906" v="8" actId="13926"/>
        <pc:sldMkLst>
          <pc:docMk/>
          <pc:sldMk cId="756511463" sldId="315"/>
        </pc:sldMkLst>
        <pc:spChg chg="mod">
          <ac:chgData name="David Barnett" userId="67ea2338-7251-4b2c-9092-d12cdcd9b714" providerId="ADAL" clId="{CDD148A8-DE63-4107-B924-C7225B3FC518}" dt="2023-09-13T19:53:52.906" v="8" actId="13926"/>
          <ac:spMkLst>
            <pc:docMk/>
            <pc:sldMk cId="756511463" sldId="315"/>
            <ac:spMk id="11" creationId="{00000000-0000-0000-0000-000000000000}"/>
          </ac:spMkLst>
        </pc:spChg>
      </pc:sldChg>
      <pc:sldChg chg="ord">
        <pc:chgData name="David Barnett" userId="67ea2338-7251-4b2c-9092-d12cdcd9b714" providerId="ADAL" clId="{CDD148A8-DE63-4107-B924-C7225B3FC518}" dt="2023-09-13T20:53:07.694" v="38"/>
        <pc:sldMkLst>
          <pc:docMk/>
          <pc:sldMk cId="1879728385" sldId="318"/>
        </pc:sldMkLst>
      </pc:sldChg>
      <pc:sldChg chg="del ord">
        <pc:chgData name="David Barnett" userId="67ea2338-7251-4b2c-9092-d12cdcd9b714" providerId="ADAL" clId="{CDD148A8-DE63-4107-B924-C7225B3FC518}" dt="2023-09-15T16:03:05.237" v="63" actId="2696"/>
        <pc:sldMkLst>
          <pc:docMk/>
          <pc:sldMk cId="1020982569" sldId="2145706814"/>
        </pc:sldMkLst>
      </pc:sldChg>
      <pc:sldChg chg="ord">
        <pc:chgData name="David Barnett" userId="67ea2338-7251-4b2c-9092-d12cdcd9b714" providerId="ADAL" clId="{CDD148A8-DE63-4107-B924-C7225B3FC518}" dt="2023-09-19T19:15:29.936" v="83"/>
        <pc:sldMkLst>
          <pc:docMk/>
          <pc:sldMk cId="1580646795" sldId="2145706818"/>
        </pc:sldMkLst>
      </pc:sldChg>
      <pc:sldChg chg="del mod modShow">
        <pc:chgData name="David Barnett" userId="67ea2338-7251-4b2c-9092-d12cdcd9b714" providerId="ADAL" clId="{CDD148A8-DE63-4107-B924-C7225B3FC518}" dt="2023-09-19T20:46:07.836" v="101" actId="2696"/>
        <pc:sldMkLst>
          <pc:docMk/>
          <pc:sldMk cId="2395915737" sldId="2145706895"/>
        </pc:sldMkLst>
      </pc:sldChg>
      <pc:sldChg chg="modSp del mod modShow">
        <pc:chgData name="David Barnett" userId="67ea2338-7251-4b2c-9092-d12cdcd9b714" providerId="ADAL" clId="{CDD148A8-DE63-4107-B924-C7225B3FC518}" dt="2023-09-19T20:46:07.836" v="101" actId="2696"/>
        <pc:sldMkLst>
          <pc:docMk/>
          <pc:sldMk cId="3739006338" sldId="2145706896"/>
        </pc:sldMkLst>
        <pc:spChg chg="mod">
          <ac:chgData name="David Barnett" userId="67ea2338-7251-4b2c-9092-d12cdcd9b714" providerId="ADAL" clId="{CDD148A8-DE63-4107-B924-C7225B3FC518}" dt="2023-09-13T20:57:10.036" v="58" actId="1076"/>
          <ac:spMkLst>
            <pc:docMk/>
            <pc:sldMk cId="3739006338" sldId="2145706896"/>
            <ac:spMk id="4" creationId="{00000000-0000-0000-0000-000000000000}"/>
          </ac:spMkLst>
        </pc:spChg>
      </pc:sldChg>
      <pc:sldChg chg="add del">
        <pc:chgData name="David Barnett" userId="67ea2338-7251-4b2c-9092-d12cdcd9b714" providerId="ADAL" clId="{CDD148A8-DE63-4107-B924-C7225B3FC518}" dt="2023-09-19T20:41:57.988" v="99" actId="2696"/>
        <pc:sldMkLst>
          <pc:docMk/>
          <pc:sldMk cId="205994000" sldId="2145706909"/>
        </pc:sldMkLst>
      </pc:sldChg>
      <pc:sldChg chg="del">
        <pc:chgData name="David Barnett" userId="67ea2338-7251-4b2c-9092-d12cdcd9b714" providerId="ADAL" clId="{CDD148A8-DE63-4107-B924-C7225B3FC518}" dt="2023-09-19T20:40:26.241" v="93"/>
        <pc:sldMkLst>
          <pc:docMk/>
          <pc:sldMk cId="1716847308" sldId="2145706909"/>
        </pc:sldMkLst>
      </pc:sldChg>
      <pc:sldChg chg="del">
        <pc:chgData name="David Barnett" userId="67ea2338-7251-4b2c-9092-d12cdcd9b714" providerId="ADAL" clId="{CDD148A8-DE63-4107-B924-C7225B3FC518}" dt="2023-09-14T12:57:05.535" v="61" actId="2696"/>
        <pc:sldMkLst>
          <pc:docMk/>
          <pc:sldMk cId="3845201631" sldId="2145706910"/>
        </pc:sldMkLst>
      </pc:sldChg>
      <pc:sldChg chg="del">
        <pc:chgData name="David Barnett" userId="67ea2338-7251-4b2c-9092-d12cdcd9b714" providerId="ADAL" clId="{CDD148A8-DE63-4107-B924-C7225B3FC518}" dt="2023-09-14T12:57:05.535" v="61" actId="2696"/>
        <pc:sldMkLst>
          <pc:docMk/>
          <pc:sldMk cId="1255044983" sldId="2145706913"/>
        </pc:sldMkLst>
      </pc:sldChg>
      <pc:sldChg chg="del">
        <pc:chgData name="David Barnett" userId="67ea2338-7251-4b2c-9092-d12cdcd9b714" providerId="ADAL" clId="{CDD148A8-DE63-4107-B924-C7225B3FC518}" dt="2023-09-15T16:03:52.598" v="64" actId="47"/>
        <pc:sldMkLst>
          <pc:docMk/>
          <pc:sldMk cId="3432318038" sldId="2145707355"/>
        </pc:sldMkLst>
      </pc:sldChg>
      <pc:sldChg chg="del">
        <pc:chgData name="David Barnett" userId="67ea2338-7251-4b2c-9092-d12cdcd9b714" providerId="ADAL" clId="{CDD148A8-DE63-4107-B924-C7225B3FC518}" dt="2023-09-13T20:54:17.830" v="39" actId="47"/>
        <pc:sldMkLst>
          <pc:docMk/>
          <pc:sldMk cId="2961938206" sldId="2145707400"/>
        </pc:sldMkLst>
      </pc:sldChg>
      <pc:sldChg chg="del">
        <pc:chgData name="David Barnett" userId="67ea2338-7251-4b2c-9092-d12cdcd9b714" providerId="ADAL" clId="{CDD148A8-DE63-4107-B924-C7225B3FC518}" dt="2023-09-19T20:41:22.901" v="95"/>
        <pc:sldMkLst>
          <pc:docMk/>
          <pc:sldMk cId="1248790347" sldId="2147470971"/>
        </pc:sldMkLst>
      </pc:sldChg>
      <pc:sldChg chg="add del">
        <pc:chgData name="David Barnett" userId="67ea2338-7251-4b2c-9092-d12cdcd9b714" providerId="ADAL" clId="{CDD148A8-DE63-4107-B924-C7225B3FC518}" dt="2023-09-19T20:41:39.599" v="98" actId="2696"/>
        <pc:sldMkLst>
          <pc:docMk/>
          <pc:sldMk cId="2095644065" sldId="2147470971"/>
        </pc:sldMkLst>
      </pc:sldChg>
      <pc:sldChg chg="del">
        <pc:chgData name="David Barnett" userId="67ea2338-7251-4b2c-9092-d12cdcd9b714" providerId="ADAL" clId="{CDD148A8-DE63-4107-B924-C7225B3FC518}" dt="2023-09-19T20:40:22.449" v="91"/>
        <pc:sldMkLst>
          <pc:docMk/>
          <pc:sldMk cId="3878952002" sldId="2147470971"/>
        </pc:sldMkLst>
      </pc:sldChg>
      <pc:sldChg chg="ord">
        <pc:chgData name="David Barnett" userId="67ea2338-7251-4b2c-9092-d12cdcd9b714" providerId="ADAL" clId="{CDD148A8-DE63-4107-B924-C7225B3FC518}" dt="2023-09-19T19:24:48.648" v="87"/>
        <pc:sldMkLst>
          <pc:docMk/>
          <pc:sldMk cId="1638782785" sldId="2147470972"/>
        </pc:sldMkLst>
      </pc:sldChg>
      <pc:sldChg chg="modSp del mod">
        <pc:chgData name="David Barnett" userId="67ea2338-7251-4b2c-9092-d12cdcd9b714" providerId="ADAL" clId="{CDD148A8-DE63-4107-B924-C7225B3FC518}" dt="2023-09-13T20:55:32.125" v="46" actId="2696"/>
        <pc:sldMkLst>
          <pc:docMk/>
          <pc:sldMk cId="3217559099" sldId="2147470972"/>
        </pc:sldMkLst>
        <pc:spChg chg="mod">
          <ac:chgData name="David Barnett" userId="67ea2338-7251-4b2c-9092-d12cdcd9b714" providerId="ADAL" clId="{CDD148A8-DE63-4107-B924-C7225B3FC518}" dt="2023-09-13T20:55:10.261" v="45" actId="255"/>
          <ac:spMkLst>
            <pc:docMk/>
            <pc:sldMk cId="3217559099" sldId="2147470972"/>
            <ac:spMk id="4" creationId="{00000000-0000-0000-0000-000000000000}"/>
          </ac:spMkLst>
        </pc:spChg>
      </pc:sldChg>
      <pc:sldChg chg="del">
        <pc:chgData name="David Barnett" userId="67ea2338-7251-4b2c-9092-d12cdcd9b714" providerId="ADAL" clId="{CDD148A8-DE63-4107-B924-C7225B3FC518}" dt="2023-09-15T16:02:50.724" v="62"/>
        <pc:sldMkLst>
          <pc:docMk/>
          <pc:sldMk cId="4092537746" sldId="2147470972"/>
        </pc:sldMkLst>
      </pc:sldChg>
      <pc:sldChg chg="new del">
        <pc:chgData name="David Barnett" userId="67ea2338-7251-4b2c-9092-d12cdcd9b714" providerId="ADAL" clId="{CDD148A8-DE63-4107-B924-C7225B3FC518}" dt="2023-09-19T20:37:22.056" v="88" actId="2696"/>
        <pc:sldMkLst>
          <pc:docMk/>
          <pc:sldMk cId="3738042746" sldId="2147470973"/>
        </pc:sldMkLst>
      </pc:sldChg>
      <pc:sldMasterChg chg="add del addSldLayout delSldLayout">
        <pc:chgData name="David Barnett" userId="67ea2338-7251-4b2c-9092-d12cdcd9b714" providerId="ADAL" clId="{CDD148A8-DE63-4107-B924-C7225B3FC518}" dt="2023-09-19T20:41:29.096" v="96" actId="2696"/>
        <pc:sldMasterMkLst>
          <pc:docMk/>
          <pc:sldMasterMk cId="2421874737" sldId="2147483724"/>
        </pc:sldMasterMkLst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143538301" sldId="2147483725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2316201404" sldId="2147483726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2640965203" sldId="2147483727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4086023515" sldId="2147483728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4005439719" sldId="2147483729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1981290616" sldId="2147483730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1528499258" sldId="2147483731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3073331489" sldId="2147483732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3034231032" sldId="2147483733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86123625" sldId="2147483734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1734916823" sldId="2147483735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431470679" sldId="2147483736"/>
          </pc:sldLayoutMkLst>
        </pc:sldLayoutChg>
        <pc:sldLayoutChg chg="add del">
          <pc:chgData name="David Barnett" userId="67ea2338-7251-4b2c-9092-d12cdcd9b714" providerId="ADAL" clId="{CDD148A8-DE63-4107-B924-C7225B3FC518}" dt="2023-09-19T20:41:29.096" v="96" actId="2696"/>
          <pc:sldLayoutMkLst>
            <pc:docMk/>
            <pc:sldMasterMk cId="2421874737" sldId="2147483724"/>
            <pc:sldLayoutMk cId="3461378210" sldId="2147483737"/>
          </pc:sldLayoutMkLst>
        </pc:sldLayoutChg>
      </pc:sldMasterChg>
      <pc:sldMasterChg chg="del delSldLayout">
        <pc:chgData name="David Barnett" userId="67ea2338-7251-4b2c-9092-d12cdcd9b714" providerId="ADAL" clId="{CDD148A8-DE63-4107-B924-C7225B3FC518}" dt="2023-09-13T20:54:17.830" v="39" actId="47"/>
        <pc:sldMasterMkLst>
          <pc:docMk/>
          <pc:sldMasterMk cId="3310508762" sldId="2147483738"/>
        </pc:sldMasterMkLst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2182709333" sldId="2147483739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2136815678" sldId="2147483740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3857596693" sldId="2147483741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960264414" sldId="2147483742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2194923736" sldId="2147483743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687839699" sldId="2147483744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138628655" sldId="2147483745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593855767" sldId="2147483746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1346134132" sldId="2147483747"/>
          </pc:sldLayoutMkLst>
        </pc:sldLayoutChg>
        <pc:sldLayoutChg chg="del">
          <pc:chgData name="David Barnett" userId="67ea2338-7251-4b2c-9092-d12cdcd9b714" providerId="ADAL" clId="{CDD148A8-DE63-4107-B924-C7225B3FC518}" dt="2023-09-13T20:54:17.830" v="39" actId="47"/>
          <pc:sldLayoutMkLst>
            <pc:docMk/>
            <pc:sldMasterMk cId="3310508762" sldId="2147483738"/>
            <pc:sldLayoutMk cId="1582778415" sldId="2147483748"/>
          </pc:sldLayoutMkLst>
        </pc:sldLayoutChg>
      </pc:sldMasterChg>
      <pc:sldMasterChg chg="del delSldLayout">
        <pc:chgData name="David Barnett" userId="67ea2338-7251-4b2c-9092-d12cdcd9b714" providerId="ADAL" clId="{CDD148A8-DE63-4107-B924-C7225B3FC518}" dt="2023-09-19T20:46:07.836" v="101" actId="2696"/>
        <pc:sldMasterMkLst>
          <pc:docMk/>
          <pc:sldMasterMk cId="4192639360" sldId="2147483738"/>
        </pc:sldMasterMkLst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4192639360" sldId="2147483738"/>
            <pc:sldLayoutMk cId="4222169584" sldId="2147483739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4192639360" sldId="2147483738"/>
            <pc:sldLayoutMk cId="1907641594" sldId="2147483740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4192639360" sldId="2147483738"/>
            <pc:sldLayoutMk cId="2403171698" sldId="2147483741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4192639360" sldId="2147483738"/>
            <pc:sldLayoutMk cId="2485874517" sldId="2147483742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4192639360" sldId="2147483738"/>
            <pc:sldLayoutMk cId="3921533798" sldId="2147483743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4192639360" sldId="2147483738"/>
            <pc:sldLayoutMk cId="1727253155" sldId="2147483744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4192639360" sldId="2147483738"/>
            <pc:sldLayoutMk cId="3827608362" sldId="2147483745"/>
          </pc:sldLayoutMkLst>
        </pc:sldLayoutChg>
      </pc:sldMasterChg>
      <pc:sldMasterChg chg="del delSldLayout">
        <pc:chgData name="David Barnett" userId="67ea2338-7251-4b2c-9092-d12cdcd9b714" providerId="ADAL" clId="{CDD148A8-DE63-4107-B924-C7225B3FC518}" dt="2023-09-19T20:46:07.836" v="101" actId="2696"/>
        <pc:sldMasterMkLst>
          <pc:docMk/>
          <pc:sldMasterMk cId="345151048" sldId="2147483746"/>
        </pc:sldMasterMkLst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345151048" sldId="2147483746"/>
            <pc:sldLayoutMk cId="905879052" sldId="2147483747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345151048" sldId="2147483746"/>
            <pc:sldLayoutMk cId="2859749183" sldId="2147483748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345151048" sldId="2147483746"/>
            <pc:sldLayoutMk cId="2198341336" sldId="2147483749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345151048" sldId="2147483746"/>
            <pc:sldLayoutMk cId="2738877861" sldId="2147483750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345151048" sldId="2147483746"/>
            <pc:sldLayoutMk cId="43614691" sldId="2147483751"/>
          </pc:sldLayoutMkLst>
        </pc:sldLayoutChg>
        <pc:sldLayoutChg chg="del">
          <pc:chgData name="David Barnett" userId="67ea2338-7251-4b2c-9092-d12cdcd9b714" providerId="ADAL" clId="{CDD148A8-DE63-4107-B924-C7225B3FC518}" dt="2023-09-19T20:46:07.836" v="101" actId="2696"/>
          <pc:sldLayoutMkLst>
            <pc:docMk/>
            <pc:sldMasterMk cId="345151048" sldId="2147483746"/>
            <pc:sldLayoutMk cId="2067737134" sldId="2147483752"/>
          </pc:sldLayoutMkLst>
        </pc:sldLayoutChg>
      </pc:sldMasterChg>
      <pc:sldMasterChg chg="del delSldLayout">
        <pc:chgData name="David Barnett" userId="67ea2338-7251-4b2c-9092-d12cdcd9b714" providerId="ADAL" clId="{CDD148A8-DE63-4107-B924-C7225B3FC518}" dt="2023-09-13T20:55:32.125" v="46" actId="2696"/>
        <pc:sldMasterMkLst>
          <pc:docMk/>
          <pc:sldMasterMk cId="4101686708" sldId="2147483746"/>
        </pc:sldMasterMkLst>
        <pc:sldLayoutChg chg="del">
          <pc:chgData name="David Barnett" userId="67ea2338-7251-4b2c-9092-d12cdcd9b714" providerId="ADAL" clId="{CDD148A8-DE63-4107-B924-C7225B3FC518}" dt="2023-09-13T20:55:32.125" v="46" actId="2696"/>
          <pc:sldLayoutMkLst>
            <pc:docMk/>
            <pc:sldMasterMk cId="4101686708" sldId="2147483746"/>
            <pc:sldLayoutMk cId="3129579988" sldId="2147483747"/>
          </pc:sldLayoutMkLst>
        </pc:sldLayoutChg>
        <pc:sldLayoutChg chg="del">
          <pc:chgData name="David Barnett" userId="67ea2338-7251-4b2c-9092-d12cdcd9b714" providerId="ADAL" clId="{CDD148A8-DE63-4107-B924-C7225B3FC518}" dt="2023-09-13T20:55:32.125" v="46" actId="2696"/>
          <pc:sldLayoutMkLst>
            <pc:docMk/>
            <pc:sldMasterMk cId="4101686708" sldId="2147483746"/>
            <pc:sldLayoutMk cId="2918424462" sldId="2147483748"/>
          </pc:sldLayoutMkLst>
        </pc:sldLayoutChg>
        <pc:sldLayoutChg chg="del">
          <pc:chgData name="David Barnett" userId="67ea2338-7251-4b2c-9092-d12cdcd9b714" providerId="ADAL" clId="{CDD148A8-DE63-4107-B924-C7225B3FC518}" dt="2023-09-13T20:55:32.125" v="46" actId="2696"/>
          <pc:sldLayoutMkLst>
            <pc:docMk/>
            <pc:sldMasterMk cId="4101686708" sldId="2147483746"/>
            <pc:sldLayoutMk cId="3638869030" sldId="2147483749"/>
          </pc:sldLayoutMkLst>
        </pc:sldLayoutChg>
        <pc:sldLayoutChg chg="del">
          <pc:chgData name="David Barnett" userId="67ea2338-7251-4b2c-9092-d12cdcd9b714" providerId="ADAL" clId="{CDD148A8-DE63-4107-B924-C7225B3FC518}" dt="2023-09-13T20:55:32.125" v="46" actId="2696"/>
          <pc:sldLayoutMkLst>
            <pc:docMk/>
            <pc:sldMasterMk cId="4101686708" sldId="2147483746"/>
            <pc:sldLayoutMk cId="3037988384" sldId="2147483750"/>
          </pc:sldLayoutMkLst>
        </pc:sldLayoutChg>
        <pc:sldLayoutChg chg="del">
          <pc:chgData name="David Barnett" userId="67ea2338-7251-4b2c-9092-d12cdcd9b714" providerId="ADAL" clId="{CDD148A8-DE63-4107-B924-C7225B3FC518}" dt="2023-09-13T20:55:32.125" v="46" actId="2696"/>
          <pc:sldLayoutMkLst>
            <pc:docMk/>
            <pc:sldMasterMk cId="4101686708" sldId="2147483746"/>
            <pc:sldLayoutMk cId="3075508685" sldId="2147483751"/>
          </pc:sldLayoutMkLst>
        </pc:sldLayoutChg>
        <pc:sldLayoutChg chg="del">
          <pc:chgData name="David Barnett" userId="67ea2338-7251-4b2c-9092-d12cdcd9b714" providerId="ADAL" clId="{CDD148A8-DE63-4107-B924-C7225B3FC518}" dt="2023-09-13T20:55:32.125" v="46" actId="2696"/>
          <pc:sldLayoutMkLst>
            <pc:docMk/>
            <pc:sldMasterMk cId="4101686708" sldId="2147483746"/>
            <pc:sldLayoutMk cId="280455415" sldId="2147483752"/>
          </pc:sldLayoutMkLst>
        </pc:sldLayoutChg>
      </pc:sldMasterChg>
    </pc:docChg>
  </pc:docChgLst>
  <pc:docChgLst>
    <pc:chgData name="David Barnett" userId="67ea2338-7251-4b2c-9092-d12cdcd9b714" providerId="ADAL" clId="{338CD330-DD2F-4B4F-A296-099ED5CBF5B9}"/>
    <pc:docChg chg="modSld">
      <pc:chgData name="David Barnett" userId="67ea2338-7251-4b2c-9092-d12cdcd9b714" providerId="ADAL" clId="{338CD330-DD2F-4B4F-A296-099ED5CBF5B9}" dt="2023-06-14T16:51:26.025" v="13" actId="20577"/>
      <pc:docMkLst>
        <pc:docMk/>
      </pc:docMkLst>
      <pc:sldChg chg="modSp mod">
        <pc:chgData name="David Barnett" userId="67ea2338-7251-4b2c-9092-d12cdcd9b714" providerId="ADAL" clId="{338CD330-DD2F-4B4F-A296-099ED5CBF5B9}" dt="2023-06-14T16:51:26.025" v="13" actId="20577"/>
        <pc:sldMkLst>
          <pc:docMk/>
          <pc:sldMk cId="756511463" sldId="315"/>
        </pc:sldMkLst>
        <pc:spChg chg="mod">
          <ac:chgData name="David Barnett" userId="67ea2338-7251-4b2c-9092-d12cdcd9b714" providerId="ADAL" clId="{338CD330-DD2F-4B4F-A296-099ED5CBF5B9}" dt="2023-06-14T16:51:26.025" v="13" actId="20577"/>
          <ac:spMkLst>
            <pc:docMk/>
            <pc:sldMk cId="756511463" sldId="315"/>
            <ac:spMk id="11" creationId="{00000000-0000-0000-0000-000000000000}"/>
          </ac:spMkLst>
        </pc:spChg>
      </pc:sldChg>
    </pc:docChg>
  </pc:docChgLst>
  <pc:docChgLst>
    <pc:chgData name="David Barnett" userId="67ea2338-7251-4b2c-9092-d12cdcd9b714" providerId="ADAL" clId="{D7A7F4C1-C288-4EC7-818D-B9305C99BE7D}"/>
    <pc:docChg chg="undo custSel addSld delSld modSld sldOrd">
      <pc:chgData name="David Barnett" userId="67ea2338-7251-4b2c-9092-d12cdcd9b714" providerId="ADAL" clId="{D7A7F4C1-C288-4EC7-818D-B9305C99BE7D}" dt="2023-07-31T19:26:12.631" v="1317" actId="1076"/>
      <pc:docMkLst>
        <pc:docMk/>
      </pc:docMkLst>
      <pc:sldChg chg="modSp mod">
        <pc:chgData name="David Barnett" userId="67ea2338-7251-4b2c-9092-d12cdcd9b714" providerId="ADAL" clId="{D7A7F4C1-C288-4EC7-818D-B9305C99BE7D}" dt="2023-07-20T20:24:03.708" v="142" actId="1076"/>
        <pc:sldMkLst>
          <pc:docMk/>
          <pc:sldMk cId="3422610159" sldId="264"/>
        </pc:sldMkLst>
        <pc:picChg chg="mod">
          <ac:chgData name="David Barnett" userId="67ea2338-7251-4b2c-9092-d12cdcd9b714" providerId="ADAL" clId="{D7A7F4C1-C288-4EC7-818D-B9305C99BE7D}" dt="2023-07-20T20:24:03.708" v="142" actId="1076"/>
          <ac:picMkLst>
            <pc:docMk/>
            <pc:sldMk cId="3422610159" sldId="264"/>
            <ac:picMk id="6" creationId="{79397EFD-BA9D-460D-A009-3CB8DB8C1280}"/>
          </ac:picMkLst>
        </pc:picChg>
      </pc:sldChg>
      <pc:sldChg chg="modSp mod">
        <pc:chgData name="David Barnett" userId="67ea2338-7251-4b2c-9092-d12cdcd9b714" providerId="ADAL" clId="{D7A7F4C1-C288-4EC7-818D-B9305C99BE7D}" dt="2023-07-20T20:34:29.705" v="217" actId="13926"/>
        <pc:sldMkLst>
          <pc:docMk/>
          <pc:sldMk cId="4078875360" sldId="274"/>
        </pc:sldMkLst>
        <pc:spChg chg="mod">
          <ac:chgData name="David Barnett" userId="67ea2338-7251-4b2c-9092-d12cdcd9b714" providerId="ADAL" clId="{D7A7F4C1-C288-4EC7-818D-B9305C99BE7D}" dt="2023-07-20T20:34:29.705" v="217" actId="13926"/>
          <ac:spMkLst>
            <pc:docMk/>
            <pc:sldMk cId="4078875360" sldId="274"/>
            <ac:spMk id="11" creationId="{00000000-0000-0000-0000-000000000000}"/>
          </ac:spMkLst>
        </pc:spChg>
      </pc:sldChg>
      <pc:sldChg chg="del">
        <pc:chgData name="David Barnett" userId="67ea2338-7251-4b2c-9092-d12cdcd9b714" providerId="ADAL" clId="{D7A7F4C1-C288-4EC7-818D-B9305C99BE7D}" dt="2023-07-21T14:37:28.511" v="326" actId="2696"/>
        <pc:sldMkLst>
          <pc:docMk/>
          <pc:sldMk cId="107840089" sldId="278"/>
        </pc:sldMkLst>
      </pc:sldChg>
      <pc:sldChg chg="modSp mod">
        <pc:chgData name="David Barnett" userId="67ea2338-7251-4b2c-9092-d12cdcd9b714" providerId="ADAL" clId="{D7A7F4C1-C288-4EC7-818D-B9305C99BE7D}" dt="2023-07-21T16:15:41.434" v="420" actId="13926"/>
        <pc:sldMkLst>
          <pc:docMk/>
          <pc:sldMk cId="3031070980" sldId="281"/>
        </pc:sldMkLst>
        <pc:spChg chg="mod">
          <ac:chgData name="David Barnett" userId="67ea2338-7251-4b2c-9092-d12cdcd9b714" providerId="ADAL" clId="{D7A7F4C1-C288-4EC7-818D-B9305C99BE7D}" dt="2023-07-21T16:15:41.434" v="420" actId="13926"/>
          <ac:spMkLst>
            <pc:docMk/>
            <pc:sldMk cId="3031070980" sldId="281"/>
            <ac:spMk id="17" creationId="{54212F8C-5185-49FB-9388-F7065658118E}"/>
          </ac:spMkLst>
        </pc:spChg>
        <pc:spChg chg="mod">
          <ac:chgData name="David Barnett" userId="67ea2338-7251-4b2c-9092-d12cdcd9b714" providerId="ADAL" clId="{D7A7F4C1-C288-4EC7-818D-B9305C99BE7D}" dt="2023-07-20T20:29:51.289" v="155" actId="400"/>
          <ac:spMkLst>
            <pc:docMk/>
            <pc:sldMk cId="3031070980" sldId="281"/>
            <ac:spMk id="18" creationId="{E204F49E-C244-4C2A-AA01-A08671E78DEB}"/>
          </ac:spMkLst>
        </pc:spChg>
      </pc:sldChg>
      <pc:sldChg chg="modSp mod">
        <pc:chgData name="David Barnett" userId="67ea2338-7251-4b2c-9092-d12cdcd9b714" providerId="ADAL" clId="{D7A7F4C1-C288-4EC7-818D-B9305C99BE7D}" dt="2023-07-21T16:16:15.142" v="422" actId="400"/>
        <pc:sldMkLst>
          <pc:docMk/>
          <pc:sldMk cId="1388167055" sldId="282"/>
        </pc:sldMkLst>
        <pc:spChg chg="mod">
          <ac:chgData name="David Barnett" userId="67ea2338-7251-4b2c-9092-d12cdcd9b714" providerId="ADAL" clId="{D7A7F4C1-C288-4EC7-818D-B9305C99BE7D}" dt="2023-07-21T16:16:15.142" v="422" actId="400"/>
          <ac:spMkLst>
            <pc:docMk/>
            <pc:sldMk cId="1388167055" sldId="282"/>
            <ac:spMk id="3" creationId="{6F26759B-2809-458B-80F2-57DEAED96C47}"/>
          </ac:spMkLst>
        </pc:spChg>
      </pc:sldChg>
      <pc:sldChg chg="modSp mod">
        <pc:chgData name="David Barnett" userId="67ea2338-7251-4b2c-9092-d12cdcd9b714" providerId="ADAL" clId="{D7A7F4C1-C288-4EC7-818D-B9305C99BE7D}" dt="2023-07-24T15:58:51.647" v="463" actId="13926"/>
        <pc:sldMkLst>
          <pc:docMk/>
          <pc:sldMk cId="3253619060" sldId="307"/>
        </pc:sldMkLst>
        <pc:spChg chg="mod">
          <ac:chgData name="David Barnett" userId="67ea2338-7251-4b2c-9092-d12cdcd9b714" providerId="ADAL" clId="{D7A7F4C1-C288-4EC7-818D-B9305C99BE7D}" dt="2023-07-24T15:58:51.647" v="463" actId="13926"/>
          <ac:spMkLst>
            <pc:docMk/>
            <pc:sldMk cId="3253619060" sldId="307"/>
            <ac:spMk id="3" creationId="{31A95EA2-E619-40FB-AD7F-521B3A8B11B8}"/>
          </ac:spMkLst>
        </pc:spChg>
      </pc:sldChg>
      <pc:sldChg chg="modSp mod">
        <pc:chgData name="David Barnett" userId="67ea2338-7251-4b2c-9092-d12cdcd9b714" providerId="ADAL" clId="{D7A7F4C1-C288-4EC7-818D-B9305C99BE7D}" dt="2023-07-24T16:28:13.801" v="1219" actId="400"/>
        <pc:sldMkLst>
          <pc:docMk/>
          <pc:sldMk cId="3138825664" sldId="308"/>
        </pc:sldMkLst>
        <pc:spChg chg="mod">
          <ac:chgData name="David Barnett" userId="67ea2338-7251-4b2c-9092-d12cdcd9b714" providerId="ADAL" clId="{D7A7F4C1-C288-4EC7-818D-B9305C99BE7D}" dt="2023-07-24T16:28:13.801" v="1219" actId="400"/>
          <ac:spMkLst>
            <pc:docMk/>
            <pc:sldMk cId="3138825664" sldId="308"/>
            <ac:spMk id="3" creationId="{BF386CF2-6E7D-4CFA-831F-AF4E67064315}"/>
          </ac:spMkLst>
        </pc:spChg>
      </pc:sldChg>
      <pc:sldChg chg="del">
        <pc:chgData name="David Barnett" userId="67ea2338-7251-4b2c-9092-d12cdcd9b714" providerId="ADAL" clId="{D7A7F4C1-C288-4EC7-818D-B9305C99BE7D}" dt="2023-07-21T14:45:21.334" v="327" actId="2696"/>
        <pc:sldMkLst>
          <pc:docMk/>
          <pc:sldMk cId="4021928419" sldId="313"/>
        </pc:sldMkLst>
      </pc:sldChg>
      <pc:sldChg chg="modSp mod">
        <pc:chgData name="David Barnett" userId="67ea2338-7251-4b2c-9092-d12cdcd9b714" providerId="ADAL" clId="{D7A7F4C1-C288-4EC7-818D-B9305C99BE7D}" dt="2023-07-24T15:57:08.747" v="461" actId="20577"/>
        <pc:sldMkLst>
          <pc:docMk/>
          <pc:sldMk cId="756511463" sldId="315"/>
        </pc:sldMkLst>
        <pc:spChg chg="mod">
          <ac:chgData name="David Barnett" userId="67ea2338-7251-4b2c-9092-d12cdcd9b714" providerId="ADAL" clId="{D7A7F4C1-C288-4EC7-818D-B9305C99BE7D}" dt="2023-07-24T15:57:08.747" v="461" actId="20577"/>
          <ac:spMkLst>
            <pc:docMk/>
            <pc:sldMk cId="756511463" sldId="315"/>
            <ac:spMk id="11" creationId="{00000000-0000-0000-0000-000000000000}"/>
          </ac:spMkLst>
        </pc:spChg>
      </pc:sldChg>
      <pc:sldChg chg="modSp mod">
        <pc:chgData name="David Barnett" userId="67ea2338-7251-4b2c-9092-d12cdcd9b714" providerId="ADAL" clId="{D7A7F4C1-C288-4EC7-818D-B9305C99BE7D}" dt="2023-07-07T15:48:31.871" v="139" actId="1076"/>
        <pc:sldMkLst>
          <pc:docMk/>
          <pc:sldMk cId="1735986496" sldId="317"/>
        </pc:sldMkLst>
        <pc:picChg chg="mod">
          <ac:chgData name="David Barnett" userId="67ea2338-7251-4b2c-9092-d12cdcd9b714" providerId="ADAL" clId="{D7A7F4C1-C288-4EC7-818D-B9305C99BE7D}" dt="2023-07-07T15:48:31.871" v="139" actId="1076"/>
          <ac:picMkLst>
            <pc:docMk/>
            <pc:sldMk cId="1735986496" sldId="317"/>
            <ac:picMk id="8" creationId="{7C044140-9E89-4AA6-BE0C-2E759C97042C}"/>
          </ac:picMkLst>
        </pc:picChg>
      </pc:sldChg>
      <pc:sldChg chg="addSp delSp modSp mod">
        <pc:chgData name="David Barnett" userId="67ea2338-7251-4b2c-9092-d12cdcd9b714" providerId="ADAL" clId="{D7A7F4C1-C288-4EC7-818D-B9305C99BE7D}" dt="2023-07-21T14:00:16.849" v="325" actId="20577"/>
        <pc:sldMkLst>
          <pc:docMk/>
          <pc:sldMk cId="1879728385" sldId="318"/>
        </pc:sldMkLst>
        <pc:spChg chg="add mod">
          <ac:chgData name="David Barnett" userId="67ea2338-7251-4b2c-9092-d12cdcd9b714" providerId="ADAL" clId="{D7A7F4C1-C288-4EC7-818D-B9305C99BE7D}" dt="2023-07-20T22:15:13.605" v="277" actId="207"/>
          <ac:spMkLst>
            <pc:docMk/>
            <pc:sldMk cId="1879728385" sldId="318"/>
            <ac:spMk id="6" creationId="{888FB764-1C69-3DFC-7795-651F788F2068}"/>
          </ac:spMkLst>
        </pc:spChg>
        <pc:spChg chg="mod">
          <ac:chgData name="David Barnett" userId="67ea2338-7251-4b2c-9092-d12cdcd9b714" providerId="ADAL" clId="{D7A7F4C1-C288-4EC7-818D-B9305C99BE7D}" dt="2023-07-21T13:34:24.930" v="320" actId="6549"/>
          <ac:spMkLst>
            <pc:docMk/>
            <pc:sldMk cId="1879728385" sldId="318"/>
            <ac:spMk id="10" creationId="{00000000-0000-0000-0000-000000000000}"/>
          </ac:spMkLst>
        </pc:spChg>
        <pc:spChg chg="del mod">
          <ac:chgData name="David Barnett" userId="67ea2338-7251-4b2c-9092-d12cdcd9b714" providerId="ADAL" clId="{D7A7F4C1-C288-4EC7-818D-B9305C99BE7D}" dt="2023-07-20T22:11:33.452" v="235" actId="21"/>
          <ac:spMkLst>
            <pc:docMk/>
            <pc:sldMk cId="1879728385" sldId="318"/>
            <ac:spMk id="12" creationId="{96A5C2FE-E687-4BF2-BB71-47BB18294998}"/>
          </ac:spMkLst>
        </pc:spChg>
        <pc:spChg chg="add mod">
          <ac:chgData name="David Barnett" userId="67ea2338-7251-4b2c-9092-d12cdcd9b714" providerId="ADAL" clId="{D7A7F4C1-C288-4EC7-818D-B9305C99BE7D}" dt="2023-07-20T22:15:21.402" v="278" actId="207"/>
          <ac:spMkLst>
            <pc:docMk/>
            <pc:sldMk cId="1879728385" sldId="318"/>
            <ac:spMk id="13" creationId="{DBA278F0-A2B5-162E-00FB-FD6B4E7ECBBB}"/>
          </ac:spMkLst>
        </pc:spChg>
        <pc:spChg chg="add mod">
          <ac:chgData name="David Barnett" userId="67ea2338-7251-4b2c-9092-d12cdcd9b714" providerId="ADAL" clId="{D7A7F4C1-C288-4EC7-818D-B9305C99BE7D}" dt="2023-07-21T14:00:16.849" v="325" actId="20577"/>
          <ac:spMkLst>
            <pc:docMk/>
            <pc:sldMk cId="1879728385" sldId="318"/>
            <ac:spMk id="14" creationId="{B09D6AD3-6BB9-75B6-CBEE-B588D70A96F2}"/>
          </ac:spMkLst>
        </pc:spChg>
        <pc:picChg chg="add mod">
          <ac:chgData name="David Barnett" userId="67ea2338-7251-4b2c-9092-d12cdcd9b714" providerId="ADAL" clId="{D7A7F4C1-C288-4EC7-818D-B9305C99BE7D}" dt="2023-07-20T22:15:57.517" v="281" actId="1076"/>
          <ac:picMkLst>
            <pc:docMk/>
            <pc:sldMk cId="1879728385" sldId="318"/>
            <ac:picMk id="3" creationId="{551675AD-340F-9D83-0A14-67E36A7912B0}"/>
          </ac:picMkLst>
        </pc:picChg>
        <pc:picChg chg="add del mod">
          <ac:chgData name="David Barnett" userId="67ea2338-7251-4b2c-9092-d12cdcd9b714" providerId="ADAL" clId="{D7A7F4C1-C288-4EC7-818D-B9305C99BE7D}" dt="2023-07-21T13:33:46.062" v="317" actId="478"/>
          <ac:picMkLst>
            <pc:docMk/>
            <pc:sldMk cId="1879728385" sldId="318"/>
            <ac:picMk id="4" creationId="{3687E630-9F29-2AB1-862A-D708F8183D9C}"/>
          </ac:picMkLst>
        </pc:picChg>
        <pc:picChg chg="del">
          <ac:chgData name="David Barnett" userId="67ea2338-7251-4b2c-9092-d12cdcd9b714" providerId="ADAL" clId="{D7A7F4C1-C288-4EC7-818D-B9305C99BE7D}" dt="2023-07-20T21:54:08.889" v="219" actId="478"/>
          <ac:picMkLst>
            <pc:docMk/>
            <pc:sldMk cId="1879728385" sldId="318"/>
            <ac:picMk id="5" creationId="{8F128D41-A3C9-4B35-90CA-560182AC6C8C}"/>
          </ac:picMkLst>
        </pc:picChg>
        <pc:picChg chg="add del mod">
          <ac:chgData name="David Barnett" userId="67ea2338-7251-4b2c-9092-d12cdcd9b714" providerId="ADAL" clId="{D7A7F4C1-C288-4EC7-818D-B9305C99BE7D}" dt="2023-07-20T22:14:17.832" v="259" actId="478"/>
          <ac:picMkLst>
            <pc:docMk/>
            <pc:sldMk cId="1879728385" sldId="318"/>
            <ac:picMk id="11" creationId="{9B150375-37D9-DE65-DC8A-A0409F85633E}"/>
          </ac:picMkLst>
        </pc:picChg>
      </pc:sldChg>
      <pc:sldChg chg="modSp mod">
        <pc:chgData name="David Barnett" userId="67ea2338-7251-4b2c-9092-d12cdcd9b714" providerId="ADAL" clId="{D7A7F4C1-C288-4EC7-818D-B9305C99BE7D}" dt="2023-07-31T19:26:12.631" v="1317" actId="1076"/>
        <pc:sldMkLst>
          <pc:docMk/>
          <pc:sldMk cId="664807966" sldId="2145706815"/>
        </pc:sldMkLst>
        <pc:picChg chg="mod">
          <ac:chgData name="David Barnett" userId="67ea2338-7251-4b2c-9092-d12cdcd9b714" providerId="ADAL" clId="{D7A7F4C1-C288-4EC7-818D-B9305C99BE7D}" dt="2023-07-31T19:26:12.631" v="1317" actId="1076"/>
          <ac:picMkLst>
            <pc:docMk/>
            <pc:sldMk cId="664807966" sldId="2145706815"/>
            <ac:picMk id="4" creationId="{3CEFC6E2-88EB-9490-3466-49B1CEB861A2}"/>
          </ac:picMkLst>
        </pc:picChg>
      </pc:sldChg>
      <pc:sldChg chg="addSp delSp modSp new del mod setBg">
        <pc:chgData name="David Barnett" userId="67ea2338-7251-4b2c-9092-d12cdcd9b714" providerId="ADAL" clId="{D7A7F4C1-C288-4EC7-818D-B9305C99BE7D}" dt="2023-07-24T16:26:37.306" v="1216" actId="2696"/>
        <pc:sldMkLst>
          <pc:docMk/>
          <pc:sldMk cId="927387836" sldId="2145706818"/>
        </pc:sldMkLst>
        <pc:spChg chg="del">
          <ac:chgData name="David Barnett" userId="67ea2338-7251-4b2c-9092-d12cdcd9b714" providerId="ADAL" clId="{D7A7F4C1-C288-4EC7-818D-B9305C99BE7D}" dt="2023-07-21T14:54:31.137" v="329" actId="478"/>
          <ac:spMkLst>
            <pc:docMk/>
            <pc:sldMk cId="927387836" sldId="2145706818"/>
            <ac:spMk id="2" creationId="{6C876BAD-D825-E68A-B685-4A3B931E9145}"/>
          </ac:spMkLst>
        </pc:spChg>
        <pc:spChg chg="del">
          <ac:chgData name="David Barnett" userId="67ea2338-7251-4b2c-9092-d12cdcd9b714" providerId="ADAL" clId="{D7A7F4C1-C288-4EC7-818D-B9305C99BE7D}" dt="2023-07-21T14:54:32.974" v="330" actId="478"/>
          <ac:spMkLst>
            <pc:docMk/>
            <pc:sldMk cId="927387836" sldId="2145706818"/>
            <ac:spMk id="3" creationId="{5759A711-EC07-3A39-8BD9-D8EF6D24A8CC}"/>
          </ac:spMkLst>
        </pc:spChg>
        <pc:spChg chg="mod">
          <ac:chgData name="David Barnett" userId="67ea2338-7251-4b2c-9092-d12cdcd9b714" providerId="ADAL" clId="{D7A7F4C1-C288-4EC7-818D-B9305C99BE7D}" dt="2023-07-21T14:55:16.021" v="337" actId="26606"/>
          <ac:spMkLst>
            <pc:docMk/>
            <pc:sldMk cId="927387836" sldId="2145706818"/>
            <ac:spMk id="4" creationId="{2B063D56-667E-23FA-8D27-4E93270E82B4}"/>
          </ac:spMkLst>
        </pc:spChg>
        <pc:spChg chg="mod">
          <ac:chgData name="David Barnett" userId="67ea2338-7251-4b2c-9092-d12cdcd9b714" providerId="ADAL" clId="{D7A7F4C1-C288-4EC7-818D-B9305C99BE7D}" dt="2023-07-21T14:55:16.021" v="337" actId="26606"/>
          <ac:spMkLst>
            <pc:docMk/>
            <pc:sldMk cId="927387836" sldId="2145706818"/>
            <ac:spMk id="5" creationId="{B20DBA1A-1019-E904-034F-937C0C2416FF}"/>
          </ac:spMkLst>
        </pc:spChg>
        <pc:spChg chg="mod">
          <ac:chgData name="David Barnett" userId="67ea2338-7251-4b2c-9092-d12cdcd9b714" providerId="ADAL" clId="{D7A7F4C1-C288-4EC7-818D-B9305C99BE7D}" dt="2023-07-21T14:55:16.021" v="337" actId="26606"/>
          <ac:spMkLst>
            <pc:docMk/>
            <pc:sldMk cId="927387836" sldId="2145706818"/>
            <ac:spMk id="6" creationId="{8649E765-4209-1454-7246-152AD5F144EE}"/>
          </ac:spMkLst>
        </pc:spChg>
        <pc:spChg chg="add del">
          <ac:chgData name="David Barnett" userId="67ea2338-7251-4b2c-9092-d12cdcd9b714" providerId="ADAL" clId="{D7A7F4C1-C288-4EC7-818D-B9305C99BE7D}" dt="2023-07-21T14:55:16.021" v="337" actId="26606"/>
          <ac:spMkLst>
            <pc:docMk/>
            <pc:sldMk cId="927387836" sldId="2145706818"/>
            <ac:spMk id="13" creationId="{42A4FC2C-047E-45A5-965D-8E1E3BF09BC6}"/>
          </ac:spMkLst>
        </pc:spChg>
        <pc:spChg chg="add del mod">
          <ac:chgData name="David Barnett" userId="67ea2338-7251-4b2c-9092-d12cdcd9b714" providerId="ADAL" clId="{D7A7F4C1-C288-4EC7-818D-B9305C99BE7D}" dt="2023-07-21T15:03:42.956" v="366"/>
          <ac:spMkLst>
            <pc:docMk/>
            <pc:sldMk cId="927387836" sldId="2145706818"/>
            <ac:spMk id="14" creationId="{5423E20D-CB11-B898-2474-970325C7846B}"/>
          </ac:spMkLst>
        </pc:spChg>
        <pc:spChg chg="add del mod">
          <ac:chgData name="David Barnett" userId="67ea2338-7251-4b2c-9092-d12cdcd9b714" providerId="ADAL" clId="{D7A7F4C1-C288-4EC7-818D-B9305C99BE7D}" dt="2023-07-21T15:03:57.736" v="369"/>
          <ac:spMkLst>
            <pc:docMk/>
            <pc:sldMk cId="927387836" sldId="2145706818"/>
            <ac:spMk id="15" creationId="{436767B4-4DC0-5698-4C4E-8B03218FBDAA}"/>
          </ac:spMkLst>
        </pc:spChg>
        <pc:spChg chg="add mod">
          <ac:chgData name="David Barnett" userId="67ea2338-7251-4b2c-9092-d12cdcd9b714" providerId="ADAL" clId="{D7A7F4C1-C288-4EC7-818D-B9305C99BE7D}" dt="2023-07-21T15:06:23.151" v="396" actId="1076"/>
          <ac:spMkLst>
            <pc:docMk/>
            <pc:sldMk cId="927387836" sldId="2145706818"/>
            <ac:spMk id="16" creationId="{27A857AF-8B04-0AEE-D702-64E4441CDD2B}"/>
          </ac:spMkLst>
        </pc:spChg>
        <pc:picChg chg="add mod ord">
          <ac:chgData name="David Barnett" userId="67ea2338-7251-4b2c-9092-d12cdcd9b714" providerId="ADAL" clId="{D7A7F4C1-C288-4EC7-818D-B9305C99BE7D}" dt="2023-07-21T15:06:03.962" v="394" actId="1076"/>
          <ac:picMkLst>
            <pc:docMk/>
            <pc:sldMk cId="927387836" sldId="2145706818"/>
            <ac:picMk id="8" creationId="{3A24291C-0908-A76B-9D71-EE4B765AB8ED}"/>
          </ac:picMkLst>
        </pc:picChg>
        <pc:picChg chg="add del mod">
          <ac:chgData name="David Barnett" userId="67ea2338-7251-4b2c-9092-d12cdcd9b714" providerId="ADAL" clId="{D7A7F4C1-C288-4EC7-818D-B9305C99BE7D}" dt="2023-07-21T15:00:16.496" v="345" actId="478"/>
          <ac:picMkLst>
            <pc:docMk/>
            <pc:sldMk cId="927387836" sldId="2145706818"/>
            <ac:picMk id="10" creationId="{49A94124-7747-0C23-F4F0-7F8B34EAF78C}"/>
          </ac:picMkLst>
        </pc:picChg>
        <pc:picChg chg="add mod">
          <ac:chgData name="David Barnett" userId="67ea2338-7251-4b2c-9092-d12cdcd9b714" providerId="ADAL" clId="{D7A7F4C1-C288-4EC7-818D-B9305C99BE7D}" dt="2023-07-21T15:06:11.503" v="395" actId="1076"/>
          <ac:picMkLst>
            <pc:docMk/>
            <pc:sldMk cId="927387836" sldId="2145706818"/>
            <ac:picMk id="12" creationId="{4AD34BF3-7DDE-34F1-4063-2B30FA4815FC}"/>
          </ac:picMkLst>
        </pc:picChg>
      </pc:sldChg>
      <pc:sldChg chg="del">
        <pc:chgData name="David Barnett" userId="67ea2338-7251-4b2c-9092-d12cdcd9b714" providerId="ADAL" clId="{D7A7F4C1-C288-4EC7-818D-B9305C99BE7D}" dt="2023-07-24T16:27:23.667" v="1217"/>
        <pc:sldMkLst>
          <pc:docMk/>
          <pc:sldMk cId="4090877358" sldId="2145706818"/>
        </pc:sldMkLst>
      </pc:sldChg>
      <pc:sldChg chg="del">
        <pc:chgData name="David Barnett" userId="67ea2338-7251-4b2c-9092-d12cdcd9b714" providerId="ADAL" clId="{D7A7F4C1-C288-4EC7-818D-B9305C99BE7D}" dt="2023-07-24T16:06:19.788" v="465"/>
        <pc:sldMkLst>
          <pc:docMk/>
          <pc:sldMk cId="205994000" sldId="2145706909"/>
        </pc:sldMkLst>
      </pc:sldChg>
      <pc:sldChg chg="del">
        <pc:chgData name="David Barnett" userId="67ea2338-7251-4b2c-9092-d12cdcd9b714" providerId="ADAL" clId="{D7A7F4C1-C288-4EC7-818D-B9305C99BE7D}" dt="2023-07-24T16:06:19.788" v="465"/>
        <pc:sldMkLst>
          <pc:docMk/>
          <pc:sldMk cId="3845201631" sldId="2145706910"/>
        </pc:sldMkLst>
      </pc:sldChg>
      <pc:sldChg chg="del">
        <pc:chgData name="David Barnett" userId="67ea2338-7251-4b2c-9092-d12cdcd9b714" providerId="ADAL" clId="{D7A7F4C1-C288-4EC7-818D-B9305C99BE7D}" dt="2023-07-24T16:06:19.788" v="465"/>
        <pc:sldMkLst>
          <pc:docMk/>
          <pc:sldMk cId="1255044983" sldId="2145706913"/>
        </pc:sldMkLst>
      </pc:sldChg>
      <pc:sldChg chg="delSp modSp del mod ord">
        <pc:chgData name="David Barnett" userId="67ea2338-7251-4b2c-9092-d12cdcd9b714" providerId="ADAL" clId="{D7A7F4C1-C288-4EC7-818D-B9305C99BE7D}" dt="2023-07-24T16:31:39.062" v="1315" actId="1076"/>
        <pc:sldMkLst>
          <pc:docMk/>
          <pc:sldMk cId="3432318038" sldId="2145707355"/>
        </pc:sldMkLst>
        <pc:spChg chg="del">
          <ac:chgData name="David Barnett" userId="67ea2338-7251-4b2c-9092-d12cdcd9b714" providerId="ADAL" clId="{D7A7F4C1-C288-4EC7-818D-B9305C99BE7D}" dt="2023-07-24T16:15:12.787" v="555" actId="478"/>
          <ac:spMkLst>
            <pc:docMk/>
            <pc:sldMk cId="3432318038" sldId="2145707355"/>
            <ac:spMk id="3" creationId="{7B293CF7-ECCF-D614-8B97-2F39C6C03645}"/>
          </ac:spMkLst>
        </pc:spChg>
        <pc:spChg chg="mod">
          <ac:chgData name="David Barnett" userId="67ea2338-7251-4b2c-9092-d12cdcd9b714" providerId="ADAL" clId="{D7A7F4C1-C288-4EC7-818D-B9305C99BE7D}" dt="2023-07-24T16:31:22.588" v="1313" actId="1076"/>
          <ac:spMkLst>
            <pc:docMk/>
            <pc:sldMk cId="3432318038" sldId="2145707355"/>
            <ac:spMk id="7" creationId="{F4F0BC65-5B0C-86AE-2490-3CF3BDF5423C}"/>
          </ac:spMkLst>
        </pc:spChg>
        <pc:spChg chg="mod">
          <ac:chgData name="David Barnett" userId="67ea2338-7251-4b2c-9092-d12cdcd9b714" providerId="ADAL" clId="{D7A7F4C1-C288-4EC7-818D-B9305C99BE7D}" dt="2023-07-24T16:31:26.522" v="1314" actId="1076"/>
          <ac:spMkLst>
            <pc:docMk/>
            <pc:sldMk cId="3432318038" sldId="2145707355"/>
            <ac:spMk id="11" creationId="{B7F85200-69E6-5EAD-0751-24C9C813DF25}"/>
          </ac:spMkLst>
        </pc:spChg>
        <pc:picChg chg="mod">
          <ac:chgData name="David Barnett" userId="67ea2338-7251-4b2c-9092-d12cdcd9b714" providerId="ADAL" clId="{D7A7F4C1-C288-4EC7-818D-B9305C99BE7D}" dt="2023-07-24T16:31:39.062" v="1315" actId="1076"/>
          <ac:picMkLst>
            <pc:docMk/>
            <pc:sldMk cId="3432318038" sldId="2145707355"/>
            <ac:picMk id="6" creationId="{B0B43457-82FB-22B3-D828-57103E866BAF}"/>
          </ac:picMkLst>
        </pc:picChg>
      </pc:sldChg>
      <pc:sldChg chg="del">
        <pc:chgData name="David Barnett" userId="67ea2338-7251-4b2c-9092-d12cdcd9b714" providerId="ADAL" clId="{D7A7F4C1-C288-4EC7-818D-B9305C99BE7D}" dt="2023-07-24T16:06:19.788" v="465"/>
        <pc:sldMkLst>
          <pc:docMk/>
          <pc:sldMk cId="2095644065" sldId="21474709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7A87-F39B-4951-A690-880D769AA9D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BE53F-44B1-48BE-AA04-5C2792DA0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3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49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BE53F-44B1-48BE-AA04-5C2792DA0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98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23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BE53F-44B1-48BE-AA04-5C2792DA0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779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23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23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05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0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43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83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1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LOCKED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BE53F-44B1-48BE-AA04-5C2792DA0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72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BE53F-44B1-48BE-AA04-5C2792DA0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233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Rebate paid to MDPCI and distributed to members- current run rate approaching 200K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63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68EE7-02A3-4E4E-95BC-61B2FBE913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215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68EE7-02A3-4E4E-95BC-61B2FBE913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58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BE53F-44B1-48BE-AA04-5C2792DA0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28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8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3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0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0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09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LOCKED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BE53F-44B1-48BE-AA04-5C2792DA0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89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BE53F-44B1-48BE-AA04-5C2792DA08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27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BE53F-44B1-48BE-AA04-5C2792DA0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5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219834"/>
            <a:ext cx="4089400" cy="1608967"/>
          </a:xfrm>
        </p:spPr>
        <p:txBody>
          <a:bodyPr anchor="t">
            <a:normAutofit/>
          </a:bodyPr>
          <a:lstStyle>
            <a:lvl1pPr algn="r"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E0AEC4-A750-4BFB-AC6A-AE0697296118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9220200" y="219834"/>
            <a:ext cx="2744788" cy="160896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Company Logo</a:t>
            </a:r>
          </a:p>
        </p:txBody>
      </p:sp>
    </p:spTree>
    <p:extLst>
      <p:ext uri="{BB962C8B-B14F-4D97-AF65-F5344CB8AC3E}">
        <p14:creationId xmlns:p14="http://schemas.microsoft.com/office/powerpoint/2010/main" val="79876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2000"/>
            <a:ext cx="3932237" cy="1295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1F4DC24-A607-4248-83F8-EF15319B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4992E2-AC84-4B65-A3A3-16FFE4EA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B0627C5-7864-4705-8BE4-DB7D61EA9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3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762000"/>
            <a:ext cx="11567160" cy="9286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BC7F01-ABEB-454C-8932-DA3F27B7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FEEA06-5FA6-41B6-925B-FBBD046F5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026B3B-B424-4CA0-BED1-0922A898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1573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838199"/>
            <a:ext cx="2628900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F583CB-7F48-43EA-AED2-2E6977E1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E59108-4209-4EF2-A361-8166D694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9284B7-35D7-4B24-BD84-3A9BE0CA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9425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0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65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23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39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90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9" y="1278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9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63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331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31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23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16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F2E1-86C5-47CC-A66C-BDC3FBAB20A0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404A-9217-4635-8A0B-4510F8623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70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8E1A4-7EA1-504D-9246-CF7AC9CDE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D7707C-0A17-4218-8360-163BCD5569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336D9B-7257-DE46-91BE-98F38964F7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524000"/>
            <a:ext cx="11379200" cy="4572000"/>
          </a:xfr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C95356-B25C-0F44-8F31-E7A79F6F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37821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762000"/>
            <a:ext cx="11567160" cy="9286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1825625"/>
            <a:ext cx="1156716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06F20F-B23A-44CD-BD16-558B245A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439869-BCC9-434E-BF06-EA9C48EA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874709-E202-4940-9F82-B4A85203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1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F80788-3C30-4758-B156-AB746B79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2802D1-5D5E-4216-8F27-3F22AE33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DC0D44-0CA3-4C44-ADCC-F074620D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4204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762000"/>
            <a:ext cx="11567160" cy="9286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2420" y="1825625"/>
            <a:ext cx="570738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0738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934E21F-031D-41C8-B43D-5CF88BC6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6ACAD5-64F6-4632-B898-E475971AA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27AF96-FC97-4667-AF64-D9400B41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4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08" y="762000"/>
            <a:ext cx="11567160" cy="9286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008" y="1681163"/>
            <a:ext cx="56835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008" y="2505075"/>
            <a:ext cx="568356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089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0896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206086F-25F1-4E05-A7FA-5663B570F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A7948E7-8A18-4949-97B1-BCFD307C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3E0640B-5425-4E48-A6DB-A3016B65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3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762000"/>
            <a:ext cx="11567160" cy="9286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C0E003-99F4-4190-A9A9-920BED91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3520C1-9E93-422A-B87F-5EB0503E1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DC86E8-15E9-491D-AC1B-C0B7F998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6564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BF4DF7-B1B8-498D-88BF-B6A99835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796F4C-85C5-4689-A94B-B2D07E9D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6D99CC-2148-47FD-AFAB-B1E5E114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76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2000"/>
            <a:ext cx="3932237" cy="1295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DFCE754-4B38-4669-8943-9190ABFD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E7B8DAB-1FF7-4FF7-9BF7-2912211A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4114800" cy="365125"/>
          </a:xfrm>
        </p:spPr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E426A2-1A8D-40E7-B0BD-C1DC4413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1981200" cy="365125"/>
          </a:xfrm>
        </p:spPr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2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1C5CF-5824-4D41-93DF-6224CFEF829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BE650-1CC3-4984-8152-9F86543B4FAC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9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1C5CF-5824-4D41-93DF-6224CFEF829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BE650-1CC3-4984-8152-9F86543B4F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433E1C-2C8F-4362-98D1-6B8015C849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7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" y="0"/>
            <a:ext cx="12153901" cy="936279"/>
          </a:xfrm>
          <a:prstGeom prst="rect">
            <a:avLst/>
          </a:prstGeom>
          <a:solidFill>
            <a:srgbClr val="FF000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99484"/>
            <a:ext cx="7543800" cy="776816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ndara" pitchFamily="34" charset="0"/>
              </a:defRPr>
            </a:lvl1pPr>
          </a:lstStyle>
          <a:p>
            <a:fld id="{981FF2E1-86C5-47CC-A66C-BDC3FBAB20A0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ndar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ndara" pitchFamily="34" charset="0"/>
              </a:defRPr>
            </a:lvl1pPr>
          </a:lstStyle>
          <a:p>
            <a:fld id="{B6D0404A-9217-4635-8A0B-4510F86232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93EE24D-08D1-CE86-369D-E13942CAF9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59" y="99484"/>
            <a:ext cx="2422525" cy="736448"/>
          </a:xfrm>
          <a:prstGeom prst="rect">
            <a:avLst/>
          </a:prstGeom>
          <a:effectLst>
            <a:outerShdw blurRad="152013" dist="127000" dir="3236906" algn="tl" rotWithShape="0">
              <a:prstClr val="black">
                <a:alpha val="6837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87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Candar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hyperlink" Target="https://www.gmdexos.com/brands/dexos1/index.html" TargetMode="External"/><Relationship Id="rId4" Type="http://schemas.openxmlformats.org/officeDocument/2006/relationships/hyperlink" Target="https://engineoil.api.org/Directory/EolcsSearc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ramaxdollars.com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vimeo.com/569110647/0a28cb4d0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ramaxwarranty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ramaxoil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tmp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reladyne.com/Meineke" TargetMode="External"/><Relationship Id="rId2" Type="http://schemas.openxmlformats.org/officeDocument/2006/relationships/hyperlink" Target="mailto:MeinekeOrders@reladyne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y.reladyne.com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hyperlink" Target="https://info.reladyne.com/meinek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Gempel@reladyne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6413956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V03162021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6566356"/>
            <a:ext cx="6781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RelaDyne reserves the right to change, amend, modify, suspend, continue or terminate all or any part of the programs outlined in this proposal at any time.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1E9A7-693E-4D4F-B97B-6573B94F7947}"/>
              </a:ext>
            </a:extLst>
          </p:cNvPr>
          <p:cNvSpPr txBox="1"/>
          <p:nvPr/>
        </p:nvSpPr>
        <p:spPr>
          <a:xfrm>
            <a:off x="304800" y="38862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Driving Retention and Profitability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397EFD-BA9D-460D-A009-3CB8DB8C1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52400"/>
            <a:ext cx="3048000" cy="17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10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80229-642D-4E66-F9E3-34B2ECE98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4604"/>
            <a:ext cx="12194279" cy="698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91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6EC4E265-3426-41F0-9FE1-961E761483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2981" r="3330" b="67896"/>
          <a:stretch/>
        </p:blipFill>
        <p:spPr>
          <a:xfrm>
            <a:off x="6445566" y="2609852"/>
            <a:ext cx="5075369" cy="1182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DURAMAX QUALITY OF PRODUCTS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14008" y="1681163"/>
            <a:ext cx="5683567" cy="511427"/>
          </a:xfrm>
        </p:spPr>
        <p:txBody>
          <a:bodyPr/>
          <a:lstStyle/>
          <a:p>
            <a:pPr algn="ctr"/>
            <a:r>
              <a:rPr lang="en-US" dirty="0"/>
              <a:t>API Licensed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14008" y="2133600"/>
            <a:ext cx="5683567" cy="3684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>
                <a:hlinkClick r:id="rId4"/>
              </a:rPr>
              <a:t>https://engineoil.api.org/Directory/EolcsSearch</a:t>
            </a:r>
            <a:r>
              <a:rPr lang="en-US" sz="1600"/>
              <a:t> </a:t>
            </a:r>
            <a:endParaRPr lang="en-US" sz="1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08968" cy="511427"/>
          </a:xfrm>
        </p:spPr>
        <p:txBody>
          <a:bodyPr/>
          <a:lstStyle/>
          <a:p>
            <a:pPr algn="ctr"/>
            <a:r>
              <a:rPr lang="en-US" dirty="0"/>
              <a:t>GM dexos1™ Gen 3 Licensed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AF600-DFE9-4726-B6F4-FC30A2D4D45F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A1C4C3-5E2F-4F0E-8FE3-EF8C7C047574}"/>
              </a:ext>
            </a:extLst>
          </p:cNvPr>
          <p:cNvSpPr/>
          <p:nvPr/>
        </p:nvSpPr>
        <p:spPr>
          <a:xfrm>
            <a:off x="6409196" y="2483179"/>
            <a:ext cx="5234976" cy="35612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B1707-D254-4EC7-B04E-9150CB137BC6}"/>
              </a:ext>
            </a:extLst>
          </p:cNvPr>
          <p:cNvSpPr/>
          <p:nvPr/>
        </p:nvSpPr>
        <p:spPr>
          <a:xfrm>
            <a:off x="6941466" y="2171287"/>
            <a:ext cx="4170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https://www.gmdexos.com/brands/dexos1/index.html</a:t>
            </a:r>
            <a:endParaRPr lang="en-US" sz="1400" dirty="0"/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8924ED1-A1AD-48B5-9378-3BBFA0743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0" y="2494831"/>
            <a:ext cx="5847676" cy="35594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AFD4A0-3790-B454-81AB-04808BD63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381" y="3792119"/>
            <a:ext cx="5198606" cy="20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23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DURAMAX QUALITY OF PRODUCTS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14009" y="1681163"/>
            <a:ext cx="4715192" cy="823912"/>
          </a:xfrm>
        </p:spPr>
        <p:txBody>
          <a:bodyPr/>
          <a:lstStyle/>
          <a:p>
            <a:pPr algn="ctr"/>
            <a:r>
              <a:rPr lang="en-US" dirty="0"/>
              <a:t>Owned by RelaDyne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632568" y="2263778"/>
            <a:ext cx="3276600" cy="1084259"/>
          </a:xfrm>
        </p:spPr>
        <p:txBody>
          <a:bodyPr/>
          <a:lstStyle/>
          <a:p>
            <a:pPr algn="r"/>
            <a:r>
              <a:rPr lang="en-US" dirty="0"/>
              <a:t>Backed by 10-Year, Up to 300k-Mile* Warranty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AF600-DFE9-4726-B6F4-FC30A2D4D45F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146" name="Picture 2" descr="C:\Users\Ashley\Documents\1 PRODUCT - DURAMAX\DuraMAX Logos\DURAMAX-warranty-logo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315" y="1787505"/>
            <a:ext cx="1839340" cy="21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8"/>
          <p:cNvSpPr txBox="1">
            <a:spLocks/>
          </p:cNvSpPr>
          <p:nvPr/>
        </p:nvSpPr>
        <p:spPr>
          <a:xfrm>
            <a:off x="5867400" y="4572000"/>
            <a:ext cx="3276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tx1"/>
                </a:solidFill>
              </a:rPr>
              <a:t>Part of PQIA in Support of Lubricant Quality and Integrity Assurance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81" y="4343400"/>
            <a:ext cx="1556369" cy="168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37969"/>
          <a:stretch/>
        </p:blipFill>
        <p:spPr>
          <a:xfrm>
            <a:off x="712432" y="2695278"/>
            <a:ext cx="3859926" cy="3087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A71154-49AD-49F0-BFE6-554C91BF3F06}"/>
              </a:ext>
            </a:extLst>
          </p:cNvPr>
          <p:cNvSpPr/>
          <p:nvPr/>
        </p:nvSpPr>
        <p:spPr>
          <a:xfrm>
            <a:off x="5695950" y="3353452"/>
            <a:ext cx="3619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3D3C3B"/>
                </a:solidFill>
                <a:latin typeface="SourceSansPro-Regular" panose="020B0503030403020204" pitchFamily="34" charset="0"/>
              </a:rPr>
              <a:t>*The DuraMAX® Liquid Armor Engine Warranty covers 300,000 miles for </a:t>
            </a:r>
            <a:r>
              <a:rPr lang="en-US" sz="800" dirty="0" err="1">
                <a:solidFill>
                  <a:srgbClr val="3D3C3B"/>
                </a:solidFill>
                <a:latin typeface="SourceSansPro-Regular" panose="020B0503030403020204" pitchFamily="34" charset="0"/>
              </a:rPr>
              <a:t>DuraMAX</a:t>
            </a:r>
            <a:r>
              <a:rPr lang="en-US" sz="800" dirty="0">
                <a:solidFill>
                  <a:srgbClr val="3D3C3B"/>
                </a:solidFill>
                <a:latin typeface="SourceSansPro-Regular" panose="020B0503030403020204" pitchFamily="34" charset="0"/>
              </a:rPr>
              <a:t> oils. See www.duramaxwarranty.com for details/terms and conditions.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60332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6096000" cy="928688"/>
          </a:xfrm>
        </p:spPr>
        <p:txBody>
          <a:bodyPr>
            <a:normAutofit/>
          </a:bodyPr>
          <a:lstStyle/>
          <a:p>
            <a:r>
              <a:rPr lang="en-US" sz="3600" b="1"/>
              <a:t>DuraMAX DOLLAR$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3" y="1859457"/>
            <a:ext cx="3622317" cy="4001459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3"/>
              </a:rPr>
              <a:t>www.DuraMAXDollars.com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1400" dirty="0"/>
              <a:t>Offering your customers up to $18 off</a:t>
            </a:r>
            <a:br>
              <a:rPr lang="en-US" sz="1400" dirty="0"/>
            </a:br>
            <a:r>
              <a:rPr lang="en-US" sz="1400" dirty="0"/>
              <a:t>their next Vehicle Service, with a DuraMAX DOLLAR$ check, made payable to you, the Authorized DuraMAX Installer.</a:t>
            </a:r>
          </a:p>
          <a:p>
            <a:r>
              <a:rPr lang="en-US" sz="1600" dirty="0"/>
              <a:t>Increase your Retention, Frequency, and Profitability</a:t>
            </a:r>
          </a:p>
          <a:p>
            <a:r>
              <a:rPr lang="en-US" sz="1600" dirty="0"/>
              <a:t>Utilize ongoing DuraMAX DOLLAR$ Program as a retail profit enhancer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Watch Program Video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AF600-DFE9-4726-B6F4-FC30A2D4D4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B80662FF-AE01-455C-A595-1F04C0069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64A80166-3BCA-486C-ABD4-4785562A3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078423"/>
            <a:ext cx="2312552" cy="178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BDA275-48AC-6D5C-FDC0-B0C2D6A82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52" y="1209807"/>
            <a:ext cx="5473895" cy="4661833"/>
          </a:xfrm>
          <a:prstGeom prst="rect">
            <a:avLst/>
          </a:prstGeom>
          <a:ln>
            <a:solidFill>
              <a:schemeClr val="bg2">
                <a:lumMod val="90000"/>
                <a:alpha val="88003"/>
              </a:schemeClr>
            </a:solidFill>
          </a:ln>
          <a:effectLst>
            <a:outerShdw blurRad="139438" dist="115548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0761F05F-14D3-292B-2D35-632DC10503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36" y="1738977"/>
            <a:ext cx="2312552" cy="2170677"/>
          </a:xfrm>
          <a:prstGeom prst="rect">
            <a:avLst/>
          </a:prstGeom>
          <a:effectLst>
            <a:outerShdw blurRad="108594" dist="96175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34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AF600-DFE9-4726-B6F4-FC30A2D4D45F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2BB43E5-20F4-4183-9D43-762941FDA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762000"/>
            <a:ext cx="11567160" cy="928688"/>
          </a:xfrm>
        </p:spPr>
        <p:txBody>
          <a:bodyPr/>
          <a:lstStyle/>
          <a:p>
            <a:r>
              <a:rPr lang="en-US" dirty="0"/>
              <a:t>ENGINE WARRANTY PROGRAM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AF51256-DCAB-4E49-B4F1-9EB78DB82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690689"/>
            <a:ext cx="7840980" cy="4405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hlinkClick r:id="rId3"/>
              </a:rPr>
              <a:t>www.DuraMAXWarranty.com</a:t>
            </a:r>
            <a:r>
              <a:rPr lang="en-US" sz="1800" dirty="0"/>
              <a:t>  </a:t>
            </a:r>
          </a:p>
          <a:p>
            <a:r>
              <a:rPr lang="en-US" sz="1600" dirty="0"/>
              <a:t>When your customers use premium DuraMAX Motor Oil and have their oil changed as recommended by the Original Equipment Manufacturer, they will receive a </a:t>
            </a:r>
            <a:r>
              <a:rPr lang="en-US" sz="1600" b="1" dirty="0"/>
              <a:t>FREE</a:t>
            </a:r>
            <a:r>
              <a:rPr lang="en-US" sz="1600" dirty="0"/>
              <a:t> 10-Year/Up to 300,000-Mile* Limited Engine Protection Plan that is completely transferrable. </a:t>
            </a:r>
          </a:p>
          <a:p>
            <a:pPr marL="0" indent="0">
              <a:buNone/>
            </a:pPr>
            <a:r>
              <a:rPr lang="en-US" sz="1200" dirty="0"/>
              <a:t>(*See www.duramaxwarranty.com for details/terms and conditions.)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600" b="1" dirty="0"/>
              <a:t>As a DuraMAX Authorized Warranty Installer, you’ll receive the following benefits: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Increased customer retention and loyalty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Increased profitability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Online features and capabilities:</a:t>
            </a:r>
          </a:p>
          <a:p>
            <a:pPr lvl="1"/>
            <a:r>
              <a:rPr lang="en-US" sz="1400" dirty="0"/>
              <a:t>Consumers will receive a Service Reminder every 120 days (3 times a year) starting on the day the vehicle was enrolled in the Warranty.</a:t>
            </a:r>
          </a:p>
          <a:p>
            <a:pPr lvl="1"/>
            <a:r>
              <a:rPr lang="en-US" sz="1400" dirty="0"/>
              <a:t>You, as the Installer, receive 2 Email Marketing Campaigns per Year to send to Warranty enrollees where you can offer service coupons, special deals, or announcements specific to your business.</a:t>
            </a:r>
          </a:p>
          <a:p>
            <a:pPr lvl="2"/>
            <a:r>
              <a:rPr lang="en-US" sz="1400" dirty="0"/>
              <a:t>Additional email marketing campaigns can be purchased for $50 plus $0.05 per email.</a:t>
            </a:r>
          </a:p>
          <a:p>
            <a:pPr lvl="1"/>
            <a:r>
              <a:rPr lang="en-US" sz="1400" dirty="0"/>
              <a:t>(See next page for Service Reminder and Email Campaign examples)</a:t>
            </a:r>
          </a:p>
          <a:p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5BEADB-E1B1-4894-A1A1-C079E504D7F1}"/>
              </a:ext>
            </a:extLst>
          </p:cNvPr>
          <p:cNvSpPr txBox="1"/>
          <p:nvPr/>
        </p:nvSpPr>
        <p:spPr>
          <a:xfrm>
            <a:off x="8559862" y="1242110"/>
            <a:ext cx="3022727" cy="73866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Your customers can receive a $5 DuraMAX DOLLAR$ Check just for enrolling</a:t>
            </a:r>
          </a:p>
        </p:txBody>
      </p:sp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5D4FFB9-A952-4457-8FBB-CF79E3C17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138" y="2099455"/>
            <a:ext cx="3058174" cy="360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3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832" y="1595735"/>
            <a:ext cx="1157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</a:rPr>
              <a:t>Online Capabilities </a:t>
            </a:r>
            <a:r>
              <a:rPr lang="en-US" sz="2400" b="1" i="1" dirty="0">
                <a:solidFill>
                  <a:srgbClr val="C00000"/>
                </a:solidFill>
              </a:rPr>
              <a:t>included</a:t>
            </a:r>
            <a:r>
              <a:rPr lang="en-US" sz="2400" i="1" dirty="0">
                <a:solidFill>
                  <a:srgbClr val="C00000"/>
                </a:solidFill>
              </a:rPr>
              <a:t> in your DuraMAX Authorized Warranty Installer Program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6" y="2638022"/>
            <a:ext cx="4001882" cy="32194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ENGINE WARRANTY PROGRAM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314008" y="2057400"/>
            <a:ext cx="5683567" cy="442912"/>
          </a:xfrm>
        </p:spPr>
        <p:txBody>
          <a:bodyPr/>
          <a:lstStyle/>
          <a:p>
            <a:r>
              <a:rPr lang="en-US" dirty="0"/>
              <a:t>Example 120-Day Service Reminder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6172200" y="2057400"/>
            <a:ext cx="5708968" cy="442912"/>
          </a:xfrm>
        </p:spPr>
        <p:txBody>
          <a:bodyPr/>
          <a:lstStyle/>
          <a:p>
            <a:r>
              <a:rPr lang="en-US" dirty="0"/>
              <a:t>Example Email Marketing Campaign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AF600-DFE9-4726-B6F4-FC30A2D4D45F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 descr="C:\Users\Ashley\Desktop\DuraMAX - New Materials\Email Campaig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7"/>
          <a:stretch/>
        </p:blipFill>
        <p:spPr bwMode="auto">
          <a:xfrm>
            <a:off x="7813964" y="2517062"/>
            <a:ext cx="3463636" cy="357893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/>
          <p:cNvSpPr/>
          <p:nvPr/>
        </p:nvSpPr>
        <p:spPr>
          <a:xfrm>
            <a:off x="6257925" y="3276601"/>
            <a:ext cx="2133600" cy="352425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6229350" y="5267325"/>
            <a:ext cx="3316432" cy="361950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286500" y="3790950"/>
            <a:ext cx="1524000" cy="266700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191251" y="2895600"/>
            <a:ext cx="26384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libri"/>
                <a:cs typeface="Times New Roman"/>
              </a:rPr>
              <a:t>Customized with </a:t>
            </a:r>
          </a:p>
          <a:p>
            <a:pPr>
              <a:lnSpc>
                <a:spcPct val="115000"/>
              </a:lnSpc>
            </a:pPr>
            <a:r>
              <a: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libri"/>
                <a:cs typeface="Times New Roman"/>
              </a:rPr>
              <a:t>your logo and name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219826" y="4010025"/>
            <a:ext cx="26384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libri"/>
                <a:cs typeface="Times New Roman"/>
              </a:rPr>
              <a:t>Customer Name</a:t>
            </a:r>
          </a:p>
          <a:p>
            <a:pPr>
              <a:lnSpc>
                <a:spcPct val="115000"/>
              </a:lnSpc>
            </a:pPr>
            <a:r>
              <a: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libri"/>
                <a:cs typeface="Times New Roman"/>
              </a:rPr>
              <a:t>goes here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162676" y="5524500"/>
            <a:ext cx="26384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libri"/>
                <a:cs typeface="Times New Roman"/>
              </a:rPr>
              <a:t>Include any </a:t>
            </a:r>
          </a:p>
          <a:p>
            <a:pPr>
              <a:lnSpc>
                <a:spcPct val="115000"/>
              </a:lnSpc>
            </a:pPr>
            <a:r>
              <a: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libri"/>
                <a:cs typeface="Times New Roman"/>
              </a:rPr>
              <a:t>promotion you have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4794" y="4575572"/>
            <a:ext cx="28180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Company Name Here!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US" sz="1000" dirty="0">
                <a:solidFill>
                  <a:srgbClr val="FF0000"/>
                </a:solidFill>
              </a:rPr>
              <a:t>123 Main St USA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888-123-4567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AD767-DF54-4CF5-8AFA-394C1A20094D}"/>
              </a:ext>
            </a:extLst>
          </p:cNvPr>
          <p:cNvSpPr/>
          <p:nvPr/>
        </p:nvSpPr>
        <p:spPr>
          <a:xfrm>
            <a:off x="8458199" y="3232050"/>
            <a:ext cx="2286001" cy="416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14E566-015A-4DF2-B274-968C17162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42" y="3300983"/>
            <a:ext cx="1802822" cy="4006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78142" y="3276601"/>
            <a:ext cx="1802822" cy="425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87" y="3276600"/>
            <a:ext cx="1384190" cy="4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75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3196-4FBE-4D87-9C59-0079322495B6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74290" y="3124466"/>
            <a:ext cx="1654438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146FC8D-D3A8-4D80-AA19-BAD3193D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08" y="762000"/>
            <a:ext cx="11567160" cy="928688"/>
          </a:xfrm>
        </p:spPr>
        <p:txBody>
          <a:bodyPr/>
          <a:lstStyle/>
          <a:p>
            <a:r>
              <a:rPr lang="en-US" dirty="0"/>
              <a:t>INSTALLER LOCATOR at </a:t>
            </a:r>
            <a:r>
              <a:rPr lang="en-US" dirty="0">
                <a:hlinkClick r:id="rId3"/>
              </a:rPr>
              <a:t>www.DuraMAX.com</a:t>
            </a:r>
            <a:r>
              <a:rPr lang="en-US" dirty="0"/>
              <a:t> 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272CA8B-1F46-4590-A24E-ED4A86726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08" y="2133600"/>
            <a:ext cx="3969973" cy="363849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Now, your consumers can learn about DuraMAX products, enroll in the DuraMAX Warranty Program, submit for DuraMAX DOLLAR$, and contact you for service appointments – all from one mobile-friendly location.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A6CBBD-9A61-406A-92EA-ECA7B39FC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81" y="1828800"/>
            <a:ext cx="7557025" cy="38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0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AFAAF-DE39-40EF-98B3-9752C07B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" y="723932"/>
            <a:ext cx="11567160" cy="74500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DURAMAX POS ITEMS INCLUDED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DD0362-9D38-4B68-AED9-56CFA1DC7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53" y="2418702"/>
            <a:ext cx="2349477" cy="31021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3703B-3931-4373-84F3-C1EB8939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EB4F0-DB07-410A-A23C-2C4EE455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37D4-046A-44A2-BF77-11F87209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8688BC-2C8F-4087-9198-D86D7EAF1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51" y="2300215"/>
            <a:ext cx="2397132" cy="3102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1B6D018C-8EDB-4F10-A967-5D06E6369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829" y="1474802"/>
            <a:ext cx="2612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buClr>
                <a:srgbClr val="C00000"/>
              </a:buClr>
              <a:buSzPct val="100000"/>
              <a:defRPr sz="2400"/>
            </a:lvl1pPr>
            <a:lvl2pPr marL="742950" indent="-285750" defTabSz="457200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Floor Mats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2C87E714-6BF2-4623-9904-B34C6E41E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2283" y="1483177"/>
            <a:ext cx="4495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2400" dirty="0">
                <a:solidFill>
                  <a:srgbClr val="C00000"/>
                </a:solidFill>
                <a:latin typeface="+mn-lt"/>
                <a:cs typeface="+mn-cs"/>
              </a:rPr>
              <a:t>Static Cling Stickers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101000-5F28-471F-8075-2FC36D251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56" y="2372190"/>
            <a:ext cx="2015370" cy="3148682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CCD6FAE8-CF6B-4B31-B3CB-186FAE182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10" y="2108911"/>
            <a:ext cx="13773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dirty="0" err="1">
                <a:latin typeface="+mn-lt"/>
                <a:cs typeface="+mn-cs"/>
              </a:rPr>
              <a:t>Godex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F92FD0AA-1C41-4514-A274-975238C61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556" y="2108911"/>
            <a:ext cx="1372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dirty="0">
                <a:latin typeface="+mn-lt"/>
                <a:cs typeface="+mn-cs"/>
              </a:rPr>
              <a:t>Zebra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8533F986-27C5-4D7F-AF8C-278B7E0C5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4828" y="1483177"/>
            <a:ext cx="2752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buClr>
                <a:srgbClr val="C00000"/>
              </a:buClr>
              <a:buSzPct val="100000"/>
              <a:defRPr sz="2400"/>
            </a:lvl1pPr>
            <a:lvl2pPr marL="742950" indent="-285750" defTabSz="457200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Promo Tear Pads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9B003C16-4B0D-403F-925A-4D6D04B0B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45" y="1474801"/>
            <a:ext cx="2752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buClr>
                <a:srgbClr val="C00000"/>
              </a:buClr>
              <a:buSzPct val="100000"/>
              <a:defRPr sz="2400"/>
            </a:lvl1pPr>
            <a:lvl2pPr marL="742950" indent="-285750" defTabSz="457200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Program Flyer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C7D59801-F477-43CE-B365-BE67140FE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55" y="2295190"/>
            <a:ext cx="855375" cy="1910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FD8B68-3950-4629-8139-43F0A0778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19" y="2300215"/>
            <a:ext cx="855375" cy="1910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picture containing text, bottle, screenshot&#10;&#10;Description automatically generated">
            <a:extLst>
              <a:ext uri="{FF2B5EF4-FFF2-40B4-BE49-F238E27FC236}">
                <a16:creationId xmlns:a16="http://schemas.microsoft.com/office/drawing/2014/main" id="{4EFF8196-E1E4-4602-B312-BA455B79D2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6" y="2300215"/>
            <a:ext cx="2267740" cy="29154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700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59" y="4876800"/>
            <a:ext cx="1364821" cy="10865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AF600-DFE9-4726-B6F4-FC30A2D4D45F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5" name="Picture 4" descr="C:\Users\Ashley\Desktop\DuraMAX - New Materials\Bay_Banner_Fin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292" y="3104511"/>
            <a:ext cx="1659267" cy="55308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3"/>
          <p:cNvSpPr txBox="1">
            <a:spLocks noChangeArrowheads="1"/>
          </p:cNvSpPr>
          <p:nvPr/>
        </p:nvSpPr>
        <p:spPr bwMode="auto">
          <a:xfrm>
            <a:off x="655839" y="2848763"/>
            <a:ext cx="165926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1050" i="1" dirty="0">
                <a:solidFill>
                  <a:srgbClr val="000000"/>
                </a:solidFill>
                <a:latin typeface="Candara" panose="020E0502030303020204" pitchFamily="34" charset="0"/>
              </a:rPr>
              <a:t>Customizable Bay Banners</a:t>
            </a:r>
          </a:p>
        </p:txBody>
      </p:sp>
      <p:sp>
        <p:nvSpPr>
          <p:cNvPr id="51" name="TextBox 18"/>
          <p:cNvSpPr txBox="1">
            <a:spLocks noChangeArrowheads="1"/>
          </p:cNvSpPr>
          <p:nvPr/>
        </p:nvSpPr>
        <p:spPr bwMode="auto">
          <a:xfrm>
            <a:off x="783982" y="3719419"/>
            <a:ext cx="134262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1050" i="1" dirty="0">
                <a:solidFill>
                  <a:srgbClr val="000000"/>
                </a:solidFill>
                <a:latin typeface="Candara" panose="020E0502030303020204" pitchFamily="34" charset="0"/>
              </a:rPr>
              <a:t>Poster &amp; Static Clings</a:t>
            </a:r>
          </a:p>
        </p:txBody>
      </p:sp>
      <p:sp>
        <p:nvSpPr>
          <p:cNvPr id="52" name="TextBox 19"/>
          <p:cNvSpPr txBox="1">
            <a:spLocks noChangeArrowheads="1"/>
          </p:cNvSpPr>
          <p:nvPr/>
        </p:nvSpPr>
        <p:spPr bwMode="auto">
          <a:xfrm>
            <a:off x="2667000" y="4572000"/>
            <a:ext cx="141256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1050" i="1" dirty="0">
                <a:solidFill>
                  <a:srgbClr val="000000"/>
                </a:solidFill>
                <a:latin typeface="Candara" panose="020E0502030303020204" pitchFamily="34" charset="0"/>
              </a:rPr>
              <a:t>Counter Mat &amp; Inserts </a:t>
            </a:r>
          </a:p>
        </p:txBody>
      </p:sp>
      <p:sp>
        <p:nvSpPr>
          <p:cNvPr id="54" name="TextBox 21"/>
          <p:cNvSpPr txBox="1">
            <a:spLocks noChangeArrowheads="1"/>
          </p:cNvSpPr>
          <p:nvPr/>
        </p:nvSpPr>
        <p:spPr bwMode="auto">
          <a:xfrm>
            <a:off x="4191000" y="1827794"/>
            <a:ext cx="27343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1050" i="1" dirty="0">
                <a:solidFill>
                  <a:srgbClr val="000000"/>
                </a:solidFill>
                <a:latin typeface="Candara" panose="020E0502030303020204" pitchFamily="34" charset="0"/>
              </a:rPr>
              <a:t>Customizable Menu Board</a:t>
            </a:r>
          </a:p>
        </p:txBody>
      </p:sp>
      <p:pic>
        <p:nvPicPr>
          <p:cNvPr id="55" name="Picture 11" descr="C:\Users\Ashley\Desktop\DM shirt draft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74" y="5112210"/>
            <a:ext cx="116702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23"/>
          <p:cNvSpPr txBox="1">
            <a:spLocks noChangeArrowheads="1"/>
          </p:cNvSpPr>
          <p:nvPr/>
        </p:nvSpPr>
        <p:spPr bwMode="auto">
          <a:xfrm>
            <a:off x="8056000" y="5566801"/>
            <a:ext cx="6383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1050" i="1" dirty="0">
                <a:solidFill>
                  <a:srgbClr val="000000"/>
                </a:solidFill>
                <a:latin typeface="Candara" panose="020E0502030303020204" pitchFamily="34" charset="0"/>
              </a:rPr>
              <a:t>Apparel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16" y="1454763"/>
            <a:ext cx="671884" cy="159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8"/>
          <a:stretch/>
        </p:blipFill>
        <p:spPr bwMode="auto">
          <a:xfrm>
            <a:off x="9816545" y="1266827"/>
            <a:ext cx="1765855" cy="123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0040034" y="1038227"/>
            <a:ext cx="131157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1050" i="1" dirty="0">
                <a:solidFill>
                  <a:srgbClr val="000000"/>
                </a:solidFill>
                <a:latin typeface="Candara" panose="020E0502030303020204" pitchFamily="34" charset="0"/>
              </a:rPr>
              <a:t>Static Clings Printers</a:t>
            </a:r>
          </a:p>
        </p:txBody>
      </p:sp>
      <p:pic>
        <p:nvPicPr>
          <p:cNvPr id="61" name="Picture 7" descr="C:\Users\Bob\Documents\DuraMax\DuraMAX POS &amp; Apparel\DuraMAX Ha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065" y="5296990"/>
            <a:ext cx="840423" cy="7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23"/>
          <p:cNvSpPr txBox="1">
            <a:spLocks noChangeArrowheads="1"/>
          </p:cNvSpPr>
          <p:nvPr/>
        </p:nvSpPr>
        <p:spPr bwMode="auto">
          <a:xfrm>
            <a:off x="7010400" y="1454763"/>
            <a:ext cx="9853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1000" i="1" dirty="0">
                <a:solidFill>
                  <a:srgbClr val="000000"/>
                </a:solidFill>
                <a:latin typeface="Candara" panose="020E0502030303020204" pitchFamily="34" charset="0"/>
              </a:rPr>
              <a:t>Mirror Dangler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0" y="1914662"/>
            <a:ext cx="1872636" cy="67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533400" y="1696246"/>
            <a:ext cx="1972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andara" panose="020E0502030303020204" pitchFamily="34" charset="0"/>
              </a:rPr>
              <a:t>Header Card (Customizable Size)</a:t>
            </a:r>
          </a:p>
        </p:txBody>
      </p:sp>
      <p:pic>
        <p:nvPicPr>
          <p:cNvPr id="67" name="Picture 4" descr="C:\Users\Bob\Documents\DuraMax\DuraMAX Wiper Blades\DuraMAX-16-Prong-Waterf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60" y="4305433"/>
            <a:ext cx="842745" cy="14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 descr="C:\Users\Bob\Documents\DuraMax\DuraMAX Wiper Blades\DuraMAX-2-Sided-Floor-Displa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04" y="4359051"/>
            <a:ext cx="943756" cy="174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4595604" y="3972583"/>
            <a:ext cx="1227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andara" panose="020E0502030303020204" pitchFamily="34" charset="0"/>
              </a:rPr>
              <a:t>2-Sided Floor </a:t>
            </a:r>
          </a:p>
          <a:p>
            <a:pPr algn="ctr"/>
            <a:r>
              <a:rPr lang="en-US" sz="1000" dirty="0">
                <a:latin typeface="Candara" panose="020E0502030303020204" pitchFamily="34" charset="0"/>
              </a:rPr>
              <a:t>Rack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670372" y="3972583"/>
            <a:ext cx="98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andara" panose="020E0502030303020204" pitchFamily="34" charset="0"/>
              </a:rPr>
              <a:t>16-Prong Wall Rack</a:t>
            </a: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6"/>
          <a:stretch/>
        </p:blipFill>
        <p:spPr bwMode="auto">
          <a:xfrm>
            <a:off x="10129707" y="2822129"/>
            <a:ext cx="1335709" cy="156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80" y="3429000"/>
            <a:ext cx="2153361" cy="1511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4" name="Title 1"/>
          <p:cNvSpPr txBox="1">
            <a:spLocks/>
          </p:cNvSpPr>
          <p:nvPr/>
        </p:nvSpPr>
        <p:spPr>
          <a:xfrm>
            <a:off x="10125088" y="4238628"/>
            <a:ext cx="1349052" cy="571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1000" i="1" dirty="0"/>
              <a:t>Waiting Room Poster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7330376" y="2977374"/>
            <a:ext cx="2141228" cy="604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1050" i="1" dirty="0"/>
              <a:t>Shop Installation Guide Poster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10027584" y="2442838"/>
            <a:ext cx="1541560" cy="42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1000" i="1" dirty="0"/>
              <a:t>Filter &amp; Wiper Blade Application Guide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745" y="4619628"/>
            <a:ext cx="1086141" cy="144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19"/>
          <p:cNvSpPr txBox="1">
            <a:spLocks noChangeArrowheads="1"/>
          </p:cNvSpPr>
          <p:nvPr/>
        </p:nvSpPr>
        <p:spPr bwMode="auto">
          <a:xfrm>
            <a:off x="2681209" y="2291121"/>
            <a:ext cx="13805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C00000"/>
              </a:buClr>
              <a:buSzPct val="100000"/>
            </a:pPr>
            <a:r>
              <a:rPr lang="en-US" sz="1000" i="1" dirty="0">
                <a:solidFill>
                  <a:srgbClr val="000000"/>
                </a:solidFill>
                <a:latin typeface="Candara" panose="020E0502030303020204" pitchFamily="34" charset="0"/>
              </a:rPr>
              <a:t>Customized Menu Card</a:t>
            </a:r>
          </a:p>
        </p:txBody>
      </p:sp>
      <p:pic>
        <p:nvPicPr>
          <p:cNvPr id="12" name="Picture 11" descr="Screen of a cell phone&#10;&#10;Description automatically generated">
            <a:extLst>
              <a:ext uri="{FF2B5EF4-FFF2-40B4-BE49-F238E27FC236}">
                <a16:creationId xmlns:a16="http://schemas.microsoft.com/office/drawing/2014/main" id="{D7308CD8-DCCC-46D4-BC20-7146B79803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42" y="2097176"/>
            <a:ext cx="2566988" cy="1712824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A90F41CA-CD28-418C-B46D-E4D7C107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762000"/>
            <a:ext cx="9267581" cy="92868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ADDITIONAL POS AVAILABLE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C86B4BC-77C0-4645-ADE7-4454762CE4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53" y="2550579"/>
            <a:ext cx="1364821" cy="1743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156E59D1-977D-4862-B916-DEA7C877DE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3" y="3949759"/>
            <a:ext cx="2195065" cy="219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6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4009-A2C7-4D71-9C57-EF6DEFE8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PROGRAM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95EA2-E619-40FB-AD7F-521B3A8B1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1041380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 Price schedules – EAST &amp; WEST ($0.45/gal price differential)</a:t>
            </a:r>
          </a:p>
          <a:p>
            <a:r>
              <a:rPr lang="en-US" dirty="0"/>
              <a:t>Market Pricing</a:t>
            </a:r>
          </a:p>
          <a:p>
            <a:r>
              <a:rPr lang="en-US" dirty="0"/>
              <a:t>Pricing is uniform across all locations (subject to note above)</a:t>
            </a:r>
          </a:p>
          <a:p>
            <a:r>
              <a:rPr lang="en-US" dirty="0"/>
              <a:t>Equipment loan options (4-Year amortization)</a:t>
            </a:r>
          </a:p>
          <a:p>
            <a:pPr lvl="1"/>
            <a:r>
              <a:rPr lang="en-US" dirty="0"/>
              <a:t>$1 per annual gallon (+$.30 / gal.)</a:t>
            </a:r>
          </a:p>
          <a:p>
            <a:pPr lvl="1"/>
            <a:r>
              <a:rPr lang="en-US" dirty="0"/>
              <a:t>$2 per annual gallon (+$.60 / gal.)</a:t>
            </a:r>
          </a:p>
          <a:p>
            <a:r>
              <a:rPr lang="en-US" dirty="0"/>
              <a:t>Marketing Programs</a:t>
            </a:r>
          </a:p>
          <a:p>
            <a:pPr lvl="1"/>
            <a:r>
              <a:rPr lang="en-US"/>
              <a:t>Dealer participants will </a:t>
            </a:r>
            <a:r>
              <a:rPr lang="en-US" dirty="0"/>
              <a:t>have access to all DuraMAX programs &amp; POS materials</a:t>
            </a:r>
          </a:p>
          <a:p>
            <a:pPr lvl="2"/>
            <a:r>
              <a:rPr lang="en-US" dirty="0"/>
              <a:t>Static cling decal, floor mats &amp; customized Service Certificates @ N/C</a:t>
            </a:r>
          </a:p>
          <a:p>
            <a:r>
              <a:rPr lang="en-US" dirty="0"/>
              <a:t>Volume &amp; loyalty rebates to be paid to MDPCI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211B2-AD74-4F7D-B48F-9532B000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8CDD4-FF84-4ECE-83F0-40284390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FE29B-C187-43BD-BF2E-E163108AB4B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1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D5D31A-AED4-9DC6-128E-EED63628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0" y="570244"/>
            <a:ext cx="12046740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82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819400" y="752558"/>
            <a:ext cx="6400799" cy="5173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Program Participation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3196-4FBE-4D87-9C59-0079322495B6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675AD-340F-9D83-0A14-67E36A791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07" y="1184188"/>
            <a:ext cx="9551985" cy="4921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FB764-1C69-3DFC-7795-651F788F2068}"/>
              </a:ext>
            </a:extLst>
          </p:cNvPr>
          <p:cNvSpPr txBox="1"/>
          <p:nvPr/>
        </p:nvSpPr>
        <p:spPr>
          <a:xfrm>
            <a:off x="2895600" y="205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West 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278F0-A2B5-162E-00FB-FD6B4E7ECBBB}"/>
              </a:ext>
            </a:extLst>
          </p:cNvPr>
          <p:cNvSpPr txBox="1"/>
          <p:nvPr/>
        </p:nvSpPr>
        <p:spPr>
          <a:xfrm>
            <a:off x="4572000" y="2057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East Pricing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9D6AD3-6BB9-75B6-CBEE-B588D70A96F2}"/>
              </a:ext>
            </a:extLst>
          </p:cNvPr>
          <p:cNvSpPr txBox="1"/>
          <p:nvPr/>
        </p:nvSpPr>
        <p:spPr>
          <a:xfrm>
            <a:off x="9753600" y="3886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FF0000"/>
                </a:highlight>
              </a:rPr>
              <a:t>134 Locations </a:t>
            </a:r>
          </a:p>
        </p:txBody>
      </p:sp>
    </p:spTree>
    <p:extLst>
      <p:ext uri="{BB962C8B-B14F-4D97-AF65-F5344CB8AC3E}">
        <p14:creationId xmlns:p14="http://schemas.microsoft.com/office/powerpoint/2010/main" val="1879728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AF600-DFE9-4726-B6F4-FC30A2D4D4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Page </a:t>
            </a:r>
            <a:fld id="{B80662FF-AE01-455C-A595-1F04C0069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4E6817-1BED-4920-9CA6-96280595CDB5}"/>
              </a:ext>
            </a:extLst>
          </p:cNvPr>
          <p:cNvSpPr txBox="1">
            <a:spLocks/>
          </p:cNvSpPr>
          <p:nvPr/>
        </p:nvSpPr>
        <p:spPr>
          <a:xfrm>
            <a:off x="6894994" y="152400"/>
            <a:ext cx="4306406" cy="41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PRICE SCHEDULE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C6A528B-1FE3-491C-983D-8A49FC573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108111"/>
              </p:ext>
            </p:extLst>
          </p:nvPr>
        </p:nvGraphicFramePr>
        <p:xfrm>
          <a:off x="353376" y="1887452"/>
          <a:ext cx="8686800" cy="3566160"/>
        </p:xfrm>
        <a:graphic>
          <a:graphicData uri="http://schemas.openxmlformats.org/drawingml/2006/table">
            <a:tbl>
              <a:tblPr firstRow="1" bandRow="1"/>
              <a:tblGrid>
                <a:gridCol w="5076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0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Product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Packaging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Price- East / West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DuraMAX</a:t>
                      </a:r>
                      <a:r>
                        <a:rPr lang="en-US" sz="1400" baseline="0" dirty="0"/>
                        <a:t> Synthetic Blend 5w20 / </a:t>
                      </a:r>
                      <a:r>
                        <a:rPr lang="en-US" sz="1400" dirty="0"/>
                        <a:t>5w30 Motor Oil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Bulk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$7.45 / $7.90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DuraMAX High Mileage 5w20 / 5w30 Motor Oil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Bulk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$8.65/ $9.10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DuraMAX dexos1™ Gen 3 Full Synthetic 0w20 / 5w30 Motor Oil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Bulk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$10.65/ $11.10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DuraMAX Global ATF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Bulk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$11.95/ $12.40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38235022-6A86-4D6F-B3A0-C5CE6DE7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762000"/>
            <a:ext cx="11567160" cy="928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KEY ITEM PRICE SCHEDULE (Eff.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09/11/2023)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39ADA3B-140E-4A08-A45F-E9A192E95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5638800"/>
            <a:ext cx="1156716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/>
              <a:t>CONFIDENTIALITY:  This quote is offered only for the entity or organization listed above.  It contains confidential and/or privileged material.  Dissemination or retransmission of this quote is strictly prohibited.  Violation or breach of any provision of this agreement will void the offer.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12F8C-5185-49FB-9388-F7065658118E}"/>
              </a:ext>
            </a:extLst>
          </p:cNvPr>
          <p:cNvSpPr txBox="1"/>
          <p:nvPr/>
        </p:nvSpPr>
        <p:spPr>
          <a:xfrm>
            <a:off x="9310642" y="3352800"/>
            <a:ext cx="2881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 Pricing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West coast pricing add +$.45/gal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Terms: 30 days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04F49E-C244-4C2A-AA01-A08671E78DEB}"/>
              </a:ext>
            </a:extLst>
          </p:cNvPr>
          <p:cNvSpPr txBox="1"/>
          <p:nvPr/>
        </p:nvSpPr>
        <p:spPr>
          <a:xfrm>
            <a:off x="9151825" y="1744456"/>
            <a:ext cx="2881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Packaged Pricing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Drums:  add $1.00 gal to bulk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70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AD80-77A7-428F-9390-9B401A94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MDPCI REBATES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6759B-2809-458B-80F2-57DEAED96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825625"/>
            <a:ext cx="10134600" cy="427037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In addition to the other program components, there are rebates and accruals earned with our program:</a:t>
            </a:r>
          </a:p>
          <a:p>
            <a:endParaRPr lang="en-US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3% MDPCI Co-op (paid quarterly)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2% MDPCI Loyalty Trip rebate (paid quarterly)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MDPCI Volume Incentive rebate (paid annually)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03E63-8702-4237-9B80-3D78584E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7F6FE-AC79-4ED1-A47E-8347EE20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FE29B-C187-43BD-BF2E-E163108AB4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6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D94D-F46A-4CA4-B875-3468E381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MDPCI VOLUME REBATE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DAB13E0-1FB5-4ABE-939D-B20C195C8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290500"/>
              </p:ext>
            </p:extLst>
          </p:nvPr>
        </p:nvGraphicFramePr>
        <p:xfrm>
          <a:off x="838200" y="1825625"/>
          <a:ext cx="10132379" cy="36441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72847">
                  <a:extLst>
                    <a:ext uri="{9D8B030D-6E8A-4147-A177-3AD203B41FA5}">
                      <a16:colId xmlns:a16="http://schemas.microsoft.com/office/drawing/2014/main" val="35562807"/>
                    </a:ext>
                  </a:extLst>
                </a:gridCol>
                <a:gridCol w="1514883">
                  <a:extLst>
                    <a:ext uri="{9D8B030D-6E8A-4147-A177-3AD203B41FA5}">
                      <a16:colId xmlns:a16="http://schemas.microsoft.com/office/drawing/2014/main" val="1839838650"/>
                    </a:ext>
                  </a:extLst>
                </a:gridCol>
                <a:gridCol w="1514883">
                  <a:extLst>
                    <a:ext uri="{9D8B030D-6E8A-4147-A177-3AD203B41FA5}">
                      <a16:colId xmlns:a16="http://schemas.microsoft.com/office/drawing/2014/main" val="2819447097"/>
                    </a:ext>
                  </a:extLst>
                </a:gridCol>
                <a:gridCol w="1514883">
                  <a:extLst>
                    <a:ext uri="{9D8B030D-6E8A-4147-A177-3AD203B41FA5}">
                      <a16:colId xmlns:a16="http://schemas.microsoft.com/office/drawing/2014/main" val="130235767"/>
                    </a:ext>
                  </a:extLst>
                </a:gridCol>
                <a:gridCol w="1514883">
                  <a:extLst>
                    <a:ext uri="{9D8B030D-6E8A-4147-A177-3AD203B41FA5}">
                      <a16:colId xmlns:a16="http://schemas.microsoft.com/office/drawing/2014/main" val="2175545477"/>
                    </a:ext>
                  </a:extLst>
                </a:gridCol>
              </a:tblGrid>
              <a:tr h="584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ANNUAL VOLUME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250,000 - 499,999 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500,000 - 999,999 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1,000,000 - 1,499,999 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1,500,000 +      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3205054"/>
                  </a:ext>
                </a:extLst>
              </a:tr>
              <a:tr h="5843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effectLst/>
                        </a:rPr>
                        <a:t>PRODUCT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3106337"/>
                  </a:ext>
                </a:extLst>
              </a:tr>
              <a:tr h="58438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u="none" strike="noStrike">
                          <a:effectLst/>
                        </a:rPr>
                        <a:t>DuraMAX Synthetic Blend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$0.05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</a:rPr>
                        <a:t>$0.10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</a:rPr>
                        <a:t>$0.15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$0.20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5724408"/>
                  </a:ext>
                </a:extLst>
              </a:tr>
              <a:tr h="68745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u="none" strike="noStrike" dirty="0">
                          <a:effectLst/>
                        </a:rPr>
                        <a:t>DuraMAX Syn Blend High Mileage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$0.10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</a:rPr>
                        <a:t>$0.20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</a:rPr>
                        <a:t>$0.30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</a:rPr>
                        <a:t>$0.40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4860587"/>
                  </a:ext>
                </a:extLst>
              </a:tr>
              <a:tr h="58438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u="none" strike="noStrike">
                          <a:effectLst/>
                        </a:rPr>
                        <a:t>DuraMAX Full Synthetic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$0.20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</a:rPr>
                        <a:t>$0.40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</a:rPr>
                        <a:t>$0.60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>
                          <a:effectLst/>
                        </a:rPr>
                        <a:t>$0.80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9310772"/>
                  </a:ext>
                </a:extLst>
              </a:tr>
              <a:tr h="584389">
                <a:tc>
                  <a:txBody>
                    <a:bodyPr/>
                    <a:lstStyle/>
                    <a:p>
                      <a:pPr algn="l" rtl="0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2953426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90F43-0A99-4FF7-87E0-82E372B67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DDCF4-B641-45DE-91AA-CF3D8E52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FE29B-C187-43BD-BF2E-E163108AB4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89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B9324-AC16-48ED-9F68-E7645FE1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0"/>
            <a:ext cx="11567160" cy="92868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ORDERING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24290-6078-4DD5-998A-082B0898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05000"/>
            <a:ext cx="102870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MDPCI franchisees can order via several methods:</a:t>
            </a:r>
          </a:p>
          <a:p>
            <a:pPr lvl="1">
              <a:lnSpc>
                <a:spcPct val="200000"/>
              </a:lnSpc>
            </a:pPr>
            <a:r>
              <a:rPr lang="en-US" b="1" dirty="0"/>
              <a:t>Email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MeinekeOrders@reladyne.com</a:t>
            </a:r>
            <a:endParaRPr lang="en-US" dirty="0"/>
          </a:p>
          <a:p>
            <a:pPr lvl="1">
              <a:lnSpc>
                <a:spcPct val="200000"/>
              </a:lnSpc>
            </a:pPr>
            <a:r>
              <a:rPr lang="en-US" b="1" dirty="0"/>
              <a:t>Web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https://info.reladyne.com/Meineke</a:t>
            </a:r>
            <a:r>
              <a:rPr lang="en-US" dirty="0"/>
              <a:t> via Order Form link</a:t>
            </a:r>
          </a:p>
          <a:p>
            <a:pPr lvl="1">
              <a:lnSpc>
                <a:spcPct val="200000"/>
              </a:lnSpc>
            </a:pPr>
            <a:r>
              <a:rPr lang="en-US" b="1" dirty="0"/>
              <a:t>Customer Portal: </a:t>
            </a:r>
            <a:r>
              <a:rPr lang="en-US" dirty="0">
                <a:hlinkClick r:id="rId4"/>
              </a:rPr>
              <a:t>My.RelaDyne.com</a:t>
            </a:r>
            <a:endParaRPr lang="en-US" dirty="0"/>
          </a:p>
          <a:p>
            <a:pPr lvl="1">
              <a:lnSpc>
                <a:spcPct val="200000"/>
              </a:lnSpc>
            </a:pPr>
            <a:r>
              <a:rPr lang="en-US" b="1" dirty="0"/>
              <a:t>Phone</a:t>
            </a:r>
            <a:r>
              <a:rPr lang="en-US" dirty="0"/>
              <a:t>: by contacting local RelaDyne branch or Territory Sales Rep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2B404-F7BC-4968-A334-EFE4CBA8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567F0-A2CB-4FDC-A3D4-8B7BE885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FE29B-C187-43BD-BF2E-E163108AB4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57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4280-3C36-41B6-A1E5-44B939CF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6762"/>
            <a:ext cx="11567160" cy="92868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DELIVERY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86CF2-6E7D-4CFA-831F-AF4E6706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5625"/>
            <a:ext cx="11117580" cy="4270375"/>
          </a:xfrm>
        </p:spPr>
        <p:txBody>
          <a:bodyPr/>
          <a:lstStyle/>
          <a:p>
            <a:r>
              <a:rPr lang="en-US" dirty="0"/>
              <a:t>All orders delivered within 3 business days of P.O. receipt</a:t>
            </a:r>
          </a:p>
          <a:p>
            <a:r>
              <a:rPr lang="en-US" dirty="0"/>
              <a:t>Minimum delivery = 165 gallons aggregate all products</a:t>
            </a:r>
          </a:p>
          <a:p>
            <a:r>
              <a:rPr lang="en-US" dirty="0"/>
              <a:t>Minimum bulk delivery = 100 gallons PER BULK SKU</a:t>
            </a:r>
          </a:p>
          <a:p>
            <a:r>
              <a:rPr lang="en-US" dirty="0"/>
              <a:t>Less than minimum volume fee of $75 per delivery</a:t>
            </a:r>
          </a:p>
          <a:p>
            <a:r>
              <a:rPr lang="en-US" dirty="0"/>
              <a:t>Product portfolio includes all DuraMAX products, including filters, wiper blades &amp; chemicals (where available)</a:t>
            </a:r>
          </a:p>
          <a:p>
            <a:r>
              <a:rPr lang="en-US" dirty="0"/>
              <a:t>Products not on authorized list can be sold through RelaDyne branch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A3A2C-869F-4F35-9AFC-C4FC31F7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63041-9541-4EC3-926C-961F4B9E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FE29B-C187-43BD-BF2E-E163108AB4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25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" y="80954"/>
            <a:ext cx="9525000" cy="724850"/>
          </a:xfrm>
        </p:spPr>
        <p:txBody>
          <a:bodyPr>
            <a:noAutofit/>
          </a:bodyPr>
          <a:lstStyle/>
          <a:p>
            <a:pPr algn="l"/>
            <a:r>
              <a:rPr lang="en-US" sz="5400" i="1"/>
              <a:t>Lube Advisor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346195-9E61-4FF2-B4C2-94C023022505}"/>
              </a:ext>
            </a:extLst>
          </p:cNvPr>
          <p:cNvSpPr txBox="1"/>
          <p:nvPr/>
        </p:nvSpPr>
        <p:spPr>
          <a:xfrm>
            <a:off x="721518" y="2015011"/>
            <a:ext cx="107489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Dedicated application and oil selector site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provide all product options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have applications for DuraMAX &amp; Drydene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8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" y="80954"/>
            <a:ext cx="9525000" cy="724850"/>
          </a:xfrm>
        </p:spPr>
        <p:txBody>
          <a:bodyPr>
            <a:noAutofit/>
          </a:bodyPr>
          <a:lstStyle/>
          <a:p>
            <a:pPr algn="l"/>
            <a:r>
              <a:rPr lang="en-US" sz="5400" i="1"/>
              <a:t>Lube Advisor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248D99B-FB8E-DB5D-1B1C-EAA684563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30603"/>
            <a:ext cx="11811000" cy="575863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7944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63D56-667E-23FA-8D27-4E93270E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27F7A-DBDF-45C6-80EC-5462FA4BEA4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BA1A-1019-E904-034F-937C0C24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DuraMAX Customer Value Proposition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9E765-4209-1454-7246-152AD5F1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B80662FF-AE01-455C-A595-1F04C0069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24291C-0908-A76B-9D71-EE4B765AB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2" y="720719"/>
            <a:ext cx="4608898" cy="5416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D34BF3-7DDE-34F1-4063-2B30FA481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00" y="720719"/>
            <a:ext cx="4305300" cy="5416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A857AF-8B04-0AEE-D702-64E4441CDD2B}"/>
              </a:ext>
            </a:extLst>
          </p:cNvPr>
          <p:cNvSpPr txBox="1"/>
          <p:nvPr/>
        </p:nvSpPr>
        <p:spPr>
          <a:xfrm>
            <a:off x="4313321" y="0"/>
            <a:ext cx="361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75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RelaDyne Rewards</a:t>
            </a:r>
          </a:p>
        </p:txBody>
      </p:sp>
    </p:spTree>
    <p:extLst>
      <p:ext uri="{BB962C8B-B14F-4D97-AF65-F5344CB8AC3E}">
        <p14:creationId xmlns:p14="http://schemas.microsoft.com/office/powerpoint/2010/main" val="1580646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7AA5-2567-4774-A2A1-F60C397D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45818"/>
            <a:ext cx="1156716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INFORMATION?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F6DE6-9BA3-48B5-8611-92AF6F47B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454714"/>
            <a:ext cx="4653609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info.reladyne.com/meineke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2856A-E381-4C83-96CD-4EC92D0E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4693A-E2A7-4E0D-A092-F310CF47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BEB24-27BA-49EA-BB41-9D995290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EC5AC5-E305-43EE-BF00-A6BCA4ACC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1000945"/>
            <a:ext cx="6172200" cy="485610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9105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97932" y="0"/>
            <a:ext cx="4114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Testimonials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3196-4FBE-4D87-9C59-0079322495B6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85C30-AB8E-4A11-8560-0B69AD9364AF}"/>
              </a:ext>
            </a:extLst>
          </p:cNvPr>
          <p:cNvSpPr txBox="1"/>
          <p:nvPr/>
        </p:nvSpPr>
        <p:spPr>
          <a:xfrm>
            <a:off x="8470541" y="2766003"/>
            <a:ext cx="3469532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Lino Rodriquez</a:t>
            </a:r>
          </a:p>
          <a:p>
            <a:pPr algn="ctr"/>
            <a:r>
              <a:rPr lang="en-US" b="1" dirty="0"/>
              <a:t>Owner Meineke #1320</a:t>
            </a:r>
          </a:p>
          <a:p>
            <a:pPr algn="ctr"/>
            <a:r>
              <a:rPr lang="en-US" b="1" dirty="0"/>
              <a:t>Newark, NJ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17CCDC-7A5F-4847-BD4D-B99B2463548D}"/>
              </a:ext>
            </a:extLst>
          </p:cNvPr>
          <p:cNvSpPr txBox="1"/>
          <p:nvPr/>
        </p:nvSpPr>
        <p:spPr>
          <a:xfrm>
            <a:off x="685800" y="5096469"/>
            <a:ext cx="3469532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Ross Hiltz</a:t>
            </a:r>
          </a:p>
          <a:p>
            <a:pPr algn="ctr"/>
            <a:r>
              <a:rPr lang="en-US" b="1" dirty="0"/>
              <a:t>CT Zuckerman / Hiltz Group</a:t>
            </a:r>
          </a:p>
          <a:p>
            <a:pPr algn="ctr"/>
            <a:r>
              <a:rPr lang="en-US" b="1" dirty="0"/>
              <a:t>CT / NY / NJ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E371FEB-5E7F-40F5-9FCE-DF5F0B3E0AE3}"/>
              </a:ext>
            </a:extLst>
          </p:cNvPr>
          <p:cNvSpPr/>
          <p:nvPr/>
        </p:nvSpPr>
        <p:spPr>
          <a:xfrm>
            <a:off x="7467600" y="136525"/>
            <a:ext cx="3774332" cy="1920875"/>
          </a:xfrm>
          <a:prstGeom prst="wedgeRoundRectCallout">
            <a:avLst>
              <a:gd name="adj1" fmla="val -11916"/>
              <a:gd name="adj2" fmla="val 960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“I’m very happy with the quality of the DuraMAX brand and the service provided by Circle Lubricants.”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E15DFA8-F18F-458A-80CA-9AF007B8790E}"/>
              </a:ext>
            </a:extLst>
          </p:cNvPr>
          <p:cNvSpPr/>
          <p:nvPr/>
        </p:nvSpPr>
        <p:spPr>
          <a:xfrm>
            <a:off x="4953000" y="4098924"/>
            <a:ext cx="7021229" cy="1920875"/>
          </a:xfrm>
          <a:prstGeom prst="wedgeRoundRectCallout">
            <a:avLst>
              <a:gd name="adj1" fmla="val -63604"/>
              <a:gd name="adj2" fmla="val 33949"/>
              <a:gd name="adj3" fmla="val 16667"/>
            </a:avLst>
          </a:prstGeom>
          <a:solidFill>
            <a:srgbClr val="C559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“…We have found their products to be of excellent quality and the pricing is better than our previous supplier. </a:t>
            </a:r>
            <a:r>
              <a:rPr lang="en-US" sz="2400" b="1" u="sng" dirty="0"/>
              <a:t>Based on our experience with RelaDyne, I would highly recommend using this program.”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A005F-03E8-4A4B-B921-495DC3DDEDD7}"/>
              </a:ext>
            </a:extLst>
          </p:cNvPr>
          <p:cNvSpPr txBox="1"/>
          <p:nvPr/>
        </p:nvSpPr>
        <p:spPr>
          <a:xfrm>
            <a:off x="245480" y="3765550"/>
            <a:ext cx="3469532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Roger Cross</a:t>
            </a:r>
          </a:p>
          <a:p>
            <a:pPr algn="ctr"/>
            <a:r>
              <a:rPr lang="en-US" b="1" dirty="0"/>
              <a:t>TX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D188EDE-0C99-4584-AE6C-39BC03AD260D}"/>
              </a:ext>
            </a:extLst>
          </p:cNvPr>
          <p:cNvSpPr/>
          <p:nvPr/>
        </p:nvSpPr>
        <p:spPr>
          <a:xfrm>
            <a:off x="128155" y="782105"/>
            <a:ext cx="7021229" cy="2418295"/>
          </a:xfrm>
          <a:prstGeom prst="wedgeRoundRectCallout">
            <a:avLst>
              <a:gd name="adj1" fmla="val -4407"/>
              <a:gd name="adj2" fmla="val 79924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“…have seen a significant increase to the bottom line as a result of working with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Reladyne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Now I purchase from the same company who delivers the product as opposed to buying from one and having another deliver.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DuraMAXx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a great asset in my product mix and would recommend to all centers.” 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239449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AC0E-9D2E-4C7B-89A0-4CBDD932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MDA ACCOUNT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048E2-4A3D-4B24-8D1B-37A4F449F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10896600" cy="3276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David Barnett, Corporate Account Manager</a:t>
            </a:r>
          </a:p>
          <a:p>
            <a:pPr lvl="1" algn="ctr"/>
            <a:endParaRPr lang="en-US" sz="4000" dirty="0">
              <a:hlinkClick r:id="rId3"/>
            </a:endParaRPr>
          </a:p>
          <a:p>
            <a:pPr marL="457200" lvl="1" indent="0" algn="ctr">
              <a:buNone/>
            </a:pPr>
            <a:r>
              <a:rPr lang="en-US" sz="4000" dirty="0">
                <a:hlinkClick r:id="rId3"/>
              </a:rPr>
              <a:t>David.Barnett@reladyne.com</a:t>
            </a:r>
            <a:endParaRPr lang="en-US" sz="4000" dirty="0"/>
          </a:p>
          <a:p>
            <a:pPr marL="457200" lvl="1" indent="0" algn="ctr">
              <a:buNone/>
            </a:pPr>
            <a:endParaRPr lang="en-US" sz="4000" dirty="0"/>
          </a:p>
          <a:p>
            <a:pPr marL="457200" lvl="1" indent="0" algn="ctr">
              <a:buNone/>
            </a:pPr>
            <a:r>
              <a:rPr lang="en-US" sz="4000" dirty="0"/>
              <a:t>(502) 751-8020</a:t>
            </a:r>
          </a:p>
          <a:p>
            <a:pPr lvl="1" algn="ctr"/>
            <a:endParaRPr lang="en-US" sz="4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108F8-40E6-4C63-AB23-01AA1CA2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6AA0F-5B3E-41E9-9B85-787F96B2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FE29B-C187-43BD-BF2E-E163108AB4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26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7AA5-2567-4774-A2A1-F60C397D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2051793"/>
            <a:ext cx="11567160" cy="92868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Thank you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2856A-E381-4C83-96CD-4EC92D0E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4693A-E2A7-4E0D-A092-F310CF47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BEB24-27BA-49EA-BB41-9D995290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044140-9E89-4AA6-BE0C-2E759C97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200"/>
            <a:ext cx="3110058" cy="22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6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1171" y="765617"/>
            <a:ext cx="1156716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Why RelaDyne &amp; DuraMAX?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5293" y="1626744"/>
            <a:ext cx="12192000" cy="4465639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3600" dirty="0">
                <a:latin typeface="+mj-lt"/>
              </a:rPr>
              <a:t>National brand and distribution with size, scale and resources to support the entire Meineke network</a:t>
            </a:r>
          </a:p>
          <a:p>
            <a:pPr lvl="1"/>
            <a:r>
              <a:rPr lang="en-US" sz="3600" dirty="0">
                <a:latin typeface="+mj-lt"/>
              </a:rPr>
              <a:t>Dedicated account manager with team of 170+ sales reps </a:t>
            </a:r>
          </a:p>
          <a:p>
            <a:pPr lvl="1"/>
            <a:r>
              <a:rPr lang="en-US" sz="3600" dirty="0">
                <a:latin typeface="+mj-lt"/>
              </a:rPr>
              <a:t>Own the “last mile” (most markets)</a:t>
            </a:r>
          </a:p>
          <a:p>
            <a:pPr lvl="1"/>
            <a:r>
              <a:rPr lang="en-US" sz="3600" dirty="0">
                <a:latin typeface="+mj-lt"/>
              </a:rPr>
              <a:t>Standardized pricing (East / West) </a:t>
            </a:r>
          </a:p>
          <a:p>
            <a:pPr lvl="1"/>
            <a:r>
              <a:rPr lang="en-US" sz="3600" dirty="0">
                <a:latin typeface="+mj-lt"/>
              </a:rPr>
              <a:t>Consumer rewards programs that drives customer retention and profitability</a:t>
            </a:r>
          </a:p>
          <a:p>
            <a:pPr lvl="1"/>
            <a:r>
              <a:rPr lang="en-US" sz="3600" dirty="0">
                <a:latin typeface="+mj-lt"/>
              </a:rPr>
              <a:t>RelaDyne Rewards Program (New)</a:t>
            </a:r>
          </a:p>
          <a:p>
            <a:pPr lvl="1"/>
            <a:r>
              <a:rPr lang="en-US" sz="3600" dirty="0">
                <a:latin typeface="+mj-lt"/>
              </a:rPr>
              <a:t>DuraMAX Lube Advisor (New)</a:t>
            </a:r>
          </a:p>
          <a:p>
            <a:pPr lvl="1"/>
            <a:r>
              <a:rPr lang="en-US" sz="3600" dirty="0">
                <a:latin typeface="+mj-lt"/>
              </a:rPr>
              <a:t>Annual volume incentives + Co-Op &amp; Loyalty rebates, point of sale support and equipment program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3196-4FBE-4D87-9C59-0079322495B6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8C4343-271E-40B0-A84A-AC2B7CD7CA67}"/>
              </a:ext>
            </a:extLst>
          </p:cNvPr>
          <p:cNvSpPr txBox="1">
            <a:spLocks/>
          </p:cNvSpPr>
          <p:nvPr/>
        </p:nvSpPr>
        <p:spPr>
          <a:xfrm>
            <a:off x="7391400" y="710805"/>
            <a:ext cx="3649980" cy="733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C00000"/>
                </a:solidFill>
                <a:latin typeface="Myriad Pro" panose="020B050303040309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/>
              <a:t>Drive </a:t>
            </a:r>
            <a:r>
              <a:rPr lang="en-US" sz="2500" u="sng" dirty="0"/>
              <a:t>RETENTION</a:t>
            </a:r>
            <a:r>
              <a:rPr lang="en-US" sz="2500" dirty="0"/>
              <a:t> and </a:t>
            </a:r>
            <a:r>
              <a:rPr lang="en-US" sz="2500" u="sng" dirty="0"/>
              <a:t>PROFITABILITY</a:t>
            </a:r>
          </a:p>
        </p:txBody>
      </p:sp>
    </p:spTree>
    <p:extLst>
      <p:ext uri="{BB962C8B-B14F-4D97-AF65-F5344CB8AC3E}">
        <p14:creationId xmlns:p14="http://schemas.microsoft.com/office/powerpoint/2010/main" val="75651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0"/>
          <a:stretch/>
        </p:blipFill>
        <p:spPr bwMode="auto">
          <a:xfrm>
            <a:off x="4343401" y="1370416"/>
            <a:ext cx="7848600" cy="495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WHY CHOOSE DURAMAX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12420" y="1825625"/>
            <a:ext cx="5783580" cy="427037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200" b="1" dirty="0"/>
              <a:t>Complete Line of Automotive Products</a:t>
            </a:r>
          </a:p>
          <a:p>
            <a:r>
              <a:rPr lang="en-US" sz="3200" dirty="0"/>
              <a:t>High quality full synthetic and synthetic blend motor oils</a:t>
            </a:r>
          </a:p>
          <a:p>
            <a:r>
              <a:rPr lang="en-US" sz="3200" dirty="0"/>
              <a:t>Fully-licensed GF-6, API SP, SN Plus, and GM dexos1™ Gen 3 products</a:t>
            </a:r>
          </a:p>
          <a:p>
            <a:r>
              <a:rPr lang="en-US" sz="3200" dirty="0"/>
              <a:t>Antifreeze and coolants</a:t>
            </a:r>
          </a:p>
          <a:p>
            <a:r>
              <a:rPr lang="en-US" sz="3200" dirty="0"/>
              <a:t>Wiper blades (Market based availability)</a:t>
            </a:r>
          </a:p>
          <a:p>
            <a:r>
              <a:rPr lang="en-US" sz="3200" dirty="0"/>
              <a:t>Air, cabin air, oil, and fuel filters (Q1 2024 available in every market)</a:t>
            </a:r>
          </a:p>
          <a:p>
            <a:r>
              <a:rPr lang="en-US" sz="3200" dirty="0"/>
              <a:t>Automotive ancillary products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Marketing Support to Retain and Grow Your Business</a:t>
            </a:r>
          </a:p>
          <a:p>
            <a:r>
              <a:rPr lang="en-US" sz="3200" dirty="0"/>
              <a:t>DuraMAX DOLLAR$ Program with Text &amp; Online Redemption</a:t>
            </a:r>
          </a:p>
          <a:p>
            <a:r>
              <a:rPr lang="en-US" sz="3200" dirty="0"/>
              <a:t>DuraMAX Liquid Armor Engine Warranty </a:t>
            </a:r>
          </a:p>
          <a:p>
            <a:r>
              <a:rPr lang="en-US" sz="3200" dirty="0"/>
              <a:t>RelaDyne Rewards Program (New)</a:t>
            </a:r>
          </a:p>
          <a:p>
            <a:r>
              <a:rPr lang="en-US" sz="3200" dirty="0"/>
              <a:t>Online Presence with the Installer Locator Map</a:t>
            </a:r>
          </a:p>
          <a:p>
            <a:r>
              <a:rPr lang="en-US" sz="3200" dirty="0"/>
              <a:t>Enhance retention and profitability for you!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3196-4FBE-4D87-9C59-0079322495B6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8C4343-271E-40B0-A84A-AC2B7CD7CA67}"/>
              </a:ext>
            </a:extLst>
          </p:cNvPr>
          <p:cNvSpPr txBox="1">
            <a:spLocks/>
          </p:cNvSpPr>
          <p:nvPr/>
        </p:nvSpPr>
        <p:spPr>
          <a:xfrm>
            <a:off x="7090410" y="831851"/>
            <a:ext cx="3649980" cy="733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C00000"/>
                </a:solidFill>
                <a:latin typeface="Myriad Pro" panose="020B050303040309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/>
              <a:t>Drive </a:t>
            </a:r>
            <a:r>
              <a:rPr lang="en-US" sz="2500" u="sng" dirty="0"/>
              <a:t>RETENTION</a:t>
            </a:r>
            <a:r>
              <a:rPr lang="en-US" sz="2500" dirty="0"/>
              <a:t> and </a:t>
            </a:r>
            <a:r>
              <a:rPr lang="en-US" sz="2500" u="sng" dirty="0"/>
              <a:t>PROFITABILITY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96B7F4-D7A8-41DA-A05D-B988D8E635C0}"/>
              </a:ext>
            </a:extLst>
          </p:cNvPr>
          <p:cNvCxnSpPr>
            <a:cxnSpLocks/>
          </p:cNvCxnSpPr>
          <p:nvPr/>
        </p:nvCxnSpPr>
        <p:spPr>
          <a:xfrm flipH="1">
            <a:off x="228600" y="3962400"/>
            <a:ext cx="487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87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BD19F-A17A-4224-AE71-0CD5AD75D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7F7A-DBDF-45C6-80EC-5462FA4BEA4D}" type="datetime1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0EA7B-3114-46C1-9F44-51E47E79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DuraMAX Customer Value Proposition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A0FF1-41B5-4964-A0F3-FFBAB95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80662FF-AE01-455C-A595-1F04C00698D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AA59E-2664-45B8-82DC-F3AF69021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40028" r="23619" b="20845"/>
          <a:stretch/>
        </p:blipFill>
        <p:spPr>
          <a:xfrm>
            <a:off x="2058475" y="2096632"/>
            <a:ext cx="7557403" cy="336142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45E8F5-959A-4D62-B0D5-185FF1A4D29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334013" y="1824797"/>
            <a:ext cx="552187" cy="11767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7AA275-1914-4D1C-AAA2-B5EBC60713B4}"/>
              </a:ext>
            </a:extLst>
          </p:cNvPr>
          <p:cNvSpPr/>
          <p:nvPr/>
        </p:nvSpPr>
        <p:spPr>
          <a:xfrm>
            <a:off x="427685" y="1134993"/>
            <a:ext cx="2906328" cy="13796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Synthetic Blend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High Mileage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Full Synthetic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Full Synthetic dexos1™ Gen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F78C34-A387-41B2-B8AF-568353E7CA18}"/>
              </a:ext>
            </a:extLst>
          </p:cNvPr>
          <p:cNvSpPr/>
          <p:nvPr/>
        </p:nvSpPr>
        <p:spPr>
          <a:xfrm>
            <a:off x="9586899" y="2495399"/>
            <a:ext cx="2302299" cy="628801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Power Steering Fluid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05CA0B-2600-4BD3-9708-575FA1D5F626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124655" y="2809800"/>
            <a:ext cx="4462244" cy="207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D0B8EF-9C16-412B-9844-1CEF008B6590}"/>
              </a:ext>
            </a:extLst>
          </p:cNvPr>
          <p:cNvSpPr/>
          <p:nvPr/>
        </p:nvSpPr>
        <p:spPr>
          <a:xfrm>
            <a:off x="381000" y="4800600"/>
            <a:ext cx="2906327" cy="97536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Antifreeze (Green)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AMAM Extended Life Antifreeze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4B33F4-82D3-474B-9C97-D035248EF4A4}"/>
              </a:ext>
            </a:extLst>
          </p:cNvPr>
          <p:cNvCxnSpPr>
            <a:cxnSpLocks/>
            <a:stCxn id="12" idx="3"/>
          </p:cNvCxnSpPr>
          <p:nvPr/>
        </p:nvCxnSpPr>
        <p:spPr>
          <a:xfrm flipH="1" flipV="1">
            <a:off x="3200400" y="3256482"/>
            <a:ext cx="86927" cy="20317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20A67-C01A-4E24-B1F3-62F90055AC7A}"/>
              </a:ext>
            </a:extLst>
          </p:cNvPr>
          <p:cNvSpPr/>
          <p:nvPr/>
        </p:nvSpPr>
        <p:spPr>
          <a:xfrm>
            <a:off x="9448800" y="4692743"/>
            <a:ext cx="2453043" cy="1262928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DOT 3 Brake Fluid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DOT 4 Brake Fluid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High VOC Brake Cleaner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Low VOC Brake Cleaner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5B617E-4FBF-4F49-8152-6DA48D21F722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847131" y="3955302"/>
            <a:ext cx="1601669" cy="13689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2D4939-10B3-4DD5-8918-BCB9A6114E7C}"/>
              </a:ext>
            </a:extLst>
          </p:cNvPr>
          <p:cNvSpPr/>
          <p:nvPr/>
        </p:nvSpPr>
        <p:spPr>
          <a:xfrm>
            <a:off x="4142643" y="1066800"/>
            <a:ext cx="2176130" cy="97536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-20° Washer Fluid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0° Washer Fluid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32° Washer Fluid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17B9BA-1D83-4968-A7B2-6BCEE95E78CC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4591602" y="2042160"/>
            <a:ext cx="639106" cy="771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3647B-D207-44DC-998E-B9D33E2ABC46}"/>
              </a:ext>
            </a:extLst>
          </p:cNvPr>
          <p:cNvSpPr/>
          <p:nvPr/>
        </p:nvSpPr>
        <p:spPr>
          <a:xfrm>
            <a:off x="3733800" y="4794157"/>
            <a:ext cx="2072640" cy="97536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75w90 Syn Gear Oil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80w90 Gear Oil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75w140 Gear Oil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79CD32-A635-4ECF-950E-9226879BC50D}"/>
              </a:ext>
            </a:extLst>
          </p:cNvPr>
          <p:cNvCxnSpPr>
            <a:cxnSpLocks/>
            <a:stCxn id="18" idx="1"/>
          </p:cNvCxnSpPr>
          <p:nvPr/>
        </p:nvCxnSpPr>
        <p:spPr>
          <a:xfrm flipV="1">
            <a:off x="3733800" y="3689194"/>
            <a:ext cx="695452" cy="15926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BF16B5-5FD0-4A2F-83C5-F732560814F6}"/>
              </a:ext>
            </a:extLst>
          </p:cNvPr>
          <p:cNvSpPr/>
          <p:nvPr/>
        </p:nvSpPr>
        <p:spPr>
          <a:xfrm>
            <a:off x="6477000" y="4586766"/>
            <a:ext cx="2072639" cy="136890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Global ATF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2"/>
                </a:solidFill>
              </a:rPr>
              <a:t>Dexron</a:t>
            </a:r>
            <a:r>
              <a:rPr lang="en-US" sz="1400" dirty="0">
                <a:solidFill>
                  <a:schemeClr val="tx2"/>
                </a:solidFill>
              </a:rPr>
              <a:t>® VI ATF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D/M ATF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CVT Fluid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Type F ATF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4D9D73-1153-4025-9AA7-4778AD4B710A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4918117" y="3542746"/>
            <a:ext cx="1558883" cy="17284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D1B59A-D107-4A83-BA3E-BB1F8CD95B72}"/>
              </a:ext>
            </a:extLst>
          </p:cNvPr>
          <p:cNvSpPr/>
          <p:nvPr/>
        </p:nvSpPr>
        <p:spPr>
          <a:xfrm>
            <a:off x="6781800" y="1048488"/>
            <a:ext cx="2516204" cy="97536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ClearVISION Wiper Blades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2"/>
                </a:solidFill>
              </a:rPr>
              <a:t>UltraVISION</a:t>
            </a:r>
            <a:r>
              <a:rPr lang="en-US" sz="1400" dirty="0">
                <a:solidFill>
                  <a:schemeClr val="tx2"/>
                </a:solidFill>
              </a:rPr>
              <a:t>+ Wiper Blades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Glass Cleaner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B64351-C002-459C-BA7B-3C1972F68D02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5030088" y="2023848"/>
            <a:ext cx="3009814" cy="546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8AEC34-038D-417D-9E6D-4653471F6A6A}"/>
              </a:ext>
            </a:extLst>
          </p:cNvPr>
          <p:cNvSpPr/>
          <p:nvPr/>
        </p:nvSpPr>
        <p:spPr>
          <a:xfrm>
            <a:off x="427685" y="2894491"/>
            <a:ext cx="1810512" cy="129650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Oil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Air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Cabin Air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Fuel Filter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85E094-AF84-49EE-B19C-7FB6FDD802C0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2238197" y="3001559"/>
            <a:ext cx="1353326" cy="541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122694E-D357-452F-9E99-4B9DDA3B43F2}"/>
              </a:ext>
            </a:extLst>
          </p:cNvPr>
          <p:cNvSpPr/>
          <p:nvPr/>
        </p:nvSpPr>
        <p:spPr>
          <a:xfrm>
            <a:off x="9586901" y="3407254"/>
            <a:ext cx="2302298" cy="56388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Fuel Injector Cleaner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2148F8-01FB-4B78-9443-31E9C19CE108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8545107" y="3496518"/>
            <a:ext cx="1041794" cy="192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82A1FDF-F8D5-4A24-A15C-4A1BBCFE2BA5}"/>
              </a:ext>
            </a:extLst>
          </p:cNvPr>
          <p:cNvSpPr/>
          <p:nvPr/>
        </p:nvSpPr>
        <p:spPr>
          <a:xfrm>
            <a:off x="606173" y="835527"/>
            <a:ext cx="16163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OIL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A7A127-9CCA-494E-8381-A6D90A57A733}"/>
              </a:ext>
            </a:extLst>
          </p:cNvPr>
          <p:cNvSpPr/>
          <p:nvPr/>
        </p:nvSpPr>
        <p:spPr>
          <a:xfrm>
            <a:off x="531048" y="2582531"/>
            <a:ext cx="12364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FILTERS</a:t>
            </a:r>
            <a:endParaRPr lang="en-US" sz="2000" b="1" cap="none" spc="0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6B798C1-4284-401E-8C73-9E4526D71406}"/>
              </a:ext>
            </a:extLst>
          </p:cNvPr>
          <p:cNvSpPr/>
          <p:nvPr/>
        </p:nvSpPr>
        <p:spPr>
          <a:xfrm>
            <a:off x="525343" y="4492688"/>
            <a:ext cx="17988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ANTIFREEZE</a:t>
            </a:r>
            <a:endParaRPr lang="en-US" sz="2000" b="1" cap="none" spc="0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4C5BE3-AC7D-4028-BA83-9F8942585AC6}"/>
              </a:ext>
            </a:extLst>
          </p:cNvPr>
          <p:cNvSpPr/>
          <p:nvPr/>
        </p:nvSpPr>
        <p:spPr>
          <a:xfrm>
            <a:off x="3830131" y="4503007"/>
            <a:ext cx="15953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OILS</a:t>
            </a:r>
            <a:endParaRPr lang="en-US" sz="2000" b="1" cap="none" spc="0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806087-5C60-45D1-AFE4-1633E6A2DECC}"/>
              </a:ext>
            </a:extLst>
          </p:cNvPr>
          <p:cNvSpPr/>
          <p:nvPr/>
        </p:nvSpPr>
        <p:spPr>
          <a:xfrm>
            <a:off x="6623083" y="4294286"/>
            <a:ext cx="16644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 FLUIDS</a:t>
            </a:r>
            <a:endParaRPr lang="en-US" sz="2000" b="1" cap="none" spc="0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5634675-45F9-4402-A688-49AE8EA27702}"/>
              </a:ext>
            </a:extLst>
          </p:cNvPr>
          <p:cNvSpPr/>
          <p:nvPr/>
        </p:nvSpPr>
        <p:spPr>
          <a:xfrm>
            <a:off x="9502870" y="4400490"/>
            <a:ext cx="12715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BRAKES</a:t>
            </a:r>
            <a:endParaRPr lang="en-US" sz="2000" b="1" cap="none" spc="0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246E4CF-BAA4-40ED-A1EC-B6CF7B98827F}"/>
              </a:ext>
            </a:extLst>
          </p:cNvPr>
          <p:cNvSpPr/>
          <p:nvPr/>
        </p:nvSpPr>
        <p:spPr>
          <a:xfrm>
            <a:off x="6857803" y="762000"/>
            <a:ext cx="18117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WINDSHIELD</a:t>
            </a:r>
            <a:endParaRPr lang="en-US" sz="2000" b="1" cap="none" spc="0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F13107C-2736-432E-83D7-2101C240BC2A}"/>
              </a:ext>
            </a:extLst>
          </p:cNvPr>
          <p:cNvSpPr/>
          <p:nvPr/>
        </p:nvSpPr>
        <p:spPr>
          <a:xfrm>
            <a:off x="4191000" y="762000"/>
            <a:ext cx="21405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WASHER FLUID</a:t>
            </a:r>
            <a:endParaRPr lang="en-US" sz="2000" b="1" cap="none" spc="0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E8AEE93-4926-4581-95DE-0DE0FF6679AE}"/>
              </a:ext>
            </a:extLst>
          </p:cNvPr>
          <p:cNvSpPr/>
          <p:nvPr/>
        </p:nvSpPr>
        <p:spPr>
          <a:xfrm>
            <a:off x="9615878" y="1073238"/>
            <a:ext cx="2271322" cy="944786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Penetrating Lubricant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Carb Cleaner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761031A-A704-41FD-9E30-D6AFC7E04F09}"/>
              </a:ext>
            </a:extLst>
          </p:cNvPr>
          <p:cNvSpPr/>
          <p:nvPr/>
        </p:nvSpPr>
        <p:spPr>
          <a:xfrm>
            <a:off x="9736449" y="790184"/>
            <a:ext cx="10839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en-US" sz="2000" b="1" cap="none" spc="0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BDAA6-A133-4223-B4F3-F1A250063D45}"/>
              </a:ext>
            </a:extLst>
          </p:cNvPr>
          <p:cNvSpPr txBox="1"/>
          <p:nvPr/>
        </p:nvSpPr>
        <p:spPr>
          <a:xfrm>
            <a:off x="304800" y="5791200"/>
            <a:ext cx="498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products may not be available in all areas.</a:t>
            </a:r>
          </a:p>
        </p:txBody>
      </p:sp>
    </p:spTree>
    <p:extLst>
      <p:ext uri="{BB962C8B-B14F-4D97-AF65-F5344CB8AC3E}">
        <p14:creationId xmlns:p14="http://schemas.microsoft.com/office/powerpoint/2010/main" val="77072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3447E9-A177-D895-BDCB-22FCFF401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8" y="644483"/>
            <a:ext cx="12004064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9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97C4-F149-4CDF-9CC7-0902D3B46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1" y="726944"/>
            <a:ext cx="6897767" cy="928688"/>
          </a:xfrm>
        </p:spPr>
        <p:txBody>
          <a:bodyPr>
            <a:noAutofit/>
          </a:bodyPr>
          <a:lstStyle/>
          <a:p>
            <a:r>
              <a:rPr lang="en-US" sz="4800" i="1" dirty="0">
                <a:solidFill>
                  <a:srgbClr val="C00000"/>
                </a:solidFill>
              </a:rPr>
              <a:t>Engine Oil Product Slate</a:t>
            </a:r>
          </a:p>
        </p:txBody>
      </p:sp>
      <p:pic>
        <p:nvPicPr>
          <p:cNvPr id="6" name="Picture 2" descr="C:\Users\Ashley\Desktop\syn blend.png">
            <a:extLst>
              <a:ext uri="{FF2B5EF4-FFF2-40B4-BE49-F238E27FC236}">
                <a16:creationId xmlns:a16="http://schemas.microsoft.com/office/drawing/2014/main" id="{7C66E529-1CAF-4081-9EDD-14A194CC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1" y="2064324"/>
            <a:ext cx="2006187" cy="387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shley\Desktop\high mileage.png">
            <a:extLst>
              <a:ext uri="{FF2B5EF4-FFF2-40B4-BE49-F238E27FC236}">
                <a16:creationId xmlns:a16="http://schemas.microsoft.com/office/drawing/2014/main" id="{8A915FE5-4A1D-400D-897A-CCB0C08F2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9"/>
          <a:stretch/>
        </p:blipFill>
        <p:spPr bwMode="auto">
          <a:xfrm>
            <a:off x="2043978" y="1694448"/>
            <a:ext cx="1900253" cy="381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shley\Desktop\full syn.png">
            <a:extLst>
              <a:ext uri="{FF2B5EF4-FFF2-40B4-BE49-F238E27FC236}">
                <a16:creationId xmlns:a16="http://schemas.microsoft.com/office/drawing/2014/main" id="{C09865ED-A9B3-418D-864F-0F40F58EC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9014"/>
          <a:stretch/>
        </p:blipFill>
        <p:spPr bwMode="auto">
          <a:xfrm>
            <a:off x="4021422" y="1504649"/>
            <a:ext cx="1784890" cy="373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41C8574-6973-4526-A568-40ECC2E16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9827" r="10458" b="9127"/>
          <a:stretch/>
        </p:blipFill>
        <p:spPr bwMode="auto">
          <a:xfrm>
            <a:off x="5978098" y="1170903"/>
            <a:ext cx="1729323" cy="371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6EA754-1260-4798-B3DD-B7B27260767F}"/>
              </a:ext>
            </a:extLst>
          </p:cNvPr>
          <p:cNvSpPr txBox="1"/>
          <p:nvPr/>
        </p:nvSpPr>
        <p:spPr>
          <a:xfrm flipH="1">
            <a:off x="133167" y="5798403"/>
            <a:ext cx="177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Synthetic Blend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00DA76-373D-41A0-A1D9-1D7D0A3013C7}"/>
              </a:ext>
            </a:extLst>
          </p:cNvPr>
          <p:cNvSpPr txBox="1"/>
          <p:nvPr/>
        </p:nvSpPr>
        <p:spPr>
          <a:xfrm flipH="1">
            <a:off x="2067697" y="5373469"/>
            <a:ext cx="172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High Mileage Synthetic Blend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B3017-827C-48AA-BED9-5BEBE31FAD79}"/>
              </a:ext>
            </a:extLst>
          </p:cNvPr>
          <p:cNvSpPr txBox="1"/>
          <p:nvPr/>
        </p:nvSpPr>
        <p:spPr>
          <a:xfrm flipH="1">
            <a:off x="4138203" y="5235798"/>
            <a:ext cx="181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Full Synthetic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99007-669C-47A4-A77A-949EF1579495}"/>
              </a:ext>
            </a:extLst>
          </p:cNvPr>
          <p:cNvSpPr txBox="1"/>
          <p:nvPr/>
        </p:nvSpPr>
        <p:spPr>
          <a:xfrm flipH="1">
            <a:off x="6127933" y="4871674"/>
            <a:ext cx="150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Dexos 1 Gen 3 Synthetic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8E2C52-73CA-4DEA-BC97-EF7A681723BA}"/>
              </a:ext>
            </a:extLst>
          </p:cNvPr>
          <p:cNvSpPr txBox="1"/>
          <p:nvPr/>
        </p:nvSpPr>
        <p:spPr>
          <a:xfrm flipH="1">
            <a:off x="8149922" y="4733174"/>
            <a:ext cx="1388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XLT Advanced Synthetic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1D5546-E237-420F-A34C-DFF23B557FC1}"/>
              </a:ext>
            </a:extLst>
          </p:cNvPr>
          <p:cNvSpPr txBox="1"/>
          <p:nvPr/>
        </p:nvSpPr>
        <p:spPr>
          <a:xfrm flipH="1">
            <a:off x="10045734" y="4589467"/>
            <a:ext cx="172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XLT Advanced Euro Synthetic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6A7B3F2-D157-A033-66EF-B2236CA5E2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83" y="860428"/>
            <a:ext cx="1970721" cy="3986594"/>
          </a:xfrm>
          <a:prstGeom prst="rect">
            <a:avLst/>
          </a:prstGeom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6BB517-7900-9EC1-AE75-DCB15068CD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34" y="695141"/>
            <a:ext cx="1970722" cy="39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6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EFC6E2-88EB-9490-3466-49B1CEB86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6640"/>
            <a:ext cx="13233879" cy="74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796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8" ma:contentTypeDescription="Create a new document." ma:contentTypeScope="" ma:versionID="8eadce4278c80423b64dd894981486e3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29c6c5a9086a6f9691fbd7539ab06c72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8a2ab9-90a0-4a2d-8135-ab7bfe566fdd" xsi:nil="true"/>
    <lcf76f155ced4ddcb4097134ff3c332f xmlns="53b7c027-e93b-44b7-bf09-830e9f61eaa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8D05A2-BE04-450E-8037-43E222A1A7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697AA9-4091-44A5-A745-BC8C49B7CA87}"/>
</file>

<file path=customXml/itemProps3.xml><?xml version="1.0" encoding="utf-8"?>
<ds:datastoreItem xmlns:ds="http://schemas.openxmlformats.org/officeDocument/2006/customXml" ds:itemID="{F4B9BFEF-8C6A-403B-A0ED-F58CF77FF24D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6784b39f-4e5e-45bb-85e9-234e0acab795"/>
    <ds:schemaRef ds:uri="http://schemas.openxmlformats.org/package/2006/metadata/core-properties"/>
    <ds:schemaRef ds:uri="a09a7dda-817d-4887-8d8f-7df8888db940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56564</TotalTime>
  <Words>1721</Words>
  <Application>Microsoft Office PowerPoint</Application>
  <PresentationFormat>Widescreen</PresentationFormat>
  <Paragraphs>353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Arial Narrow</vt:lpstr>
      <vt:lpstr>Calibri</vt:lpstr>
      <vt:lpstr>Calibri Light</vt:lpstr>
      <vt:lpstr>Cambria</vt:lpstr>
      <vt:lpstr>Candara</vt:lpstr>
      <vt:lpstr>Myriad Pro</vt:lpstr>
      <vt:lpstr>SourceSansPro-Regular</vt:lpstr>
      <vt:lpstr>Wingdings</vt:lpstr>
      <vt:lpstr>Custom Design</vt:lpstr>
      <vt:lpstr>5_Custom Design</vt:lpstr>
      <vt:lpstr>1_Office Theme</vt:lpstr>
      <vt:lpstr>PowerPoint Presentation</vt:lpstr>
      <vt:lpstr>PowerPoint Presentation</vt:lpstr>
      <vt:lpstr>Testimonials</vt:lpstr>
      <vt:lpstr>Why RelaDyne &amp; DuraMAX?</vt:lpstr>
      <vt:lpstr>WHY CHOOSE DURAMAX</vt:lpstr>
      <vt:lpstr>PowerPoint Presentation</vt:lpstr>
      <vt:lpstr>PowerPoint Presentation</vt:lpstr>
      <vt:lpstr>Engine Oil Product Slate</vt:lpstr>
      <vt:lpstr>PowerPoint Presentation</vt:lpstr>
      <vt:lpstr>PowerPoint Presentation</vt:lpstr>
      <vt:lpstr>DURAMAX QUALITY OF PRODUCTS</vt:lpstr>
      <vt:lpstr>DURAMAX QUALITY OF PRODUCTS</vt:lpstr>
      <vt:lpstr>DuraMAX DOLLAR$ PROGRAM</vt:lpstr>
      <vt:lpstr>ENGINE WARRANTY PROGRAM</vt:lpstr>
      <vt:lpstr>ENGINE WARRANTY PROGRAM</vt:lpstr>
      <vt:lpstr>INSTALLER LOCATOR at www.DuraMAX.com </vt:lpstr>
      <vt:lpstr>DURAMAX POS ITEMS INCLUDED</vt:lpstr>
      <vt:lpstr>ADDITIONAL POS AVAILABLE</vt:lpstr>
      <vt:lpstr>PROGRAM ELEMENTS</vt:lpstr>
      <vt:lpstr>Program Participation</vt:lpstr>
      <vt:lpstr>KEY ITEM PRICE SCHEDULE (Eff. 09/11/2023)</vt:lpstr>
      <vt:lpstr>MDPCI REBATES</vt:lpstr>
      <vt:lpstr>MDPCI VOLUME REBATE</vt:lpstr>
      <vt:lpstr>ORDERING PROCESS</vt:lpstr>
      <vt:lpstr>DELIVERY COMMITMENTS</vt:lpstr>
      <vt:lpstr>Lube Advisor</vt:lpstr>
      <vt:lpstr>Lube Advisor</vt:lpstr>
      <vt:lpstr>PowerPoint Presentation</vt:lpstr>
      <vt:lpstr>MORE INFORMATION?</vt:lpstr>
      <vt:lpstr>MDA ACCOUNT CONTACT</vt:lpstr>
      <vt:lpstr>Thank you !</vt:lpstr>
    </vt:vector>
  </TitlesOfParts>
  <Company>RelaDyne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Rickman</dc:creator>
  <cp:lastModifiedBy>David Barnett</cp:lastModifiedBy>
  <cp:revision>398</cp:revision>
  <cp:lastPrinted>2015-05-28T19:48:01Z</cp:lastPrinted>
  <dcterms:created xsi:type="dcterms:W3CDTF">2014-07-22T13:10:19Z</dcterms:created>
  <dcterms:modified xsi:type="dcterms:W3CDTF">2023-10-06T18:40:58Z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0x01010082D63AAA7DC95A4A8EAB63EE5CB04D4E</vt:lpwstr>
  </property>
  <property fmtid="{D5CDD505-2E9C-101B-9397-08002B2CF9AE}" pid="3" name="MediaServiceImageTags">
    <vt:lpwstr/>
  </property>
</Properties>
</file>