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58" r:id="rId6"/>
    <p:sldId id="257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8D7C-A61F-B718-193D-0CB153807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C806D-676C-4C6A-8A0C-0FABF6404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90E75-7D53-E1F3-87CB-420EC6CF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2C17-FCDE-420D-85E6-1AE7253516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E2439-B4FD-AFE6-A8C6-2A503E85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3D388-8DE8-6597-4D52-34E60D89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40BB-5773-4A62-A6BF-712FE859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0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DB11-ED44-479E-FD35-E9849DC6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5F58D-C60C-E235-F7DD-A8D6EA29C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7F9D5-7539-3143-8258-9985EAD3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2C17-FCDE-420D-85E6-1AE7253516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2B15-5474-094B-684D-D1C25B4E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DC5BF-41D0-C4C2-E2BC-B836D268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40BB-5773-4A62-A6BF-712FE859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7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61387-83CF-DE90-3E65-0D9CB868A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563D4-FE88-D49A-ED74-76A75A54B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535DD-2EFE-72F6-15AB-25FD35D7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2C17-FCDE-420D-85E6-1AE7253516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F9DB8-638F-632B-235D-EFF1D3CD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B613-F9E5-2449-128B-76ACDD4E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40BB-5773-4A62-A6BF-712FE859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7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B3E1-98F6-0F82-C5E1-282DB1E81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5027-6EAB-E971-9ED8-42AAD20B2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0DC1E-8C0F-5151-BEC6-B041CD26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2C17-FCDE-420D-85E6-1AE7253516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51A13-7349-F094-D9EB-DEE0C301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5105B-5BDC-E259-3D79-D121FA3C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40BB-5773-4A62-A6BF-712FE859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8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E00C-A009-AE0B-DACD-E242D697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E11A3-849E-4498-AF5C-1A6745EBD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93A98-D6C3-BBD0-A4A4-0A825029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2C17-FCDE-420D-85E6-1AE7253516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7C7D5-41CA-0496-1B17-378B5B67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86AF2-B914-84CE-2F8B-8E59519B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40BB-5773-4A62-A6BF-712FE859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8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0937-4BA5-9DC1-2B1C-1F96893B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D61A6-362F-959F-837C-23665D6C3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310C3-8327-C1DF-FB9D-731A21CF9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F6AFB-8106-C107-4E35-7D0C69C6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2C17-FCDE-420D-85E6-1AE7253516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29465-9B98-DB61-4568-6449DAB3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5324D-98F2-A32C-E18F-DE138863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40BB-5773-4A62-A6BF-712FE859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9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5FB1-D70A-D713-A24E-A235EB86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46D48-022E-D03D-7568-1DAD1B20B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5F12D-CD45-81C2-8571-73B7E2BC4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D1157-E920-F156-F9C8-AE7984E46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E5146-0C7D-2662-0A43-C38228C7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D5F99-D1CE-CD1B-B72E-D13432C3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2C17-FCDE-420D-85E6-1AE7253516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30F4C2-BE43-5C43-5A19-616FAB0A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B7D9C-2371-EC58-F9B0-188C4418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40BB-5773-4A62-A6BF-712FE859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974D-315D-4EA9-3CC6-3D0AFF5B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74995-21A8-D538-EE96-6E9FC73F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2C17-FCDE-420D-85E6-1AE7253516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2DE0E-6573-AA85-B7A0-EF32F65E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EF432-52C3-05FF-9B1F-CE332BAE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40BB-5773-4A62-A6BF-712FE859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4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171FCC-ECA9-FD4B-8A74-00A08353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2C17-FCDE-420D-85E6-1AE7253516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971BF-6F95-5F4A-9A65-A072B26D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7E5F4-9566-3B2B-C88E-7EAC6425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40BB-5773-4A62-A6BF-712FE859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9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CCF0-C187-04AE-469C-AC3B4FA9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2C95-A2EA-B179-A731-63284CC46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4647A-1F90-B293-C9B6-E571A4E2E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631DB-88D9-7030-C008-C49E6E4F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2C17-FCDE-420D-85E6-1AE7253516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82A12-74B6-9515-10D9-C7006B0E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8F5B-CD58-4D9C-7BD1-CCB6228B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40BB-5773-4A62-A6BF-712FE859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9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5642D-07E1-1E26-2AF8-8835D14D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A58369-2EB4-FA62-6C97-7721C1842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C6149-20EA-212D-E20C-6BF3E356F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D8788-20A3-A3BD-8831-8260662D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2C17-FCDE-420D-85E6-1AE7253516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A9C1A-F25B-070A-B727-2CA690F4C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6EAEA-82DC-93F7-6258-EA8E6DBC9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40BB-5773-4A62-A6BF-712FE859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16D31B-54C3-B147-34B8-8F572D53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190E0-C351-4C7E-F6B6-5074CCDED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1B932-EADF-C2A3-8A66-BBE83A2F4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22C17-FCDE-420D-85E6-1AE7253516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1F257-7674-0B1C-43AA-0CC7C88B8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112F9-A7A4-5497-4235-E9E23ECC0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340BB-5773-4A62-A6BF-712FE859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0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522110-66B0-2195-0002-E4937186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1" y="3598164"/>
            <a:ext cx="3931919" cy="2775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7C154D-4F36-153B-AEFE-CB5428F3F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42" y="411438"/>
            <a:ext cx="3100833" cy="1991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23D98E-6467-4310-561F-D909BA93B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480" y="343209"/>
            <a:ext cx="1436663" cy="61715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F48E17-DE28-F2E3-4858-B335A64C735A}"/>
              </a:ext>
            </a:extLst>
          </p:cNvPr>
          <p:cNvSpPr/>
          <p:nvPr/>
        </p:nvSpPr>
        <p:spPr>
          <a:xfrm>
            <a:off x="1524000" y="4084320"/>
            <a:ext cx="3352800" cy="1717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St. Louis Regional Meeting</a:t>
            </a:r>
          </a:p>
          <a:p>
            <a:pPr algn="ctr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October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C189F-ADB2-FD65-0022-1EE03BC7B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6" y="581152"/>
            <a:ext cx="4207490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91448F-9027-CF1A-9840-C47A724E4CCB}"/>
              </a:ext>
            </a:extLst>
          </p:cNvPr>
          <p:cNvSpPr txBox="1"/>
          <p:nvPr/>
        </p:nvSpPr>
        <p:spPr>
          <a:xfrm>
            <a:off x="290114" y="772160"/>
            <a:ext cx="986988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solidFill>
                  <a:srgbClr val="202124"/>
                </a:solidFill>
                <a:effectLst/>
                <a:latin typeface="Google Sans"/>
              </a:rPr>
              <a:t>Who is Auto</a:t>
            </a:r>
            <a:r>
              <a:rPr lang="en-US" sz="4400" b="1" dirty="0">
                <a:solidFill>
                  <a:srgbClr val="202124"/>
                </a:solidFill>
                <a:latin typeface="Google Sans"/>
              </a:rPr>
              <a:t>motive</a:t>
            </a:r>
            <a:r>
              <a:rPr lang="en-US" sz="4400" b="1" i="0" dirty="0">
                <a:solidFill>
                  <a:srgbClr val="202124"/>
                </a:solidFill>
                <a:effectLst/>
                <a:latin typeface="Google Sans"/>
              </a:rPr>
              <a:t> Parts Services Group?</a:t>
            </a:r>
            <a:endParaRPr lang="en-US" sz="4400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en-US" sz="4800" b="0" i="0" dirty="0">
              <a:solidFill>
                <a:srgbClr val="040C28"/>
              </a:solidFill>
              <a:effectLst/>
              <a:latin typeface="Google Sans"/>
            </a:endParaRPr>
          </a:p>
          <a:p>
            <a:pPr algn="ctr"/>
            <a:r>
              <a:rPr lang="en-US" sz="4800" b="0" i="0" dirty="0">
                <a:solidFill>
                  <a:srgbClr val="040C28"/>
                </a:solidFill>
                <a:effectLst/>
                <a:latin typeface="Google Sans"/>
              </a:rPr>
              <a:t>National supplier of replacement parts to the automotive industry</a:t>
            </a:r>
            <a:r>
              <a:rPr lang="en-US" sz="4800" b="0" i="0" dirty="0">
                <a:solidFill>
                  <a:srgbClr val="4D5156"/>
                </a:solidFill>
                <a:effectLst/>
                <a:latin typeface="Google Sans"/>
              </a:rPr>
              <a:t>, with major distribution centers in each state and a national delivery footprint</a:t>
            </a:r>
            <a:endParaRPr lang="en-US" sz="48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48ED9A-70AF-ECC8-8FCB-0D5DF757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67" y="202007"/>
            <a:ext cx="1533619" cy="64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9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B479A1-D77E-ED44-045A-DFD3E40BB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06" y="751840"/>
            <a:ext cx="11378013" cy="3383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63E723-8CB6-0DDC-5AF7-1DA5E21BD3E1}"/>
              </a:ext>
            </a:extLst>
          </p:cNvPr>
          <p:cNvSpPr txBox="1"/>
          <p:nvPr/>
        </p:nvSpPr>
        <p:spPr>
          <a:xfrm>
            <a:off x="470366" y="4765040"/>
            <a:ext cx="11251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Four Organizations merged as one to provide increased national footprint and to provide </a:t>
            </a:r>
          </a:p>
          <a:p>
            <a:pPr algn="ctr"/>
            <a:r>
              <a:rPr lang="en-US" sz="3600" dirty="0"/>
              <a:t>quality products for the Automotive Repair Industry!</a:t>
            </a:r>
          </a:p>
        </p:txBody>
      </p:sp>
    </p:spTree>
    <p:extLst>
      <p:ext uri="{BB962C8B-B14F-4D97-AF65-F5344CB8AC3E}">
        <p14:creationId xmlns:p14="http://schemas.microsoft.com/office/powerpoint/2010/main" val="47114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08166-5B7C-D168-24C2-5D10189AE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560" y="27039"/>
            <a:ext cx="5273039" cy="6790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766B28-6E2B-631C-BB08-C07B9F6B7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6" y="40126"/>
            <a:ext cx="4207490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3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F0F44-9A07-75C9-349F-AF4F4CBC3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40" y="110533"/>
            <a:ext cx="8554720" cy="671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5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EC9F1-16CF-5CAC-8DB5-8D51D711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-77965"/>
            <a:ext cx="8982076" cy="69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7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8" ma:contentTypeDescription="Create a new document." ma:contentTypeScope="" ma:versionID="8eadce4278c80423b64dd894981486e3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29c6c5a9086a6f9691fbd7539ab06c72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164748-8AA5-4941-A78A-D7A8061BA813}"/>
</file>

<file path=customXml/itemProps2.xml><?xml version="1.0" encoding="utf-8"?>
<ds:datastoreItem xmlns:ds="http://schemas.openxmlformats.org/officeDocument/2006/customXml" ds:itemID="{6F984B56-B879-482B-AA63-42240CFF66B6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57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Google Sans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Danny_SGF_2022</dc:creator>
  <cp:lastModifiedBy>Danny_SGF_2022</cp:lastModifiedBy>
  <cp:revision>4</cp:revision>
  <cp:lastPrinted>2023-09-28T01:33:15Z</cp:lastPrinted>
  <dcterms:created xsi:type="dcterms:W3CDTF">2023-09-16T22:34:22Z</dcterms:created>
  <dcterms:modified xsi:type="dcterms:W3CDTF">2023-09-28T01:33:42Z</dcterms:modified>
</cp:coreProperties>
</file>