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viewProps" Target="viewProps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theme" Target="theme/theme1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ustomXml" Target="../customXml/item3.xml"/><Relationship Id="rId5" Type="http://schemas.openxmlformats.org/officeDocument/2006/relationships/tableStyles" Target="tableStyles.xml"/><Relationship Id="rId15" Type="http://schemas.openxmlformats.org/officeDocument/2006/relationships/slide" Target="slides/slide10.xml"/><Relationship Id="rId23" Type="http://schemas.openxmlformats.org/officeDocument/2006/relationships/customXml" Target="../customXml/item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95D5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9523" y="289559"/>
            <a:ext cx="1139952" cy="90373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7192" y="331597"/>
            <a:ext cx="3486658" cy="45110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50284" y="331597"/>
            <a:ext cx="5463794" cy="4511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7192" y="758316"/>
            <a:ext cx="1976755" cy="45110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95D5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95D5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95D5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669523" y="289559"/>
            <a:ext cx="1139952" cy="90373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1329" y="1298828"/>
            <a:ext cx="1399539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95D5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9.png"/><Relationship Id="rId3" Type="http://schemas.openxmlformats.org/officeDocument/2006/relationships/image" Target="../media/image155.png"/><Relationship Id="rId4" Type="http://schemas.openxmlformats.org/officeDocument/2006/relationships/image" Target="../media/image156.png"/><Relationship Id="rId5" Type="http://schemas.openxmlformats.org/officeDocument/2006/relationships/image" Target="../media/image157.png"/><Relationship Id="rId6" Type="http://schemas.openxmlformats.org/officeDocument/2006/relationships/image" Target="../media/image158.png"/><Relationship Id="rId7" Type="http://schemas.openxmlformats.org/officeDocument/2006/relationships/image" Target="../media/image159.png"/><Relationship Id="rId8" Type="http://schemas.openxmlformats.org/officeDocument/2006/relationships/image" Target="../media/image160.png"/><Relationship Id="rId9" Type="http://schemas.openxmlformats.org/officeDocument/2006/relationships/image" Target="../media/image161.png"/><Relationship Id="rId10" Type="http://schemas.openxmlformats.org/officeDocument/2006/relationships/image" Target="../media/image162.png"/><Relationship Id="rId11" Type="http://schemas.openxmlformats.org/officeDocument/2006/relationships/image" Target="../media/image163.png"/><Relationship Id="rId12" Type="http://schemas.openxmlformats.org/officeDocument/2006/relationships/image" Target="../media/image164.png"/><Relationship Id="rId13" Type="http://schemas.openxmlformats.org/officeDocument/2006/relationships/image" Target="../media/image165.png"/><Relationship Id="rId14" Type="http://schemas.openxmlformats.org/officeDocument/2006/relationships/image" Target="../media/image166.png"/><Relationship Id="rId15" Type="http://schemas.openxmlformats.org/officeDocument/2006/relationships/image" Target="../media/image167.png"/><Relationship Id="rId16" Type="http://schemas.openxmlformats.org/officeDocument/2006/relationships/image" Target="../media/image168.png"/><Relationship Id="rId17" Type="http://schemas.openxmlformats.org/officeDocument/2006/relationships/image" Target="../media/image169.png"/><Relationship Id="rId18" Type="http://schemas.openxmlformats.org/officeDocument/2006/relationships/image" Target="../media/image170.png"/><Relationship Id="rId19" Type="http://schemas.openxmlformats.org/officeDocument/2006/relationships/image" Target="../media/image171.png"/><Relationship Id="rId20" Type="http://schemas.openxmlformats.org/officeDocument/2006/relationships/image" Target="../media/image172.png"/><Relationship Id="rId21" Type="http://schemas.openxmlformats.org/officeDocument/2006/relationships/image" Target="../media/image173.png"/><Relationship Id="rId22" Type="http://schemas.openxmlformats.org/officeDocument/2006/relationships/image" Target="../media/image174.png"/><Relationship Id="rId23" Type="http://schemas.openxmlformats.org/officeDocument/2006/relationships/image" Target="../media/image175.png"/><Relationship Id="rId24" Type="http://schemas.openxmlformats.org/officeDocument/2006/relationships/image" Target="../media/image176.png"/><Relationship Id="rId25" Type="http://schemas.openxmlformats.org/officeDocument/2006/relationships/image" Target="../media/image177.png"/><Relationship Id="rId26" Type="http://schemas.openxmlformats.org/officeDocument/2006/relationships/image" Target="../media/image178.png"/><Relationship Id="rId27" Type="http://schemas.openxmlformats.org/officeDocument/2006/relationships/image" Target="../media/image179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0.png"/><Relationship Id="rId3" Type="http://schemas.openxmlformats.org/officeDocument/2006/relationships/image" Target="../media/image181.png"/><Relationship Id="rId4" Type="http://schemas.openxmlformats.org/officeDocument/2006/relationships/image" Target="../media/image182.png"/><Relationship Id="rId5" Type="http://schemas.openxmlformats.org/officeDocument/2006/relationships/image" Target="../media/image183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184.png"/><Relationship Id="rId4" Type="http://schemas.openxmlformats.org/officeDocument/2006/relationships/image" Target="../media/image185.png"/><Relationship Id="rId5" Type="http://schemas.openxmlformats.org/officeDocument/2006/relationships/image" Target="../media/image186.png"/><Relationship Id="rId6" Type="http://schemas.openxmlformats.org/officeDocument/2006/relationships/image" Target="../media/image187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188.png"/><Relationship Id="rId4" Type="http://schemas.openxmlformats.org/officeDocument/2006/relationships/image" Target="../media/image189.png"/><Relationship Id="rId5" Type="http://schemas.openxmlformats.org/officeDocument/2006/relationships/image" Target="../media/image190.png"/><Relationship Id="rId6" Type="http://schemas.openxmlformats.org/officeDocument/2006/relationships/image" Target="../media/image191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192.png"/><Relationship Id="rId4" Type="http://schemas.openxmlformats.org/officeDocument/2006/relationships/image" Target="../media/image193.png"/><Relationship Id="rId5" Type="http://schemas.openxmlformats.org/officeDocument/2006/relationships/image" Target="../media/image194.png"/><Relationship Id="rId6" Type="http://schemas.openxmlformats.org/officeDocument/2006/relationships/image" Target="../media/image157.png"/><Relationship Id="rId7" Type="http://schemas.openxmlformats.org/officeDocument/2006/relationships/image" Target="../media/image158.png"/><Relationship Id="rId8" Type="http://schemas.openxmlformats.org/officeDocument/2006/relationships/image" Target="../media/image159.png"/><Relationship Id="rId9" Type="http://schemas.openxmlformats.org/officeDocument/2006/relationships/image" Target="../media/image160.png"/><Relationship Id="rId10" Type="http://schemas.openxmlformats.org/officeDocument/2006/relationships/image" Target="../media/image161.png"/><Relationship Id="rId11" Type="http://schemas.openxmlformats.org/officeDocument/2006/relationships/image" Target="../media/image195.png"/><Relationship Id="rId12" Type="http://schemas.openxmlformats.org/officeDocument/2006/relationships/image" Target="../media/image196.png"/><Relationship Id="rId13" Type="http://schemas.openxmlformats.org/officeDocument/2006/relationships/image" Target="../media/image167.png"/><Relationship Id="rId14" Type="http://schemas.openxmlformats.org/officeDocument/2006/relationships/image" Target="../media/image197.png"/><Relationship Id="rId15" Type="http://schemas.openxmlformats.org/officeDocument/2006/relationships/image" Target="../media/image198.png"/><Relationship Id="rId16" Type="http://schemas.openxmlformats.org/officeDocument/2006/relationships/image" Target="../media/image199.png"/><Relationship Id="rId17" Type="http://schemas.openxmlformats.org/officeDocument/2006/relationships/image" Target="../media/image200.png"/><Relationship Id="rId18" Type="http://schemas.openxmlformats.org/officeDocument/2006/relationships/image" Target="../media/image201.png"/><Relationship Id="rId19" Type="http://schemas.openxmlformats.org/officeDocument/2006/relationships/image" Target="../media/image202.png"/><Relationship Id="rId20" Type="http://schemas.openxmlformats.org/officeDocument/2006/relationships/image" Target="../media/image203.png"/><Relationship Id="rId21" Type="http://schemas.openxmlformats.org/officeDocument/2006/relationships/image" Target="../media/image204.png"/><Relationship Id="rId22" Type="http://schemas.openxmlformats.org/officeDocument/2006/relationships/image" Target="../media/image205.png"/><Relationship Id="rId23" Type="http://schemas.openxmlformats.org/officeDocument/2006/relationships/image" Target="../media/image206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7.png"/><Relationship Id="rId3" Type="http://schemas.openxmlformats.org/officeDocument/2006/relationships/image" Target="../media/image208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9.png"/><Relationship Id="rId3" Type="http://schemas.openxmlformats.org/officeDocument/2006/relationships/image" Target="../media/image208.png"/><Relationship Id="rId4" Type="http://schemas.openxmlformats.org/officeDocument/2006/relationships/image" Target="../media/image210.png"/><Relationship Id="rId5" Type="http://schemas.openxmlformats.org/officeDocument/2006/relationships/image" Target="../media/image211.png"/><Relationship Id="rId6" Type="http://schemas.openxmlformats.org/officeDocument/2006/relationships/image" Target="../media/image212.png"/><Relationship Id="rId7" Type="http://schemas.openxmlformats.org/officeDocument/2006/relationships/image" Target="../media/image213.png"/><Relationship Id="rId8" Type="http://schemas.openxmlformats.org/officeDocument/2006/relationships/image" Target="../media/image214.png"/><Relationship Id="rId9" Type="http://schemas.openxmlformats.org/officeDocument/2006/relationships/image" Target="../media/image215.png"/><Relationship Id="rId10" Type="http://schemas.openxmlformats.org/officeDocument/2006/relationships/image" Target="../media/image216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jpg"/><Relationship Id="rId9" Type="http://schemas.openxmlformats.org/officeDocument/2006/relationships/image" Target="../media/image18.png"/><Relationship Id="rId10" Type="http://schemas.openxmlformats.org/officeDocument/2006/relationships/image" Target="../media/image1.png"/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4" Type="http://schemas.openxmlformats.org/officeDocument/2006/relationships/image" Target="../media/image2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3" Type="http://schemas.openxmlformats.org/officeDocument/2006/relationships/image" Target="../media/image34.png"/><Relationship Id="rId14" Type="http://schemas.openxmlformats.org/officeDocument/2006/relationships/image" Target="../media/image35.png"/><Relationship Id="rId15" Type="http://schemas.openxmlformats.org/officeDocument/2006/relationships/image" Target="../media/image1.png"/><Relationship Id="rId16" Type="http://schemas.openxmlformats.org/officeDocument/2006/relationships/image" Target="../media/image36.png"/><Relationship Id="rId17" Type="http://schemas.openxmlformats.org/officeDocument/2006/relationships/image" Target="../media/image37.png"/><Relationship Id="rId18" Type="http://schemas.openxmlformats.org/officeDocument/2006/relationships/image" Target="../media/image38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43.png"/><Relationship Id="rId24" Type="http://schemas.openxmlformats.org/officeDocument/2006/relationships/image" Target="../media/image44.png"/><Relationship Id="rId25" Type="http://schemas.openxmlformats.org/officeDocument/2006/relationships/image" Target="../media/image45.png"/><Relationship Id="rId26" Type="http://schemas.openxmlformats.org/officeDocument/2006/relationships/image" Target="../media/image46.png"/><Relationship Id="rId27" Type="http://schemas.openxmlformats.org/officeDocument/2006/relationships/image" Target="../media/image47.png"/><Relationship Id="rId28" Type="http://schemas.openxmlformats.org/officeDocument/2006/relationships/image" Target="../media/image48.png"/><Relationship Id="rId29" Type="http://schemas.openxmlformats.org/officeDocument/2006/relationships/image" Target="../media/image49.png"/><Relationship Id="rId30" Type="http://schemas.openxmlformats.org/officeDocument/2006/relationships/image" Target="../media/image50.png"/><Relationship Id="rId31" Type="http://schemas.openxmlformats.org/officeDocument/2006/relationships/image" Target="../media/image51.png"/><Relationship Id="rId32" Type="http://schemas.openxmlformats.org/officeDocument/2006/relationships/image" Target="../media/image52.png"/><Relationship Id="rId33" Type="http://schemas.openxmlformats.org/officeDocument/2006/relationships/image" Target="../media/image53.png"/><Relationship Id="rId34" Type="http://schemas.openxmlformats.org/officeDocument/2006/relationships/image" Target="../media/image54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png"/><Relationship Id="rId3" Type="http://schemas.openxmlformats.org/officeDocument/2006/relationships/image" Target="../media/image1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image" Target="../media/image60.png"/><Relationship Id="rId9" Type="http://schemas.openxmlformats.org/officeDocument/2006/relationships/image" Target="../media/image61.png"/><Relationship Id="rId10" Type="http://schemas.openxmlformats.org/officeDocument/2006/relationships/image" Target="../media/image62.png"/><Relationship Id="rId11" Type="http://schemas.openxmlformats.org/officeDocument/2006/relationships/image" Target="../media/image63.png"/><Relationship Id="rId12" Type="http://schemas.openxmlformats.org/officeDocument/2006/relationships/image" Target="../media/image64.png"/><Relationship Id="rId13" Type="http://schemas.openxmlformats.org/officeDocument/2006/relationships/image" Target="../media/image65.png"/><Relationship Id="rId14" Type="http://schemas.openxmlformats.org/officeDocument/2006/relationships/image" Target="../media/image66.png"/><Relationship Id="rId15" Type="http://schemas.openxmlformats.org/officeDocument/2006/relationships/image" Target="../media/image67.png"/><Relationship Id="rId16" Type="http://schemas.openxmlformats.org/officeDocument/2006/relationships/image" Target="../media/image68.png"/><Relationship Id="rId17" Type="http://schemas.openxmlformats.org/officeDocument/2006/relationships/image" Target="../media/image69.png"/><Relationship Id="rId18" Type="http://schemas.openxmlformats.org/officeDocument/2006/relationships/image" Target="../media/image70.png"/><Relationship Id="rId19" Type="http://schemas.openxmlformats.org/officeDocument/2006/relationships/image" Target="../media/image71.png"/><Relationship Id="rId20" Type="http://schemas.openxmlformats.org/officeDocument/2006/relationships/image" Target="../media/image72.png"/><Relationship Id="rId21" Type="http://schemas.openxmlformats.org/officeDocument/2006/relationships/image" Target="../media/image73.png"/><Relationship Id="rId22" Type="http://schemas.openxmlformats.org/officeDocument/2006/relationships/image" Target="../media/image74.png"/><Relationship Id="rId23" Type="http://schemas.openxmlformats.org/officeDocument/2006/relationships/image" Target="../media/image75.png"/><Relationship Id="rId24" Type="http://schemas.openxmlformats.org/officeDocument/2006/relationships/image" Target="../media/image76.png"/><Relationship Id="rId25" Type="http://schemas.openxmlformats.org/officeDocument/2006/relationships/image" Target="../media/image77.png"/><Relationship Id="rId26" Type="http://schemas.openxmlformats.org/officeDocument/2006/relationships/image" Target="../media/image78.png"/><Relationship Id="rId27" Type="http://schemas.openxmlformats.org/officeDocument/2006/relationships/image" Target="../media/image79.png"/><Relationship Id="rId28" Type="http://schemas.openxmlformats.org/officeDocument/2006/relationships/image" Target="../media/image80.png"/><Relationship Id="rId29" Type="http://schemas.openxmlformats.org/officeDocument/2006/relationships/image" Target="../media/image81.png"/><Relationship Id="rId30" Type="http://schemas.openxmlformats.org/officeDocument/2006/relationships/image" Target="../media/image82.png"/><Relationship Id="rId31" Type="http://schemas.openxmlformats.org/officeDocument/2006/relationships/image" Target="../media/image83.png"/><Relationship Id="rId32" Type="http://schemas.openxmlformats.org/officeDocument/2006/relationships/image" Target="../media/image84.png"/><Relationship Id="rId33" Type="http://schemas.openxmlformats.org/officeDocument/2006/relationships/image" Target="../media/image85.png"/><Relationship Id="rId34" Type="http://schemas.openxmlformats.org/officeDocument/2006/relationships/image" Target="../media/image86.png"/><Relationship Id="rId35" Type="http://schemas.openxmlformats.org/officeDocument/2006/relationships/image" Target="../media/image87.png"/><Relationship Id="rId36" Type="http://schemas.openxmlformats.org/officeDocument/2006/relationships/image" Target="../media/image88.png"/><Relationship Id="rId37" Type="http://schemas.openxmlformats.org/officeDocument/2006/relationships/image" Target="../media/image89.png"/><Relationship Id="rId38" Type="http://schemas.openxmlformats.org/officeDocument/2006/relationships/image" Target="../media/image90.png"/><Relationship Id="rId39" Type="http://schemas.openxmlformats.org/officeDocument/2006/relationships/image" Target="../media/image91.png"/><Relationship Id="rId40" Type="http://schemas.openxmlformats.org/officeDocument/2006/relationships/image" Target="../media/image92.png"/><Relationship Id="rId41" Type="http://schemas.openxmlformats.org/officeDocument/2006/relationships/image" Target="../media/image93.png"/><Relationship Id="rId42" Type="http://schemas.openxmlformats.org/officeDocument/2006/relationships/image" Target="../media/image94.png"/><Relationship Id="rId43" Type="http://schemas.openxmlformats.org/officeDocument/2006/relationships/image" Target="../media/image95.png"/><Relationship Id="rId44" Type="http://schemas.openxmlformats.org/officeDocument/2006/relationships/image" Target="../media/image96.png"/><Relationship Id="rId45" Type="http://schemas.openxmlformats.org/officeDocument/2006/relationships/image" Target="../media/image97.png"/><Relationship Id="rId46" Type="http://schemas.openxmlformats.org/officeDocument/2006/relationships/image" Target="../media/image98.png"/><Relationship Id="rId47" Type="http://schemas.openxmlformats.org/officeDocument/2006/relationships/image" Target="../media/image99.png"/><Relationship Id="rId48" Type="http://schemas.openxmlformats.org/officeDocument/2006/relationships/image" Target="../media/image100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1.png"/><Relationship Id="rId3" Type="http://schemas.openxmlformats.org/officeDocument/2006/relationships/image" Target="../media/image102.png"/><Relationship Id="rId4" Type="http://schemas.openxmlformats.org/officeDocument/2006/relationships/image" Target="../media/image103.png"/><Relationship Id="rId5" Type="http://schemas.openxmlformats.org/officeDocument/2006/relationships/image" Target="../media/image104.png"/><Relationship Id="rId6" Type="http://schemas.openxmlformats.org/officeDocument/2006/relationships/image" Target="../media/image1.png"/><Relationship Id="rId7" Type="http://schemas.openxmlformats.org/officeDocument/2006/relationships/image" Target="../media/image105.png"/><Relationship Id="rId8" Type="http://schemas.openxmlformats.org/officeDocument/2006/relationships/image" Target="../media/image106.png"/><Relationship Id="rId9" Type="http://schemas.openxmlformats.org/officeDocument/2006/relationships/image" Target="../media/image107.png"/><Relationship Id="rId10" Type="http://schemas.openxmlformats.org/officeDocument/2006/relationships/image" Target="../media/image108.png"/><Relationship Id="rId11" Type="http://schemas.openxmlformats.org/officeDocument/2006/relationships/image" Target="../media/image109.png"/><Relationship Id="rId12" Type="http://schemas.openxmlformats.org/officeDocument/2006/relationships/image" Target="../media/image110.png"/><Relationship Id="rId13" Type="http://schemas.openxmlformats.org/officeDocument/2006/relationships/image" Target="../media/image111.jpg"/><Relationship Id="rId14" Type="http://schemas.openxmlformats.org/officeDocument/2006/relationships/image" Target="../media/image112.png"/><Relationship Id="rId15" Type="http://schemas.openxmlformats.org/officeDocument/2006/relationships/image" Target="../media/image113.png"/><Relationship Id="rId16" Type="http://schemas.openxmlformats.org/officeDocument/2006/relationships/image" Target="../media/image114.png"/><Relationship Id="rId17" Type="http://schemas.openxmlformats.org/officeDocument/2006/relationships/image" Target="../media/image115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6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17.png"/><Relationship Id="rId9" Type="http://schemas.openxmlformats.org/officeDocument/2006/relationships/image" Target="../media/image118.png"/><Relationship Id="rId10" Type="http://schemas.openxmlformats.org/officeDocument/2006/relationships/image" Target="../media/image119.png"/><Relationship Id="rId11" Type="http://schemas.openxmlformats.org/officeDocument/2006/relationships/image" Target="../media/image120.png"/><Relationship Id="rId12" Type="http://schemas.openxmlformats.org/officeDocument/2006/relationships/image" Target="../media/image121.png"/><Relationship Id="rId13" Type="http://schemas.openxmlformats.org/officeDocument/2006/relationships/image" Target="../media/image1.png"/><Relationship Id="rId14" Type="http://schemas.openxmlformats.org/officeDocument/2006/relationships/image" Target="../media/image122.png"/><Relationship Id="rId15" Type="http://schemas.openxmlformats.org/officeDocument/2006/relationships/image" Target="../media/image123.png"/><Relationship Id="rId16" Type="http://schemas.openxmlformats.org/officeDocument/2006/relationships/image" Target="../media/image124.png"/><Relationship Id="rId17" Type="http://schemas.openxmlformats.org/officeDocument/2006/relationships/image" Target="../media/image125.png"/><Relationship Id="rId18" Type="http://schemas.openxmlformats.org/officeDocument/2006/relationships/image" Target="../media/image126.png"/><Relationship Id="rId19" Type="http://schemas.openxmlformats.org/officeDocument/2006/relationships/image" Target="../media/image127.png"/><Relationship Id="rId20" Type="http://schemas.openxmlformats.org/officeDocument/2006/relationships/image" Target="../media/image128.png"/><Relationship Id="rId21" Type="http://schemas.openxmlformats.org/officeDocument/2006/relationships/image" Target="../media/image129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0.png"/><Relationship Id="rId3" Type="http://schemas.openxmlformats.org/officeDocument/2006/relationships/image" Target="../media/image131.png"/><Relationship Id="rId4" Type="http://schemas.openxmlformats.org/officeDocument/2006/relationships/image" Target="../media/image132.png"/><Relationship Id="rId5" Type="http://schemas.openxmlformats.org/officeDocument/2006/relationships/image" Target="../media/image133.png"/><Relationship Id="rId6" Type="http://schemas.openxmlformats.org/officeDocument/2006/relationships/image" Target="../media/image134.png"/><Relationship Id="rId7" Type="http://schemas.openxmlformats.org/officeDocument/2006/relationships/image" Target="../media/image135.png"/><Relationship Id="rId8" Type="http://schemas.openxmlformats.org/officeDocument/2006/relationships/image" Target="../media/image136.png"/><Relationship Id="rId9" Type="http://schemas.openxmlformats.org/officeDocument/2006/relationships/image" Target="../media/image137.png"/><Relationship Id="rId10" Type="http://schemas.openxmlformats.org/officeDocument/2006/relationships/image" Target="../media/image138.png"/><Relationship Id="rId11" Type="http://schemas.openxmlformats.org/officeDocument/2006/relationships/image" Target="../media/image139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0.png"/><Relationship Id="rId3" Type="http://schemas.openxmlformats.org/officeDocument/2006/relationships/image" Target="../media/image141.png"/><Relationship Id="rId4" Type="http://schemas.openxmlformats.org/officeDocument/2006/relationships/image" Target="../media/image142.png"/><Relationship Id="rId5" Type="http://schemas.openxmlformats.org/officeDocument/2006/relationships/image" Target="../media/image143.png"/><Relationship Id="rId6" Type="http://schemas.openxmlformats.org/officeDocument/2006/relationships/image" Target="../media/image144.png"/><Relationship Id="rId7" Type="http://schemas.openxmlformats.org/officeDocument/2006/relationships/image" Target="../media/image145.png"/><Relationship Id="rId8" Type="http://schemas.openxmlformats.org/officeDocument/2006/relationships/image" Target="../media/image146.png"/><Relationship Id="rId9" Type="http://schemas.openxmlformats.org/officeDocument/2006/relationships/image" Target="../media/image147.png"/><Relationship Id="rId10" Type="http://schemas.openxmlformats.org/officeDocument/2006/relationships/image" Target="../media/image148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9.png"/><Relationship Id="rId3" Type="http://schemas.openxmlformats.org/officeDocument/2006/relationships/image" Target="../media/image150.png"/><Relationship Id="rId4" Type="http://schemas.openxmlformats.org/officeDocument/2006/relationships/image" Target="../media/image151.png"/><Relationship Id="rId5" Type="http://schemas.openxmlformats.org/officeDocument/2006/relationships/image" Target="../media/image152.png"/><Relationship Id="rId6" Type="http://schemas.openxmlformats.org/officeDocument/2006/relationships/image" Target="../media/image153.png"/><Relationship Id="rId7" Type="http://schemas.openxmlformats.org/officeDocument/2006/relationships/image" Target="../media/image154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5372100"/>
          </a:xfrm>
          <a:custGeom>
            <a:avLst/>
            <a:gdLst/>
            <a:ahLst/>
            <a:cxnLst/>
            <a:rect l="l" t="t" r="r" b="b"/>
            <a:pathLst>
              <a:path w="12192000" h="5372100">
                <a:moveTo>
                  <a:pt x="0" y="5372100"/>
                </a:moveTo>
                <a:lnTo>
                  <a:pt x="12192000" y="5372100"/>
                </a:lnTo>
                <a:lnTo>
                  <a:pt x="12192000" y="0"/>
                </a:lnTo>
                <a:lnTo>
                  <a:pt x="0" y="0"/>
                </a:lnTo>
                <a:lnTo>
                  <a:pt x="0" y="5372100"/>
                </a:lnTo>
                <a:close/>
              </a:path>
            </a:pathLst>
          </a:custGeom>
          <a:solidFill>
            <a:srgbClr val="0095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0"/>
            <a:ext cx="0" cy="5372100"/>
          </a:xfrm>
          <a:custGeom>
            <a:avLst/>
            <a:gdLst/>
            <a:ahLst/>
            <a:cxnLst/>
            <a:rect l="l" t="t" r="r" b="b"/>
            <a:pathLst>
              <a:path w="0" h="5372100">
                <a:moveTo>
                  <a:pt x="0" y="0"/>
                </a:moveTo>
                <a:lnTo>
                  <a:pt x="0" y="5372100"/>
                </a:lnTo>
              </a:path>
            </a:pathLst>
          </a:custGeom>
          <a:ln w="12700">
            <a:solidFill>
              <a:srgbClr val="0095D5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465734" y="1926589"/>
            <a:ext cx="6932930" cy="1849120"/>
            <a:chOff x="465734" y="1926589"/>
            <a:chExt cx="6932930" cy="184912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5734" y="1926589"/>
              <a:ext cx="5169281" cy="62941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734" y="2535885"/>
              <a:ext cx="6932549" cy="62971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5734" y="3146170"/>
              <a:ext cx="2473198" cy="629411"/>
            </a:xfrm>
            <a:prstGeom prst="rect">
              <a:avLst/>
            </a:prstGeom>
          </p:spPr>
        </p:pic>
      </p:grp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5734" y="4604639"/>
            <a:ext cx="2094483" cy="28956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07095" y="237743"/>
            <a:ext cx="4061459" cy="331927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3379" y="5554979"/>
            <a:ext cx="2427732" cy="11018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47192" y="331597"/>
            <a:ext cx="9696450" cy="451484"/>
            <a:chOff x="247192" y="331597"/>
            <a:chExt cx="9696450" cy="451484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192" y="331597"/>
              <a:ext cx="2206117" cy="451103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3586" y="331597"/>
              <a:ext cx="7659624" cy="451103"/>
            </a:xfrm>
            <a:prstGeom prst="rect">
              <a:avLst/>
            </a:prstGeom>
          </p:spPr>
        </p:pic>
      </p:grp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7192" y="1239647"/>
            <a:ext cx="9677146" cy="310896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590397" y="1688922"/>
            <a:ext cx="3407410" cy="290195"/>
            <a:chOff x="590397" y="1688922"/>
            <a:chExt cx="3407410" cy="290195"/>
          </a:xfrm>
        </p:grpSpPr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0397" y="1688922"/>
              <a:ext cx="989266" cy="28986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69770" y="1688922"/>
              <a:ext cx="198120" cy="2898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68830" y="1688922"/>
              <a:ext cx="310895" cy="28986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76094" y="1688922"/>
              <a:ext cx="188975" cy="28986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70583" y="1688922"/>
              <a:ext cx="2127122" cy="289864"/>
            </a:xfrm>
            <a:prstGeom prst="rect">
              <a:avLst/>
            </a:prstGeom>
          </p:spPr>
        </p:pic>
      </p:grpSp>
      <p:grpSp>
        <p:nvGrpSpPr>
          <p:cNvPr id="12" name="object 12" descr=""/>
          <p:cNvGrpSpPr/>
          <p:nvPr/>
        </p:nvGrpSpPr>
        <p:grpSpPr>
          <a:xfrm>
            <a:off x="1047597" y="2116201"/>
            <a:ext cx="10543540" cy="563880"/>
            <a:chOff x="1047597" y="2116201"/>
            <a:chExt cx="10543540" cy="563880"/>
          </a:xfrm>
        </p:grpSpPr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47597" y="2116201"/>
              <a:ext cx="10543031" cy="28956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47597" y="2390521"/>
              <a:ext cx="754380" cy="289560"/>
            </a:xfrm>
            <a:prstGeom prst="rect">
              <a:avLst/>
            </a:prstGeom>
          </p:spPr>
        </p:pic>
      </p:grpSp>
      <p:pic>
        <p:nvPicPr>
          <p:cNvPr id="15" name="object 15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47597" y="2816936"/>
            <a:ext cx="10081514" cy="289864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47192" y="3251961"/>
            <a:ext cx="7316724" cy="310896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90397" y="3701541"/>
            <a:ext cx="5300472" cy="289560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234492" y="1529521"/>
            <a:ext cx="563245" cy="2892425"/>
          </a:xfrm>
          <a:prstGeom prst="rect">
            <a:avLst/>
          </a:prstGeom>
        </p:spPr>
        <p:txBody>
          <a:bodyPr wrap="square" lIns="0" tIns="1657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200"/>
              </a:spcBef>
            </a:pP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200"/>
              </a:spcBef>
            </a:pP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1047597" y="4127957"/>
            <a:ext cx="10525125" cy="564515"/>
            <a:chOff x="1047597" y="4127957"/>
            <a:chExt cx="10525125" cy="564515"/>
          </a:xfrm>
        </p:grpSpPr>
        <p:pic>
          <p:nvPicPr>
            <p:cNvPr id="20" name="object 2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47597" y="4127957"/>
              <a:ext cx="1723517" cy="289864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63316" y="4127957"/>
              <a:ext cx="198119" cy="289864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762377" y="4127957"/>
              <a:ext cx="5563234" cy="289864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28076" y="4127957"/>
              <a:ext cx="198120" cy="289864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327136" y="4127957"/>
              <a:ext cx="3244977" cy="289864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47597" y="4402836"/>
              <a:ext cx="6893179" cy="289560"/>
            </a:xfrm>
            <a:prstGeom prst="rect">
              <a:avLst/>
            </a:prstGeom>
          </p:spPr>
        </p:pic>
      </p:grpSp>
      <p:pic>
        <p:nvPicPr>
          <p:cNvPr id="26" name="object 26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47192" y="4837176"/>
            <a:ext cx="8196961" cy="310895"/>
          </a:xfrm>
          <a:prstGeom prst="rect">
            <a:avLst/>
          </a:prstGeom>
        </p:spPr>
      </p:pic>
      <p:grpSp>
        <p:nvGrpSpPr>
          <p:cNvPr id="27" name="object 27" descr=""/>
          <p:cNvGrpSpPr/>
          <p:nvPr/>
        </p:nvGrpSpPr>
        <p:grpSpPr>
          <a:xfrm>
            <a:off x="590397" y="5286451"/>
            <a:ext cx="9952990" cy="290195"/>
            <a:chOff x="590397" y="5286451"/>
            <a:chExt cx="9952990" cy="290195"/>
          </a:xfrm>
        </p:grpSpPr>
        <p:pic>
          <p:nvPicPr>
            <p:cNvPr id="28" name="object 28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90397" y="5286451"/>
              <a:ext cx="7793227" cy="289864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276843" y="5286451"/>
              <a:ext cx="195072" cy="289864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374379" y="5286451"/>
              <a:ext cx="2168525" cy="289864"/>
            </a:xfrm>
            <a:prstGeom prst="rect">
              <a:avLst/>
            </a:prstGeom>
          </p:spPr>
        </p:pic>
      </p:grpSp>
      <p:pic>
        <p:nvPicPr>
          <p:cNvPr id="31" name="object 31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47192" y="5721400"/>
            <a:ext cx="11353292" cy="310896"/>
          </a:xfrm>
          <a:prstGeom prst="rect">
            <a:avLst/>
          </a:prstGeom>
        </p:spPr>
      </p:pic>
      <p:sp>
        <p:nvSpPr>
          <p:cNvPr id="32" name="object 32" descr=""/>
          <p:cNvSpPr txBox="1"/>
          <p:nvPr/>
        </p:nvSpPr>
        <p:spPr>
          <a:xfrm>
            <a:off x="234492" y="5279847"/>
            <a:ext cx="106045" cy="1184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590397" y="6170980"/>
            <a:ext cx="8524875" cy="289560"/>
            <a:chOff x="590397" y="6170980"/>
            <a:chExt cx="8524875" cy="289560"/>
          </a:xfrm>
        </p:grpSpPr>
        <p:pic>
          <p:nvPicPr>
            <p:cNvPr id="34" name="object 34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90397" y="6170980"/>
              <a:ext cx="2162429" cy="289560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5028" y="6170980"/>
              <a:ext cx="198119" cy="289560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744088" y="6170980"/>
              <a:ext cx="2546350" cy="289560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79822" y="6170980"/>
              <a:ext cx="198120" cy="289560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330698" y="6170980"/>
              <a:ext cx="590702" cy="289560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22949" y="6170980"/>
              <a:ext cx="198120" cy="289560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922010" y="6170980"/>
              <a:ext cx="3192780" cy="2895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03117" y="1301622"/>
            <a:ext cx="7581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400" spc="-20" b="1">
                <a:solidFill>
                  <a:srgbClr val="0095D5"/>
                </a:solidFill>
                <a:latin typeface="Calibri"/>
                <a:cs typeface="Calibri"/>
              </a:rPr>
              <a:t>Home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103117" y="1671954"/>
            <a:ext cx="1143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95D5"/>
                </a:solidFill>
                <a:latin typeface="Calibri"/>
                <a:cs typeface="Calibri"/>
              </a:rPr>
              <a:t>•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69234" y="1704467"/>
            <a:ext cx="1371981" cy="25755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103117" y="1945970"/>
            <a:ext cx="2062480" cy="2495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5100" indent="-165100">
              <a:lnSpc>
                <a:spcPct val="100000"/>
              </a:lnSpc>
              <a:spcBef>
                <a:spcPts val="100"/>
              </a:spcBef>
              <a:buChar char="•"/>
              <a:tabLst>
                <a:tab pos="165100" algn="l"/>
              </a:tabLst>
            </a:pPr>
            <a:r>
              <a:rPr dirty="0" sz="1800">
                <a:solidFill>
                  <a:srgbClr val="0095D5"/>
                </a:solidFill>
                <a:latin typeface="Calibri"/>
                <a:cs typeface="Calibri"/>
              </a:rPr>
              <a:t>Home</a:t>
            </a:r>
            <a:r>
              <a:rPr dirty="0" sz="1800" spc="-5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95D5"/>
                </a:solidFill>
                <a:latin typeface="Calibri"/>
                <a:cs typeface="Calibri"/>
              </a:rPr>
              <a:t>Value</a:t>
            </a:r>
            <a:endParaRPr sz="1800">
              <a:latin typeface="Calibri"/>
              <a:cs typeface="Calibri"/>
            </a:endParaRPr>
          </a:p>
          <a:p>
            <a:pPr marL="164465" indent="-164465">
              <a:lnSpc>
                <a:spcPct val="100000"/>
              </a:lnSpc>
              <a:spcBef>
                <a:spcPts val="5"/>
              </a:spcBef>
              <a:buChar char="•"/>
              <a:tabLst>
                <a:tab pos="164465" algn="l"/>
              </a:tabLst>
            </a:pPr>
            <a:r>
              <a:rPr dirty="0" sz="1800">
                <a:solidFill>
                  <a:srgbClr val="0095D5"/>
                </a:solidFill>
                <a:latin typeface="Calibri"/>
                <a:cs typeface="Calibri"/>
              </a:rPr>
              <a:t>Dwelling</a:t>
            </a:r>
            <a:r>
              <a:rPr dirty="0" sz="1800" spc="10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95D5"/>
                </a:solidFill>
                <a:latin typeface="Calibri"/>
                <a:cs typeface="Calibri"/>
              </a:rPr>
              <a:t>Type</a:t>
            </a:r>
            <a:endParaRPr sz="1800">
              <a:latin typeface="Calibri"/>
              <a:cs typeface="Calibri"/>
            </a:endParaRPr>
          </a:p>
          <a:p>
            <a:pPr marL="164465" indent="-164465">
              <a:lnSpc>
                <a:spcPct val="100000"/>
              </a:lnSpc>
              <a:buChar char="•"/>
              <a:tabLst>
                <a:tab pos="164465" algn="l"/>
              </a:tabLst>
            </a:pPr>
            <a:r>
              <a:rPr dirty="0" sz="1800" spc="-10">
                <a:solidFill>
                  <a:srgbClr val="0095D5"/>
                </a:solidFill>
                <a:latin typeface="Calibri"/>
                <a:cs typeface="Calibri"/>
              </a:rPr>
              <a:t>Year</a:t>
            </a:r>
            <a:r>
              <a:rPr dirty="0" sz="1800" spc="-90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95D5"/>
                </a:solidFill>
                <a:latin typeface="Calibri"/>
                <a:cs typeface="Calibri"/>
              </a:rPr>
              <a:t>Built</a:t>
            </a:r>
            <a:endParaRPr sz="1800">
              <a:latin typeface="Calibri"/>
              <a:cs typeface="Calibri"/>
            </a:endParaRPr>
          </a:p>
          <a:p>
            <a:pPr marL="164465" indent="-164465">
              <a:lnSpc>
                <a:spcPct val="100000"/>
              </a:lnSpc>
              <a:buChar char="•"/>
              <a:tabLst>
                <a:tab pos="164465" algn="l"/>
              </a:tabLst>
            </a:pPr>
            <a:r>
              <a:rPr dirty="0" sz="1800">
                <a:solidFill>
                  <a:srgbClr val="0095D5"/>
                </a:solidFill>
                <a:latin typeface="Calibri"/>
                <a:cs typeface="Calibri"/>
              </a:rPr>
              <a:t>Mortgage</a:t>
            </a:r>
            <a:r>
              <a:rPr dirty="0" sz="1800" spc="-35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95D5"/>
                </a:solidFill>
                <a:latin typeface="Calibri"/>
                <a:cs typeface="Calibri"/>
              </a:rPr>
              <a:t>Amount</a:t>
            </a:r>
            <a:endParaRPr sz="1800">
              <a:latin typeface="Calibri"/>
              <a:cs typeface="Calibri"/>
            </a:endParaRPr>
          </a:p>
          <a:p>
            <a:pPr marL="164465" indent="-164465">
              <a:lnSpc>
                <a:spcPct val="100000"/>
              </a:lnSpc>
              <a:buChar char="•"/>
              <a:tabLst>
                <a:tab pos="164465" algn="l"/>
              </a:tabLst>
            </a:pPr>
            <a:r>
              <a:rPr dirty="0" sz="1800">
                <a:solidFill>
                  <a:srgbClr val="0095D5"/>
                </a:solidFill>
                <a:latin typeface="Calibri"/>
                <a:cs typeface="Calibri"/>
              </a:rPr>
              <a:t>Mortgage</a:t>
            </a:r>
            <a:r>
              <a:rPr dirty="0" sz="1800" spc="-20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95D5"/>
                </a:solidFill>
                <a:latin typeface="Calibri"/>
                <a:cs typeface="Calibri"/>
              </a:rPr>
              <a:t>Loan</a:t>
            </a:r>
            <a:r>
              <a:rPr dirty="0" sz="1800" spc="-15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800" spc="-35">
                <a:solidFill>
                  <a:srgbClr val="0095D5"/>
                </a:solidFill>
                <a:latin typeface="Calibri"/>
                <a:cs typeface="Calibri"/>
              </a:rPr>
              <a:t>Type</a:t>
            </a:r>
            <a:endParaRPr sz="1800">
              <a:latin typeface="Calibri"/>
              <a:cs typeface="Calibri"/>
            </a:endParaRPr>
          </a:p>
          <a:p>
            <a:pPr marL="165100" indent="-165100">
              <a:lnSpc>
                <a:spcPct val="100000"/>
              </a:lnSpc>
              <a:buChar char="•"/>
              <a:tabLst>
                <a:tab pos="165100" algn="l"/>
              </a:tabLst>
            </a:pPr>
            <a:r>
              <a:rPr dirty="0" sz="1800">
                <a:solidFill>
                  <a:srgbClr val="0095D5"/>
                </a:solidFill>
                <a:latin typeface="Calibri"/>
                <a:cs typeface="Calibri"/>
              </a:rPr>
              <a:t>Home</a:t>
            </a:r>
            <a:r>
              <a:rPr dirty="0" sz="1800" spc="-5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95D5"/>
                </a:solidFill>
                <a:latin typeface="Calibri"/>
                <a:cs typeface="Calibri"/>
              </a:rPr>
              <a:t>Structure</a:t>
            </a:r>
            <a:endParaRPr sz="1800">
              <a:latin typeface="Calibri"/>
              <a:cs typeface="Calibri"/>
            </a:endParaRPr>
          </a:p>
          <a:p>
            <a:pPr marL="164465" indent="-164465">
              <a:lnSpc>
                <a:spcPct val="100000"/>
              </a:lnSpc>
              <a:buChar char="•"/>
              <a:tabLst>
                <a:tab pos="164465" algn="l"/>
              </a:tabLst>
            </a:pPr>
            <a:r>
              <a:rPr dirty="0" sz="1800">
                <a:solidFill>
                  <a:srgbClr val="0095D5"/>
                </a:solidFill>
                <a:latin typeface="Calibri"/>
                <a:cs typeface="Calibri"/>
              </a:rPr>
              <a:t>Length</a:t>
            </a:r>
            <a:r>
              <a:rPr dirty="0" sz="1800" spc="-5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95D5"/>
                </a:solidFill>
                <a:latin typeface="Calibri"/>
                <a:cs typeface="Calibri"/>
              </a:rPr>
              <a:t>of </a:t>
            </a:r>
            <a:r>
              <a:rPr dirty="0" sz="1800" spc="-10">
                <a:solidFill>
                  <a:srgbClr val="0095D5"/>
                </a:solidFill>
                <a:latin typeface="Calibri"/>
                <a:cs typeface="Calibri"/>
              </a:rPr>
              <a:t>Residence</a:t>
            </a:r>
            <a:endParaRPr sz="1800">
              <a:latin typeface="Calibri"/>
              <a:cs typeface="Calibri"/>
            </a:endParaRPr>
          </a:p>
          <a:p>
            <a:pPr marL="164465" indent="-164465">
              <a:lnSpc>
                <a:spcPct val="100000"/>
              </a:lnSpc>
              <a:buChar char="•"/>
              <a:tabLst>
                <a:tab pos="164465" algn="l"/>
              </a:tabLst>
            </a:pPr>
            <a:r>
              <a:rPr dirty="0" sz="1800">
                <a:solidFill>
                  <a:srgbClr val="0095D5"/>
                </a:solidFill>
                <a:latin typeface="Calibri"/>
                <a:cs typeface="Calibri"/>
              </a:rPr>
              <a:t>Number in</a:t>
            </a:r>
            <a:r>
              <a:rPr dirty="0" sz="1800" spc="5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0095D5"/>
                </a:solidFill>
                <a:latin typeface="Calibri"/>
                <a:cs typeface="Calibri"/>
              </a:rPr>
              <a:t>HH</a:t>
            </a:r>
            <a:endParaRPr sz="1800">
              <a:latin typeface="Calibri"/>
              <a:cs typeface="Calibri"/>
            </a:endParaRPr>
          </a:p>
          <a:p>
            <a:pPr marL="164465" indent="-164465">
              <a:lnSpc>
                <a:spcPct val="100000"/>
              </a:lnSpc>
              <a:buChar char="•"/>
              <a:tabLst>
                <a:tab pos="164465" algn="l"/>
              </a:tabLst>
            </a:pPr>
            <a:r>
              <a:rPr dirty="0" sz="1800" spc="-10">
                <a:solidFill>
                  <a:srgbClr val="0095D5"/>
                </a:solidFill>
                <a:latin typeface="Calibri"/>
                <a:cs typeface="Calibri"/>
              </a:rPr>
              <a:t>Renters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1329" y="1298828"/>
            <a:ext cx="139954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Geography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681329" y="1669160"/>
            <a:ext cx="85344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7165" indent="-164465">
              <a:lnSpc>
                <a:spcPct val="100000"/>
              </a:lnSpc>
              <a:spcBef>
                <a:spcPts val="100"/>
              </a:spcBef>
              <a:buChar char="•"/>
              <a:tabLst>
                <a:tab pos="177165" algn="l"/>
              </a:tabLst>
            </a:pPr>
            <a:r>
              <a:rPr dirty="0" sz="1800" spc="-10">
                <a:solidFill>
                  <a:srgbClr val="0095D5"/>
                </a:solidFill>
                <a:latin typeface="Calibri"/>
                <a:cs typeface="Calibri"/>
              </a:rPr>
              <a:t>State</a:t>
            </a:r>
            <a:endParaRPr sz="1800">
              <a:latin typeface="Calibri"/>
              <a:cs typeface="Calibri"/>
            </a:endParaRPr>
          </a:p>
          <a:p>
            <a:pPr marL="177800" indent="-165100">
              <a:lnSpc>
                <a:spcPct val="100000"/>
              </a:lnSpc>
              <a:buChar char="•"/>
              <a:tabLst>
                <a:tab pos="177800" algn="l"/>
              </a:tabLst>
            </a:pPr>
            <a:r>
              <a:rPr dirty="0" sz="1800" spc="-25">
                <a:solidFill>
                  <a:srgbClr val="0095D5"/>
                </a:solidFill>
                <a:latin typeface="Calibri"/>
                <a:cs typeface="Calibri"/>
              </a:rPr>
              <a:t>DMA</a:t>
            </a:r>
            <a:endParaRPr sz="1800">
              <a:latin typeface="Calibri"/>
              <a:cs typeface="Calibri"/>
            </a:endParaRPr>
          </a:p>
          <a:p>
            <a:pPr marL="177165" indent="-164465">
              <a:lnSpc>
                <a:spcPct val="100000"/>
              </a:lnSpc>
              <a:buChar char="•"/>
              <a:tabLst>
                <a:tab pos="177165" algn="l"/>
              </a:tabLst>
            </a:pPr>
            <a:r>
              <a:rPr dirty="0" sz="1800" spc="-20">
                <a:solidFill>
                  <a:srgbClr val="0095D5"/>
                </a:solidFill>
                <a:latin typeface="Calibri"/>
                <a:cs typeface="Calibri"/>
              </a:rPr>
              <a:t>CBSA</a:t>
            </a:r>
            <a:endParaRPr sz="1800">
              <a:latin typeface="Calibri"/>
              <a:cs typeface="Calibri"/>
            </a:endParaRPr>
          </a:p>
          <a:p>
            <a:pPr marL="177165" indent="-164465">
              <a:lnSpc>
                <a:spcPct val="100000"/>
              </a:lnSpc>
              <a:buChar char="•"/>
              <a:tabLst>
                <a:tab pos="177165" algn="l"/>
              </a:tabLst>
            </a:pPr>
            <a:r>
              <a:rPr dirty="0" sz="1800" spc="-10">
                <a:solidFill>
                  <a:srgbClr val="0095D5"/>
                </a:solidFill>
                <a:latin typeface="Calibri"/>
                <a:cs typeface="Calibri"/>
              </a:rPr>
              <a:t>County</a:t>
            </a:r>
            <a:endParaRPr sz="1800">
              <a:latin typeface="Calibri"/>
              <a:cs typeface="Calibri"/>
            </a:endParaRPr>
          </a:p>
          <a:p>
            <a:pPr marL="177165" indent="-164465">
              <a:lnSpc>
                <a:spcPct val="100000"/>
              </a:lnSpc>
              <a:buChar char="•"/>
              <a:tabLst>
                <a:tab pos="177165" algn="l"/>
              </a:tabLst>
            </a:pPr>
            <a:r>
              <a:rPr dirty="0" sz="1800" spc="-25">
                <a:solidFill>
                  <a:srgbClr val="0095D5"/>
                </a:solidFill>
                <a:latin typeface="Calibri"/>
                <a:cs typeface="Calibri"/>
              </a:rPr>
              <a:t>SCF</a:t>
            </a:r>
            <a:endParaRPr sz="1800">
              <a:latin typeface="Calibri"/>
              <a:cs typeface="Calibri"/>
            </a:endParaRPr>
          </a:p>
          <a:p>
            <a:pPr marL="177165" indent="-164465">
              <a:lnSpc>
                <a:spcPct val="100000"/>
              </a:lnSpc>
              <a:buChar char="•"/>
              <a:tabLst>
                <a:tab pos="177165" algn="l"/>
              </a:tabLst>
            </a:pPr>
            <a:r>
              <a:rPr dirty="0" sz="1800" spc="-20">
                <a:solidFill>
                  <a:srgbClr val="0095D5"/>
                </a:solidFill>
                <a:latin typeface="Calibri"/>
                <a:cs typeface="Calibri"/>
              </a:rPr>
              <a:t>City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94029" y="3315715"/>
            <a:ext cx="1143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95D5"/>
                </a:solidFill>
                <a:latin typeface="Calibri"/>
                <a:cs typeface="Calibri"/>
              </a:rPr>
              <a:t>•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860145" y="3348228"/>
            <a:ext cx="984250" cy="257810"/>
            <a:chOff x="860145" y="3348228"/>
            <a:chExt cx="984250" cy="257810"/>
          </a:xfrm>
        </p:grpSpPr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0145" y="3348228"/>
              <a:ext cx="451103" cy="25755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5717" y="3348228"/>
              <a:ext cx="598169" cy="257556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5842761" y="1320495"/>
            <a:ext cx="1294765" cy="945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400" spc="-20" b="1">
                <a:solidFill>
                  <a:srgbClr val="0095D5"/>
                </a:solidFill>
                <a:latin typeface="Calibri"/>
                <a:cs typeface="Calibri"/>
              </a:rPr>
              <a:t>Auto</a:t>
            </a:r>
            <a:endParaRPr sz="2400">
              <a:latin typeface="Calibri"/>
              <a:cs typeface="Calibri"/>
            </a:endParaRPr>
          </a:p>
          <a:p>
            <a:pPr marL="164465" indent="-164465">
              <a:lnSpc>
                <a:spcPct val="100000"/>
              </a:lnSpc>
              <a:spcBef>
                <a:spcPts val="40"/>
              </a:spcBef>
              <a:buChar char="•"/>
              <a:tabLst>
                <a:tab pos="164465" algn="l"/>
              </a:tabLst>
            </a:pPr>
            <a:r>
              <a:rPr dirty="0" sz="1800">
                <a:solidFill>
                  <a:srgbClr val="0095D5"/>
                </a:solidFill>
                <a:latin typeface="Calibri"/>
                <a:cs typeface="Calibri"/>
              </a:rPr>
              <a:t>Auto</a:t>
            </a:r>
            <a:r>
              <a:rPr dirty="0" sz="1800" spc="-15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95D5"/>
                </a:solidFill>
                <a:latin typeface="Calibri"/>
                <a:cs typeface="Calibri"/>
              </a:rPr>
              <a:t>Owner</a:t>
            </a:r>
            <a:endParaRPr sz="1800">
              <a:latin typeface="Calibri"/>
              <a:cs typeface="Calibri"/>
            </a:endParaRPr>
          </a:p>
          <a:p>
            <a:pPr marL="164465" indent="-164465">
              <a:lnSpc>
                <a:spcPct val="100000"/>
              </a:lnSpc>
              <a:buChar char="•"/>
              <a:tabLst>
                <a:tab pos="164465" algn="l"/>
              </a:tabLst>
            </a:pPr>
            <a:r>
              <a:rPr dirty="0" sz="1800">
                <a:solidFill>
                  <a:srgbClr val="0095D5"/>
                </a:solidFill>
                <a:latin typeface="Calibri"/>
                <a:cs typeface="Calibri"/>
              </a:rPr>
              <a:t>Auto</a:t>
            </a:r>
            <a:r>
              <a:rPr dirty="0" sz="1800" spc="-15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95D5"/>
                </a:solidFill>
                <a:latin typeface="Calibri"/>
                <a:cs typeface="Calibri"/>
              </a:rPr>
              <a:t>Make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842761" y="2240026"/>
            <a:ext cx="1143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95D5"/>
                </a:solidFill>
                <a:latin typeface="Calibri"/>
                <a:cs typeface="Calibri"/>
              </a:rPr>
              <a:t>•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08878" y="2272538"/>
            <a:ext cx="1084072" cy="257555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5842761" y="2514041"/>
            <a:ext cx="2078989" cy="16725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5100" indent="-165100">
              <a:lnSpc>
                <a:spcPct val="100000"/>
              </a:lnSpc>
              <a:spcBef>
                <a:spcPts val="100"/>
              </a:spcBef>
              <a:buChar char="•"/>
              <a:tabLst>
                <a:tab pos="165100" algn="l"/>
              </a:tabLst>
            </a:pPr>
            <a:r>
              <a:rPr dirty="0" sz="1800">
                <a:solidFill>
                  <a:srgbClr val="0095D5"/>
                </a:solidFill>
                <a:latin typeface="Calibri"/>
                <a:cs typeface="Calibri"/>
              </a:rPr>
              <a:t>Auto</a:t>
            </a:r>
            <a:r>
              <a:rPr dirty="0" sz="1800" spc="-20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95D5"/>
                </a:solidFill>
                <a:latin typeface="Calibri"/>
                <a:cs typeface="Calibri"/>
              </a:rPr>
              <a:t>Model</a:t>
            </a:r>
            <a:endParaRPr sz="1800">
              <a:latin typeface="Calibri"/>
              <a:cs typeface="Calibri"/>
            </a:endParaRPr>
          </a:p>
          <a:p>
            <a:pPr marL="164465" indent="-164465">
              <a:lnSpc>
                <a:spcPct val="100000"/>
              </a:lnSpc>
              <a:spcBef>
                <a:spcPts val="5"/>
              </a:spcBef>
              <a:buChar char="•"/>
              <a:tabLst>
                <a:tab pos="164465" algn="l"/>
              </a:tabLst>
            </a:pPr>
            <a:r>
              <a:rPr dirty="0" sz="1800">
                <a:solidFill>
                  <a:srgbClr val="0095D5"/>
                </a:solidFill>
                <a:latin typeface="Calibri"/>
                <a:cs typeface="Calibri"/>
              </a:rPr>
              <a:t>Auto</a:t>
            </a:r>
            <a:r>
              <a:rPr dirty="0" sz="1800" spc="-15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95D5"/>
                </a:solidFill>
                <a:latin typeface="Calibri"/>
                <a:cs typeface="Calibri"/>
              </a:rPr>
              <a:t>Type/Body</a:t>
            </a:r>
            <a:endParaRPr sz="1800">
              <a:latin typeface="Calibri"/>
              <a:cs typeface="Calibri"/>
            </a:endParaRPr>
          </a:p>
          <a:p>
            <a:pPr marL="164465" indent="-164465">
              <a:lnSpc>
                <a:spcPct val="100000"/>
              </a:lnSpc>
              <a:buChar char="•"/>
              <a:tabLst>
                <a:tab pos="164465" algn="l"/>
              </a:tabLst>
            </a:pPr>
            <a:r>
              <a:rPr dirty="0" sz="1800">
                <a:solidFill>
                  <a:srgbClr val="0095D5"/>
                </a:solidFill>
                <a:latin typeface="Calibri"/>
                <a:cs typeface="Calibri"/>
              </a:rPr>
              <a:t>Number of</a:t>
            </a:r>
            <a:r>
              <a:rPr dirty="0" sz="1800" spc="-10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95D5"/>
                </a:solidFill>
                <a:latin typeface="Calibri"/>
                <a:cs typeface="Calibri"/>
              </a:rPr>
              <a:t>Doors</a:t>
            </a:r>
            <a:endParaRPr sz="1800">
              <a:latin typeface="Calibri"/>
              <a:cs typeface="Calibri"/>
            </a:endParaRPr>
          </a:p>
          <a:p>
            <a:pPr marL="164465" indent="-164465">
              <a:lnSpc>
                <a:spcPct val="100000"/>
              </a:lnSpc>
              <a:buChar char="•"/>
              <a:tabLst>
                <a:tab pos="164465" algn="l"/>
              </a:tabLst>
            </a:pPr>
            <a:r>
              <a:rPr dirty="0" sz="1800" spc="-10">
                <a:solidFill>
                  <a:srgbClr val="0095D5"/>
                </a:solidFill>
                <a:latin typeface="Calibri"/>
                <a:cs typeface="Calibri"/>
              </a:rPr>
              <a:t>Engine/Transmission</a:t>
            </a:r>
            <a:endParaRPr sz="1800">
              <a:latin typeface="Calibri"/>
              <a:cs typeface="Calibri"/>
            </a:endParaRPr>
          </a:p>
          <a:p>
            <a:pPr marL="164465" indent="-164465">
              <a:lnSpc>
                <a:spcPct val="100000"/>
              </a:lnSpc>
              <a:buChar char="•"/>
              <a:tabLst>
                <a:tab pos="164465" algn="l"/>
              </a:tabLst>
            </a:pPr>
            <a:r>
              <a:rPr dirty="0" sz="1800" spc="-20">
                <a:solidFill>
                  <a:srgbClr val="0095D5"/>
                </a:solidFill>
                <a:latin typeface="Calibri"/>
                <a:cs typeface="Calibri"/>
              </a:rPr>
              <a:t>MSRP</a:t>
            </a:r>
            <a:endParaRPr sz="1800">
              <a:latin typeface="Calibri"/>
              <a:cs typeface="Calibri"/>
            </a:endParaRPr>
          </a:p>
          <a:p>
            <a:pPr marL="165100" indent="-165100">
              <a:lnSpc>
                <a:spcPct val="100000"/>
              </a:lnSpc>
              <a:buChar char="•"/>
              <a:tabLst>
                <a:tab pos="165100" algn="l"/>
              </a:tabLst>
            </a:pPr>
            <a:r>
              <a:rPr dirty="0" sz="1800">
                <a:solidFill>
                  <a:srgbClr val="0095D5"/>
                </a:solidFill>
                <a:latin typeface="Calibri"/>
                <a:cs typeface="Calibri"/>
              </a:rPr>
              <a:t>Auto</a:t>
            </a:r>
            <a:r>
              <a:rPr dirty="0" sz="1800" spc="-20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95D5"/>
                </a:solidFill>
                <a:latin typeface="Calibri"/>
                <a:cs typeface="Calibri"/>
              </a:rPr>
              <a:t>Intender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448293" y="1320495"/>
            <a:ext cx="2389505" cy="5335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0095D5"/>
                </a:solidFill>
                <a:latin typeface="Calibri"/>
                <a:cs typeface="Calibri"/>
              </a:rPr>
              <a:t>Household</a:t>
            </a:r>
            <a:r>
              <a:rPr dirty="0" sz="2400" spc="-35" b="1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095D5"/>
                </a:solidFill>
                <a:latin typeface="Calibri"/>
                <a:cs typeface="Calibri"/>
              </a:rPr>
              <a:t>Income</a:t>
            </a:r>
            <a:endParaRPr sz="2400">
              <a:latin typeface="Calibri"/>
              <a:cs typeface="Calibri"/>
            </a:endParaRPr>
          </a:p>
          <a:p>
            <a:pPr marL="177165" indent="-164465">
              <a:lnSpc>
                <a:spcPct val="100000"/>
              </a:lnSpc>
              <a:spcBef>
                <a:spcPts val="40"/>
              </a:spcBef>
              <a:buChar char="•"/>
              <a:tabLst>
                <a:tab pos="177165" algn="l"/>
              </a:tabLst>
            </a:pPr>
            <a:r>
              <a:rPr dirty="0" sz="1800">
                <a:solidFill>
                  <a:srgbClr val="0095D5"/>
                </a:solidFill>
                <a:latin typeface="Calibri"/>
                <a:cs typeface="Calibri"/>
              </a:rPr>
              <a:t>Under </a:t>
            </a:r>
            <a:r>
              <a:rPr dirty="0" sz="1800" spc="-10">
                <a:solidFill>
                  <a:srgbClr val="0095D5"/>
                </a:solidFill>
                <a:latin typeface="Calibri"/>
                <a:cs typeface="Calibri"/>
              </a:rPr>
              <a:t>$20,000</a:t>
            </a:r>
            <a:endParaRPr sz="1800">
              <a:latin typeface="Calibri"/>
              <a:cs typeface="Calibri"/>
            </a:endParaRPr>
          </a:p>
          <a:p>
            <a:pPr marL="177165" indent="-164465">
              <a:lnSpc>
                <a:spcPct val="100000"/>
              </a:lnSpc>
              <a:buChar char="•"/>
              <a:tabLst>
                <a:tab pos="177165" algn="l"/>
              </a:tabLst>
            </a:pPr>
            <a:r>
              <a:rPr dirty="0" sz="1800">
                <a:solidFill>
                  <a:srgbClr val="0095D5"/>
                </a:solidFill>
                <a:latin typeface="Calibri"/>
                <a:cs typeface="Calibri"/>
              </a:rPr>
              <a:t>$20,000</a:t>
            </a:r>
            <a:r>
              <a:rPr dirty="0" sz="1800" spc="5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95D5"/>
                </a:solidFill>
                <a:latin typeface="Calibri"/>
                <a:cs typeface="Calibri"/>
              </a:rPr>
              <a:t>-</a:t>
            </a:r>
            <a:r>
              <a:rPr dirty="0" sz="1800" spc="10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95D5"/>
                </a:solidFill>
                <a:latin typeface="Calibri"/>
                <a:cs typeface="Calibri"/>
              </a:rPr>
              <a:t>$29,999</a:t>
            </a:r>
            <a:endParaRPr sz="1800">
              <a:latin typeface="Calibri"/>
              <a:cs typeface="Calibri"/>
            </a:endParaRPr>
          </a:p>
          <a:p>
            <a:pPr marL="177165" indent="-164465">
              <a:lnSpc>
                <a:spcPct val="100000"/>
              </a:lnSpc>
              <a:buChar char="•"/>
              <a:tabLst>
                <a:tab pos="177165" algn="l"/>
              </a:tabLst>
            </a:pPr>
            <a:r>
              <a:rPr dirty="0" sz="1800">
                <a:solidFill>
                  <a:srgbClr val="0095D5"/>
                </a:solidFill>
                <a:latin typeface="Calibri"/>
                <a:cs typeface="Calibri"/>
              </a:rPr>
              <a:t>$30,000</a:t>
            </a:r>
            <a:r>
              <a:rPr dirty="0" sz="1800" spc="5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95D5"/>
                </a:solidFill>
                <a:latin typeface="Calibri"/>
                <a:cs typeface="Calibri"/>
              </a:rPr>
              <a:t>-</a:t>
            </a:r>
            <a:r>
              <a:rPr dirty="0" sz="1800" spc="10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95D5"/>
                </a:solidFill>
                <a:latin typeface="Calibri"/>
                <a:cs typeface="Calibri"/>
              </a:rPr>
              <a:t>$39,999</a:t>
            </a:r>
            <a:endParaRPr sz="1800">
              <a:latin typeface="Calibri"/>
              <a:cs typeface="Calibri"/>
            </a:endParaRPr>
          </a:p>
          <a:p>
            <a:pPr marL="177800" indent="-165100">
              <a:lnSpc>
                <a:spcPct val="100000"/>
              </a:lnSpc>
              <a:buChar char="•"/>
              <a:tabLst>
                <a:tab pos="177800" algn="l"/>
              </a:tabLst>
            </a:pPr>
            <a:r>
              <a:rPr dirty="0" sz="1800">
                <a:solidFill>
                  <a:srgbClr val="0095D5"/>
                </a:solidFill>
                <a:latin typeface="Calibri"/>
                <a:cs typeface="Calibri"/>
              </a:rPr>
              <a:t>$40,000 -</a:t>
            </a:r>
            <a:r>
              <a:rPr dirty="0" sz="1800" spc="5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95D5"/>
                </a:solidFill>
                <a:latin typeface="Calibri"/>
                <a:cs typeface="Calibri"/>
              </a:rPr>
              <a:t>$49,999</a:t>
            </a:r>
            <a:endParaRPr sz="1800">
              <a:latin typeface="Calibri"/>
              <a:cs typeface="Calibri"/>
            </a:endParaRPr>
          </a:p>
          <a:p>
            <a:pPr marL="177165" indent="-164465">
              <a:lnSpc>
                <a:spcPct val="100000"/>
              </a:lnSpc>
              <a:buChar char="•"/>
              <a:tabLst>
                <a:tab pos="177165" algn="l"/>
              </a:tabLst>
            </a:pPr>
            <a:r>
              <a:rPr dirty="0" sz="1800">
                <a:solidFill>
                  <a:srgbClr val="0095D5"/>
                </a:solidFill>
                <a:latin typeface="Calibri"/>
                <a:cs typeface="Calibri"/>
              </a:rPr>
              <a:t>$50,000</a:t>
            </a:r>
            <a:r>
              <a:rPr dirty="0" sz="1800" spc="5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95D5"/>
                </a:solidFill>
                <a:latin typeface="Calibri"/>
                <a:cs typeface="Calibri"/>
              </a:rPr>
              <a:t>-</a:t>
            </a:r>
            <a:r>
              <a:rPr dirty="0" sz="1800" spc="10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95D5"/>
                </a:solidFill>
                <a:latin typeface="Calibri"/>
                <a:cs typeface="Calibri"/>
              </a:rPr>
              <a:t>$59,999</a:t>
            </a:r>
            <a:endParaRPr sz="1800">
              <a:latin typeface="Calibri"/>
              <a:cs typeface="Calibri"/>
            </a:endParaRPr>
          </a:p>
          <a:p>
            <a:pPr marL="177165" indent="-164465">
              <a:lnSpc>
                <a:spcPct val="100000"/>
              </a:lnSpc>
              <a:buChar char="•"/>
              <a:tabLst>
                <a:tab pos="177165" algn="l"/>
              </a:tabLst>
            </a:pPr>
            <a:r>
              <a:rPr dirty="0" sz="1800">
                <a:solidFill>
                  <a:srgbClr val="0095D5"/>
                </a:solidFill>
                <a:latin typeface="Calibri"/>
                <a:cs typeface="Calibri"/>
              </a:rPr>
              <a:t>$60,000</a:t>
            </a:r>
            <a:r>
              <a:rPr dirty="0" sz="1800" spc="5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95D5"/>
                </a:solidFill>
                <a:latin typeface="Calibri"/>
                <a:cs typeface="Calibri"/>
              </a:rPr>
              <a:t>-</a:t>
            </a:r>
            <a:r>
              <a:rPr dirty="0" sz="1800" spc="10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95D5"/>
                </a:solidFill>
                <a:latin typeface="Calibri"/>
                <a:cs typeface="Calibri"/>
              </a:rPr>
              <a:t>$69,999</a:t>
            </a:r>
            <a:endParaRPr sz="1800">
              <a:latin typeface="Calibri"/>
              <a:cs typeface="Calibri"/>
            </a:endParaRPr>
          </a:p>
          <a:p>
            <a:pPr marL="177165" indent="-164465">
              <a:lnSpc>
                <a:spcPct val="100000"/>
              </a:lnSpc>
              <a:buChar char="•"/>
              <a:tabLst>
                <a:tab pos="177165" algn="l"/>
              </a:tabLst>
            </a:pPr>
            <a:r>
              <a:rPr dirty="0" sz="1800">
                <a:solidFill>
                  <a:srgbClr val="0095D5"/>
                </a:solidFill>
                <a:latin typeface="Calibri"/>
                <a:cs typeface="Calibri"/>
              </a:rPr>
              <a:t>$70,000</a:t>
            </a:r>
            <a:r>
              <a:rPr dirty="0" sz="1800" spc="5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95D5"/>
                </a:solidFill>
                <a:latin typeface="Calibri"/>
                <a:cs typeface="Calibri"/>
              </a:rPr>
              <a:t>-</a:t>
            </a:r>
            <a:r>
              <a:rPr dirty="0" sz="1800" spc="10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95D5"/>
                </a:solidFill>
                <a:latin typeface="Calibri"/>
                <a:cs typeface="Calibri"/>
              </a:rPr>
              <a:t>$79,999</a:t>
            </a:r>
            <a:endParaRPr sz="1800">
              <a:latin typeface="Calibri"/>
              <a:cs typeface="Calibri"/>
            </a:endParaRPr>
          </a:p>
          <a:p>
            <a:pPr marL="177165" indent="-164465">
              <a:lnSpc>
                <a:spcPct val="100000"/>
              </a:lnSpc>
              <a:buChar char="•"/>
              <a:tabLst>
                <a:tab pos="177165" algn="l"/>
              </a:tabLst>
            </a:pPr>
            <a:r>
              <a:rPr dirty="0" sz="1800">
                <a:solidFill>
                  <a:srgbClr val="0095D5"/>
                </a:solidFill>
                <a:latin typeface="Calibri"/>
                <a:cs typeface="Calibri"/>
              </a:rPr>
              <a:t>$80,000</a:t>
            </a:r>
            <a:r>
              <a:rPr dirty="0" sz="1800" spc="5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95D5"/>
                </a:solidFill>
                <a:latin typeface="Calibri"/>
                <a:cs typeface="Calibri"/>
              </a:rPr>
              <a:t>-</a:t>
            </a:r>
            <a:r>
              <a:rPr dirty="0" sz="1800" spc="10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95D5"/>
                </a:solidFill>
                <a:latin typeface="Calibri"/>
                <a:cs typeface="Calibri"/>
              </a:rPr>
              <a:t>$89,999</a:t>
            </a:r>
            <a:endParaRPr sz="1800">
              <a:latin typeface="Calibri"/>
              <a:cs typeface="Calibri"/>
            </a:endParaRPr>
          </a:p>
          <a:p>
            <a:pPr marL="177800" indent="-165100">
              <a:lnSpc>
                <a:spcPct val="100000"/>
              </a:lnSpc>
              <a:buChar char="•"/>
              <a:tabLst>
                <a:tab pos="177800" algn="l"/>
              </a:tabLst>
            </a:pPr>
            <a:r>
              <a:rPr dirty="0" sz="1800">
                <a:solidFill>
                  <a:srgbClr val="0095D5"/>
                </a:solidFill>
                <a:latin typeface="Calibri"/>
                <a:cs typeface="Calibri"/>
              </a:rPr>
              <a:t>$90,000 -</a:t>
            </a:r>
            <a:r>
              <a:rPr dirty="0" sz="1800" spc="5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95D5"/>
                </a:solidFill>
                <a:latin typeface="Calibri"/>
                <a:cs typeface="Calibri"/>
              </a:rPr>
              <a:t>$99,999</a:t>
            </a:r>
            <a:endParaRPr sz="1800">
              <a:latin typeface="Calibri"/>
              <a:cs typeface="Calibri"/>
            </a:endParaRPr>
          </a:p>
          <a:p>
            <a:pPr marL="177165" indent="-164465">
              <a:lnSpc>
                <a:spcPct val="100000"/>
              </a:lnSpc>
              <a:spcBef>
                <a:spcPts val="5"/>
              </a:spcBef>
              <a:buChar char="•"/>
              <a:tabLst>
                <a:tab pos="177165" algn="l"/>
              </a:tabLst>
            </a:pPr>
            <a:r>
              <a:rPr dirty="0" sz="1800">
                <a:solidFill>
                  <a:srgbClr val="0095D5"/>
                </a:solidFill>
                <a:latin typeface="Calibri"/>
                <a:cs typeface="Calibri"/>
              </a:rPr>
              <a:t>$100,000</a:t>
            </a:r>
            <a:r>
              <a:rPr dirty="0" sz="1800" spc="20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95D5"/>
                </a:solidFill>
                <a:latin typeface="Calibri"/>
                <a:cs typeface="Calibri"/>
              </a:rPr>
              <a:t>- </a:t>
            </a:r>
            <a:r>
              <a:rPr dirty="0" sz="1800" spc="-10">
                <a:solidFill>
                  <a:srgbClr val="0095D5"/>
                </a:solidFill>
                <a:latin typeface="Calibri"/>
                <a:cs typeface="Calibri"/>
              </a:rPr>
              <a:t>$124,999</a:t>
            </a:r>
            <a:endParaRPr sz="1800">
              <a:latin typeface="Calibri"/>
              <a:cs typeface="Calibri"/>
            </a:endParaRPr>
          </a:p>
          <a:p>
            <a:pPr marL="177165" indent="-164465">
              <a:lnSpc>
                <a:spcPct val="100000"/>
              </a:lnSpc>
              <a:buChar char="•"/>
              <a:tabLst>
                <a:tab pos="177165" algn="l"/>
              </a:tabLst>
            </a:pPr>
            <a:r>
              <a:rPr dirty="0" sz="1800">
                <a:solidFill>
                  <a:srgbClr val="0095D5"/>
                </a:solidFill>
                <a:latin typeface="Calibri"/>
                <a:cs typeface="Calibri"/>
              </a:rPr>
              <a:t>$125,000</a:t>
            </a:r>
            <a:r>
              <a:rPr dirty="0" sz="1800" spc="20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95D5"/>
                </a:solidFill>
                <a:latin typeface="Calibri"/>
                <a:cs typeface="Calibri"/>
              </a:rPr>
              <a:t>- </a:t>
            </a:r>
            <a:r>
              <a:rPr dirty="0" sz="1800" spc="-10">
                <a:solidFill>
                  <a:srgbClr val="0095D5"/>
                </a:solidFill>
                <a:latin typeface="Calibri"/>
                <a:cs typeface="Calibri"/>
              </a:rPr>
              <a:t>$149,999</a:t>
            </a:r>
            <a:endParaRPr sz="1800">
              <a:latin typeface="Calibri"/>
              <a:cs typeface="Calibri"/>
            </a:endParaRPr>
          </a:p>
          <a:p>
            <a:pPr marL="177165" indent="-164465">
              <a:lnSpc>
                <a:spcPct val="100000"/>
              </a:lnSpc>
              <a:buChar char="•"/>
              <a:tabLst>
                <a:tab pos="177165" algn="l"/>
              </a:tabLst>
            </a:pPr>
            <a:r>
              <a:rPr dirty="0" sz="1800">
                <a:solidFill>
                  <a:srgbClr val="0095D5"/>
                </a:solidFill>
                <a:latin typeface="Calibri"/>
                <a:cs typeface="Calibri"/>
              </a:rPr>
              <a:t>$150,000</a:t>
            </a:r>
            <a:r>
              <a:rPr dirty="0" sz="1800" spc="20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95D5"/>
                </a:solidFill>
                <a:latin typeface="Calibri"/>
                <a:cs typeface="Calibri"/>
              </a:rPr>
              <a:t>- </a:t>
            </a:r>
            <a:r>
              <a:rPr dirty="0" sz="1800" spc="-10">
                <a:solidFill>
                  <a:srgbClr val="0095D5"/>
                </a:solidFill>
                <a:latin typeface="Calibri"/>
                <a:cs typeface="Calibri"/>
              </a:rPr>
              <a:t>$174,999</a:t>
            </a:r>
            <a:endParaRPr sz="1800">
              <a:latin typeface="Calibri"/>
              <a:cs typeface="Calibri"/>
            </a:endParaRPr>
          </a:p>
          <a:p>
            <a:pPr marL="177165" indent="-164465">
              <a:lnSpc>
                <a:spcPct val="100000"/>
              </a:lnSpc>
              <a:buChar char="•"/>
              <a:tabLst>
                <a:tab pos="177165" algn="l"/>
              </a:tabLst>
            </a:pPr>
            <a:r>
              <a:rPr dirty="0" sz="1800">
                <a:solidFill>
                  <a:srgbClr val="0095D5"/>
                </a:solidFill>
                <a:latin typeface="Calibri"/>
                <a:cs typeface="Calibri"/>
              </a:rPr>
              <a:t>$175,000</a:t>
            </a:r>
            <a:r>
              <a:rPr dirty="0" sz="1800" spc="20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95D5"/>
                </a:solidFill>
                <a:latin typeface="Calibri"/>
                <a:cs typeface="Calibri"/>
              </a:rPr>
              <a:t>- </a:t>
            </a:r>
            <a:r>
              <a:rPr dirty="0" sz="1800" spc="-10">
                <a:solidFill>
                  <a:srgbClr val="0095D5"/>
                </a:solidFill>
                <a:latin typeface="Calibri"/>
                <a:cs typeface="Calibri"/>
              </a:rPr>
              <a:t>$199,999</a:t>
            </a:r>
            <a:endParaRPr sz="1800">
              <a:latin typeface="Calibri"/>
              <a:cs typeface="Calibri"/>
            </a:endParaRPr>
          </a:p>
          <a:p>
            <a:pPr marL="177165" indent="-164465">
              <a:lnSpc>
                <a:spcPct val="100000"/>
              </a:lnSpc>
              <a:buChar char="•"/>
              <a:tabLst>
                <a:tab pos="177165" algn="l"/>
              </a:tabLst>
            </a:pPr>
            <a:r>
              <a:rPr dirty="0" sz="1800">
                <a:solidFill>
                  <a:srgbClr val="0095D5"/>
                </a:solidFill>
                <a:latin typeface="Calibri"/>
                <a:cs typeface="Calibri"/>
              </a:rPr>
              <a:t>$200,000</a:t>
            </a:r>
            <a:r>
              <a:rPr dirty="0" sz="1800" spc="20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95D5"/>
                </a:solidFill>
                <a:latin typeface="Calibri"/>
                <a:cs typeface="Calibri"/>
              </a:rPr>
              <a:t>- </a:t>
            </a:r>
            <a:r>
              <a:rPr dirty="0" sz="1800" spc="-10">
                <a:solidFill>
                  <a:srgbClr val="0095D5"/>
                </a:solidFill>
                <a:latin typeface="Calibri"/>
                <a:cs typeface="Calibri"/>
              </a:rPr>
              <a:t>$249,999</a:t>
            </a:r>
            <a:endParaRPr sz="1800">
              <a:latin typeface="Calibri"/>
              <a:cs typeface="Calibri"/>
            </a:endParaRPr>
          </a:p>
          <a:p>
            <a:pPr marL="177165" indent="-164465">
              <a:lnSpc>
                <a:spcPct val="100000"/>
              </a:lnSpc>
              <a:buChar char="•"/>
              <a:tabLst>
                <a:tab pos="177165" algn="l"/>
              </a:tabLst>
            </a:pPr>
            <a:r>
              <a:rPr dirty="0" sz="1800">
                <a:solidFill>
                  <a:srgbClr val="0095D5"/>
                </a:solidFill>
                <a:latin typeface="Calibri"/>
                <a:cs typeface="Calibri"/>
              </a:rPr>
              <a:t>$250,000</a:t>
            </a:r>
            <a:r>
              <a:rPr dirty="0" sz="1800" spc="20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95D5"/>
                </a:solidFill>
                <a:latin typeface="Calibri"/>
                <a:cs typeface="Calibri"/>
              </a:rPr>
              <a:t>- </a:t>
            </a:r>
            <a:r>
              <a:rPr dirty="0" sz="1800" spc="-10">
                <a:solidFill>
                  <a:srgbClr val="0095D5"/>
                </a:solidFill>
                <a:latin typeface="Calibri"/>
                <a:cs typeface="Calibri"/>
              </a:rPr>
              <a:t>$299,999</a:t>
            </a:r>
            <a:endParaRPr sz="1800">
              <a:latin typeface="Calibri"/>
              <a:cs typeface="Calibri"/>
            </a:endParaRPr>
          </a:p>
          <a:p>
            <a:pPr marL="177165" indent="-164465">
              <a:lnSpc>
                <a:spcPct val="100000"/>
              </a:lnSpc>
              <a:buChar char="•"/>
              <a:tabLst>
                <a:tab pos="177165" algn="l"/>
              </a:tabLst>
            </a:pPr>
            <a:r>
              <a:rPr dirty="0" sz="1800">
                <a:solidFill>
                  <a:srgbClr val="0095D5"/>
                </a:solidFill>
                <a:latin typeface="Calibri"/>
                <a:cs typeface="Calibri"/>
              </a:rPr>
              <a:t>$300,000</a:t>
            </a:r>
            <a:r>
              <a:rPr dirty="0" sz="1800" spc="20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95D5"/>
                </a:solidFill>
                <a:latin typeface="Calibri"/>
                <a:cs typeface="Calibri"/>
              </a:rPr>
              <a:t>- </a:t>
            </a:r>
            <a:r>
              <a:rPr dirty="0" sz="1800" spc="-10">
                <a:solidFill>
                  <a:srgbClr val="0095D5"/>
                </a:solidFill>
                <a:latin typeface="Calibri"/>
                <a:cs typeface="Calibri"/>
              </a:rPr>
              <a:t>$399,999</a:t>
            </a:r>
            <a:endParaRPr sz="1800">
              <a:latin typeface="Calibri"/>
              <a:cs typeface="Calibri"/>
            </a:endParaRPr>
          </a:p>
          <a:p>
            <a:pPr marL="177165" indent="-164465">
              <a:lnSpc>
                <a:spcPct val="100000"/>
              </a:lnSpc>
              <a:buChar char="•"/>
              <a:tabLst>
                <a:tab pos="177165" algn="l"/>
              </a:tabLst>
            </a:pPr>
            <a:r>
              <a:rPr dirty="0" sz="1800">
                <a:solidFill>
                  <a:srgbClr val="0095D5"/>
                </a:solidFill>
                <a:latin typeface="Calibri"/>
                <a:cs typeface="Calibri"/>
              </a:rPr>
              <a:t>$400,000</a:t>
            </a:r>
            <a:r>
              <a:rPr dirty="0" sz="1800" spc="20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95D5"/>
                </a:solidFill>
                <a:latin typeface="Calibri"/>
                <a:cs typeface="Calibri"/>
              </a:rPr>
              <a:t>- </a:t>
            </a:r>
            <a:r>
              <a:rPr dirty="0" sz="1800" spc="-10">
                <a:solidFill>
                  <a:srgbClr val="0095D5"/>
                </a:solidFill>
                <a:latin typeface="Calibri"/>
                <a:cs typeface="Calibri"/>
              </a:rPr>
              <a:t>$499,999</a:t>
            </a:r>
            <a:endParaRPr sz="1800">
              <a:latin typeface="Calibri"/>
              <a:cs typeface="Calibri"/>
            </a:endParaRPr>
          </a:p>
          <a:p>
            <a:pPr marL="177800" indent="-165100">
              <a:lnSpc>
                <a:spcPct val="100000"/>
              </a:lnSpc>
              <a:buChar char="•"/>
              <a:tabLst>
                <a:tab pos="177800" algn="l"/>
              </a:tabLst>
            </a:pPr>
            <a:r>
              <a:rPr dirty="0" sz="1800">
                <a:solidFill>
                  <a:srgbClr val="0095D5"/>
                </a:solidFill>
                <a:latin typeface="Calibri"/>
                <a:cs typeface="Calibri"/>
              </a:rPr>
              <a:t>$500,000</a:t>
            </a:r>
            <a:r>
              <a:rPr dirty="0" sz="1800" spc="5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95D5"/>
                </a:solidFill>
                <a:latin typeface="Calibri"/>
                <a:cs typeface="Calibri"/>
              </a:rPr>
              <a:t>Plus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02184" y="5584342"/>
            <a:ext cx="6255385" cy="1093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75895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0095D5"/>
                </a:solidFill>
                <a:latin typeface="Calibri"/>
                <a:cs typeface="Calibri"/>
              </a:rPr>
              <a:t>Aggregated</a:t>
            </a:r>
            <a:r>
              <a:rPr dirty="0" sz="1400" spc="-35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95D5"/>
                </a:solidFill>
                <a:latin typeface="Calibri"/>
                <a:cs typeface="Calibri"/>
              </a:rPr>
              <a:t>data</a:t>
            </a:r>
            <a:r>
              <a:rPr dirty="0" sz="1400" spc="-25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95D5"/>
                </a:solidFill>
                <a:latin typeface="Calibri"/>
                <a:cs typeface="Calibri"/>
              </a:rPr>
              <a:t>pulled</a:t>
            </a:r>
            <a:r>
              <a:rPr dirty="0" sz="1400" spc="-20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95D5"/>
                </a:solidFill>
                <a:latin typeface="Calibri"/>
                <a:cs typeface="Calibri"/>
              </a:rPr>
              <a:t>through</a:t>
            </a:r>
            <a:r>
              <a:rPr dirty="0" sz="1400" spc="-35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95D5"/>
                </a:solidFill>
                <a:latin typeface="Calibri"/>
                <a:cs typeface="Calibri"/>
              </a:rPr>
              <a:t>websites,</a:t>
            </a:r>
            <a:r>
              <a:rPr dirty="0" sz="1400" spc="-15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95D5"/>
                </a:solidFill>
                <a:latin typeface="Calibri"/>
                <a:cs typeface="Calibri"/>
              </a:rPr>
              <a:t>survey</a:t>
            </a:r>
            <a:r>
              <a:rPr dirty="0" sz="1400" spc="-35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95D5"/>
                </a:solidFill>
                <a:latin typeface="Calibri"/>
                <a:cs typeface="Calibri"/>
              </a:rPr>
              <a:t>and</a:t>
            </a:r>
            <a:r>
              <a:rPr dirty="0" sz="1400" spc="-20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0095D5"/>
                </a:solidFill>
                <a:latin typeface="Calibri"/>
                <a:cs typeface="Calibri"/>
              </a:rPr>
              <a:t>sweepstakes</a:t>
            </a:r>
            <a:r>
              <a:rPr dirty="0" sz="1400" spc="-25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95D5"/>
                </a:solidFill>
                <a:latin typeface="Calibri"/>
                <a:cs typeface="Calibri"/>
              </a:rPr>
              <a:t>sites,</a:t>
            </a:r>
            <a:r>
              <a:rPr dirty="0" sz="1400" spc="-25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95D5"/>
                </a:solidFill>
                <a:latin typeface="Calibri"/>
                <a:cs typeface="Calibri"/>
              </a:rPr>
              <a:t>as</a:t>
            </a:r>
            <a:r>
              <a:rPr dirty="0" sz="1400" spc="-35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95D5"/>
                </a:solidFill>
                <a:latin typeface="Calibri"/>
                <a:cs typeface="Calibri"/>
              </a:rPr>
              <a:t>well</a:t>
            </a:r>
            <a:r>
              <a:rPr dirty="0" sz="1400" spc="-40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95D5"/>
                </a:solidFill>
                <a:latin typeface="Calibri"/>
                <a:cs typeface="Calibri"/>
              </a:rPr>
              <a:t>as</a:t>
            </a:r>
            <a:r>
              <a:rPr dirty="0" sz="1400" spc="-25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400" spc="-50">
                <a:solidFill>
                  <a:srgbClr val="0095D5"/>
                </a:solidFill>
                <a:latin typeface="Calibri"/>
                <a:cs typeface="Calibri"/>
              </a:rPr>
              <a:t>a </a:t>
            </a:r>
            <a:r>
              <a:rPr dirty="0" sz="1400">
                <a:solidFill>
                  <a:srgbClr val="0095D5"/>
                </a:solidFill>
                <a:latin typeface="Calibri"/>
                <a:cs typeface="Calibri"/>
              </a:rPr>
              <a:t>licensed</a:t>
            </a:r>
            <a:r>
              <a:rPr dirty="0" sz="1400" spc="-15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0095D5"/>
                </a:solidFill>
                <a:latin typeface="Calibri"/>
                <a:cs typeface="Calibri"/>
              </a:rPr>
              <a:t>third-</a:t>
            </a:r>
            <a:r>
              <a:rPr dirty="0" sz="1400">
                <a:solidFill>
                  <a:srgbClr val="0095D5"/>
                </a:solidFill>
                <a:latin typeface="Calibri"/>
                <a:cs typeface="Calibri"/>
              </a:rPr>
              <a:t>party</a:t>
            </a:r>
            <a:r>
              <a:rPr dirty="0" sz="1400" spc="-5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95D5"/>
                </a:solidFill>
                <a:latin typeface="Calibri"/>
                <a:cs typeface="Calibri"/>
              </a:rPr>
              <a:t>data</a:t>
            </a:r>
            <a:r>
              <a:rPr dirty="0" sz="1400" spc="-15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0095D5"/>
                </a:solidFill>
                <a:latin typeface="Calibri"/>
                <a:cs typeface="Calibri"/>
              </a:rPr>
              <a:t>source.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solidFill>
                  <a:srgbClr val="0095D5"/>
                </a:solidFill>
                <a:latin typeface="Calibri"/>
                <a:cs typeface="Calibri"/>
              </a:rPr>
              <a:t>Data</a:t>
            </a:r>
            <a:r>
              <a:rPr dirty="0" sz="1400" spc="-40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95D5"/>
                </a:solidFill>
                <a:latin typeface="Calibri"/>
                <a:cs typeface="Calibri"/>
              </a:rPr>
              <a:t>is</a:t>
            </a:r>
            <a:r>
              <a:rPr dirty="0" sz="1400" spc="-35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95D5"/>
                </a:solidFill>
                <a:latin typeface="Calibri"/>
                <a:cs typeface="Calibri"/>
              </a:rPr>
              <a:t>cleaned</a:t>
            </a:r>
            <a:r>
              <a:rPr dirty="0" sz="1400" spc="-20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95D5"/>
                </a:solidFill>
                <a:latin typeface="Calibri"/>
                <a:cs typeface="Calibri"/>
              </a:rPr>
              <a:t>internally</a:t>
            </a:r>
            <a:r>
              <a:rPr dirty="0" sz="1400" spc="-15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95D5"/>
                </a:solidFill>
                <a:latin typeface="Calibri"/>
                <a:cs typeface="Calibri"/>
              </a:rPr>
              <a:t>as</a:t>
            </a:r>
            <a:r>
              <a:rPr dirty="0" sz="1400" spc="-40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95D5"/>
                </a:solidFill>
                <a:latin typeface="Calibri"/>
                <a:cs typeface="Calibri"/>
              </a:rPr>
              <a:t>well</a:t>
            </a:r>
            <a:r>
              <a:rPr dirty="0" sz="1400" spc="-35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95D5"/>
                </a:solidFill>
                <a:latin typeface="Calibri"/>
                <a:cs typeface="Calibri"/>
              </a:rPr>
              <a:t>as</a:t>
            </a:r>
            <a:r>
              <a:rPr dirty="0" sz="1400" spc="-35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95D5"/>
                </a:solidFill>
                <a:latin typeface="Calibri"/>
                <a:cs typeface="Calibri"/>
              </a:rPr>
              <a:t>via</a:t>
            </a:r>
            <a:r>
              <a:rPr dirty="0" sz="1400" spc="-25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95D5"/>
                </a:solidFill>
                <a:latin typeface="Calibri"/>
                <a:cs typeface="Calibri"/>
              </a:rPr>
              <a:t>secondary</a:t>
            </a:r>
            <a:r>
              <a:rPr dirty="0" sz="1400" spc="-40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95D5"/>
                </a:solidFill>
                <a:latin typeface="Calibri"/>
                <a:cs typeface="Calibri"/>
              </a:rPr>
              <a:t>partners</a:t>
            </a:r>
            <a:r>
              <a:rPr dirty="0" sz="1400" spc="-25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95D5"/>
                </a:solidFill>
                <a:latin typeface="Calibri"/>
                <a:cs typeface="Calibri"/>
              </a:rPr>
              <a:t>for</a:t>
            </a:r>
            <a:r>
              <a:rPr dirty="0" sz="1400" spc="-55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95D5"/>
                </a:solidFill>
                <a:latin typeface="Calibri"/>
                <a:cs typeface="Calibri"/>
              </a:rPr>
              <a:t>data</a:t>
            </a:r>
            <a:r>
              <a:rPr dirty="0" sz="1400" spc="-30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95D5"/>
                </a:solidFill>
                <a:latin typeface="Calibri"/>
                <a:cs typeface="Calibri"/>
              </a:rPr>
              <a:t>hygiene</a:t>
            </a:r>
            <a:r>
              <a:rPr dirty="0" sz="1400" spc="-20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95D5"/>
                </a:solidFill>
                <a:latin typeface="Calibri"/>
                <a:cs typeface="Calibri"/>
              </a:rPr>
              <a:t>to</a:t>
            </a:r>
            <a:r>
              <a:rPr dirty="0" sz="1400" spc="-30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0095D5"/>
                </a:solidFill>
                <a:latin typeface="Calibri"/>
                <a:cs typeface="Calibri"/>
              </a:rPr>
              <a:t>ensure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0095D5"/>
                </a:solidFill>
                <a:latin typeface="Calibri"/>
                <a:cs typeface="Calibri"/>
              </a:rPr>
              <a:t>a</a:t>
            </a:r>
            <a:r>
              <a:rPr dirty="0" sz="1400" spc="-35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95D5"/>
                </a:solidFill>
                <a:latin typeface="Calibri"/>
                <a:cs typeface="Calibri"/>
              </a:rPr>
              <a:t>healthy</a:t>
            </a:r>
            <a:r>
              <a:rPr dirty="0" sz="1400" spc="-15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95D5"/>
                </a:solidFill>
                <a:latin typeface="Calibri"/>
                <a:cs typeface="Calibri"/>
              </a:rPr>
              <a:t>and</a:t>
            </a:r>
            <a:r>
              <a:rPr dirty="0" sz="1400" spc="-15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95D5"/>
                </a:solidFill>
                <a:latin typeface="Calibri"/>
                <a:cs typeface="Calibri"/>
              </a:rPr>
              <a:t>deliverable</a:t>
            </a:r>
            <a:r>
              <a:rPr dirty="0" sz="1400" spc="-30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95D5"/>
                </a:solidFill>
                <a:latin typeface="Calibri"/>
                <a:cs typeface="Calibri"/>
              </a:rPr>
              <a:t>email</a:t>
            </a:r>
            <a:r>
              <a:rPr dirty="0" sz="1400" spc="-20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0095D5"/>
                </a:solidFill>
                <a:latin typeface="Calibri"/>
                <a:cs typeface="Calibri"/>
              </a:rPr>
              <a:t>address.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0095D5"/>
                </a:solidFill>
                <a:latin typeface="Calibri"/>
                <a:cs typeface="Calibri"/>
              </a:rPr>
              <a:t>Data</a:t>
            </a:r>
            <a:r>
              <a:rPr dirty="0" sz="1400" spc="-55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95D5"/>
                </a:solidFill>
                <a:latin typeface="Calibri"/>
                <a:cs typeface="Calibri"/>
              </a:rPr>
              <a:t>overlayed</a:t>
            </a:r>
            <a:r>
              <a:rPr dirty="0" sz="1400" spc="-50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95D5"/>
                </a:solidFill>
                <a:latin typeface="Calibri"/>
                <a:cs typeface="Calibri"/>
              </a:rPr>
              <a:t>to</a:t>
            </a:r>
            <a:r>
              <a:rPr dirty="0" sz="1400" spc="-35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95D5"/>
                </a:solidFill>
                <a:latin typeface="Calibri"/>
                <a:cs typeface="Calibri"/>
              </a:rPr>
              <a:t>licensed</a:t>
            </a:r>
            <a:r>
              <a:rPr dirty="0" sz="1400" spc="-30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95D5"/>
                </a:solidFill>
                <a:latin typeface="Calibri"/>
                <a:cs typeface="Calibri"/>
              </a:rPr>
              <a:t>postal</a:t>
            </a:r>
            <a:r>
              <a:rPr dirty="0" sz="1400" spc="-40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95D5"/>
                </a:solidFill>
                <a:latin typeface="Calibri"/>
                <a:cs typeface="Calibri"/>
              </a:rPr>
              <a:t>files</a:t>
            </a:r>
            <a:r>
              <a:rPr dirty="0" sz="1400" spc="-55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95D5"/>
                </a:solidFill>
                <a:latin typeface="Calibri"/>
                <a:cs typeface="Calibri"/>
              </a:rPr>
              <a:t>for</a:t>
            </a:r>
            <a:r>
              <a:rPr dirty="0" sz="1400" spc="-50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95D5"/>
                </a:solidFill>
                <a:latin typeface="Calibri"/>
                <a:cs typeface="Calibri"/>
              </a:rPr>
              <a:t>further</a:t>
            </a:r>
            <a:r>
              <a:rPr dirty="0" sz="1400" spc="-45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95D5"/>
                </a:solidFill>
                <a:latin typeface="Calibri"/>
                <a:cs typeface="Calibri"/>
              </a:rPr>
              <a:t>lifestyle</a:t>
            </a:r>
            <a:r>
              <a:rPr dirty="0" sz="1400" spc="-35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95D5"/>
                </a:solidFill>
                <a:latin typeface="Calibri"/>
                <a:cs typeface="Calibri"/>
              </a:rPr>
              <a:t>demographic</a:t>
            </a:r>
            <a:r>
              <a:rPr dirty="0" sz="1400" spc="-45">
                <a:solidFill>
                  <a:srgbClr val="0095D5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0095D5"/>
                </a:solidFill>
                <a:latin typeface="Calibri"/>
                <a:cs typeface="Calibri"/>
              </a:rPr>
              <a:t>characteristics.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46888" y="331597"/>
            <a:ext cx="11806555" cy="6459855"/>
            <a:chOff x="246888" y="331597"/>
            <a:chExt cx="11806555" cy="64598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192" y="331597"/>
              <a:ext cx="3486658" cy="451103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50284" y="331597"/>
              <a:ext cx="3629533" cy="451103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888" y="806194"/>
              <a:ext cx="1964407" cy="594968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07920" y="822959"/>
              <a:ext cx="5388863" cy="548868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66431" y="1860802"/>
              <a:ext cx="4786883" cy="49301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47192" y="331597"/>
            <a:ext cx="5323840" cy="451484"/>
            <a:chOff x="247192" y="331597"/>
            <a:chExt cx="5323840" cy="451484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192" y="331597"/>
              <a:ext cx="3486658" cy="451103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50284" y="331597"/>
              <a:ext cx="2020442" cy="451103"/>
            </a:xfrm>
            <a:prstGeom prst="rect">
              <a:avLst/>
            </a:prstGeom>
          </p:spPr>
        </p:pic>
      </p:grp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395" y="847344"/>
            <a:ext cx="5025908" cy="4792736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96000" y="214884"/>
            <a:ext cx="3798565" cy="439489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80629" y="4770522"/>
            <a:ext cx="5967638" cy="199847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47192" y="331597"/>
            <a:ext cx="9286240" cy="1219200"/>
            <a:chOff x="247192" y="331597"/>
            <a:chExt cx="9286240" cy="12192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192" y="331597"/>
              <a:ext cx="3486658" cy="451103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50284" y="331597"/>
              <a:ext cx="5982970" cy="451103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7192" y="758316"/>
              <a:ext cx="1847723" cy="45110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7192" y="1239647"/>
              <a:ext cx="9185021" cy="310896"/>
            </a:xfrm>
            <a:prstGeom prst="rect">
              <a:avLst/>
            </a:prstGeom>
          </p:spPr>
        </p:pic>
      </p:grpSp>
      <p:grpSp>
        <p:nvGrpSpPr>
          <p:cNvPr id="7" name="object 7" descr=""/>
          <p:cNvGrpSpPr/>
          <p:nvPr/>
        </p:nvGrpSpPr>
        <p:grpSpPr>
          <a:xfrm>
            <a:off x="590397" y="1687398"/>
            <a:ext cx="3407410" cy="290195"/>
            <a:chOff x="590397" y="1687398"/>
            <a:chExt cx="3407410" cy="290195"/>
          </a:xfrm>
        </p:grpSpPr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0397" y="1687398"/>
              <a:ext cx="989266" cy="2898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69770" y="1687398"/>
              <a:ext cx="198120" cy="28986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68830" y="1687398"/>
              <a:ext cx="310895" cy="28986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76094" y="1687398"/>
              <a:ext cx="188975" cy="28986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70583" y="1687398"/>
              <a:ext cx="2127122" cy="289864"/>
            </a:xfrm>
            <a:prstGeom prst="rect">
              <a:avLst/>
            </a:prstGeom>
          </p:spPr>
        </p:pic>
      </p:grpSp>
      <p:pic>
        <p:nvPicPr>
          <p:cNvPr id="13" name="object 13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47192" y="2123820"/>
            <a:ext cx="6363970" cy="310896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90397" y="2573401"/>
            <a:ext cx="9383394" cy="289560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234492" y="1680794"/>
            <a:ext cx="563245" cy="1612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200"/>
              </a:spcBef>
            </a:pP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1047597" y="3000501"/>
            <a:ext cx="10021570" cy="563880"/>
            <a:chOff x="1047597" y="3000501"/>
            <a:chExt cx="10021570" cy="563880"/>
          </a:xfrm>
        </p:grpSpPr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47597" y="3000501"/>
              <a:ext cx="1723517" cy="28956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63316" y="3000501"/>
              <a:ext cx="198119" cy="28956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62377" y="3000501"/>
              <a:ext cx="8306689" cy="28956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47597" y="3274821"/>
              <a:ext cx="619125" cy="289560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42922" y="3274821"/>
              <a:ext cx="198120" cy="289560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41982" y="3274821"/>
              <a:ext cx="1572641" cy="289560"/>
            </a:xfrm>
            <a:prstGeom prst="rect">
              <a:avLst/>
            </a:prstGeom>
          </p:spPr>
        </p:pic>
      </p:grpSp>
      <p:pic>
        <p:nvPicPr>
          <p:cNvPr id="23" name="object 23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47192" y="3709161"/>
            <a:ext cx="6101715" cy="310895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90397" y="4158437"/>
            <a:ext cx="9623679" cy="289864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47192" y="4593335"/>
            <a:ext cx="9377934" cy="310895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90397" y="5042915"/>
            <a:ext cx="9692767" cy="289560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47192" y="5476951"/>
            <a:ext cx="7501509" cy="311200"/>
          </a:xfrm>
          <a:prstGeom prst="rect">
            <a:avLst/>
          </a:prstGeom>
        </p:spPr>
      </p:pic>
      <p:sp>
        <p:nvSpPr>
          <p:cNvPr id="28" name="object 28" descr=""/>
          <p:cNvSpPr txBox="1"/>
          <p:nvPr/>
        </p:nvSpPr>
        <p:spPr>
          <a:xfrm>
            <a:off x="234492" y="4151833"/>
            <a:ext cx="106045" cy="2068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590397" y="5927140"/>
            <a:ext cx="10582275" cy="563880"/>
            <a:chOff x="590397" y="5927140"/>
            <a:chExt cx="10582275" cy="563880"/>
          </a:xfrm>
        </p:grpSpPr>
        <p:pic>
          <p:nvPicPr>
            <p:cNvPr id="30" name="object 30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90397" y="5927140"/>
              <a:ext cx="10581767" cy="289560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90397" y="6201460"/>
              <a:ext cx="3769105" cy="2895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95D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4776" y="2454910"/>
            <a:ext cx="7070725" cy="135356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18519" y="208788"/>
            <a:ext cx="1011935" cy="82753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95D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0476" y="2454910"/>
            <a:ext cx="7322947" cy="135356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18519" y="208788"/>
            <a:ext cx="1011935" cy="827531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416966" y="4943602"/>
            <a:ext cx="5670550" cy="1536700"/>
            <a:chOff x="416966" y="4943602"/>
            <a:chExt cx="5670550" cy="153670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6966" y="4943602"/>
              <a:ext cx="2249043" cy="42519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6966" y="5313578"/>
              <a:ext cx="4621911" cy="42550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6966" y="5684520"/>
              <a:ext cx="5670169" cy="42519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6966" y="6054852"/>
              <a:ext cx="1574800" cy="425195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95018" y="6054852"/>
              <a:ext cx="320039" cy="425195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55038" y="6054852"/>
              <a:ext cx="788415" cy="425195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46350" y="6054852"/>
              <a:ext cx="320039" cy="425195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06370" y="6054852"/>
              <a:ext cx="1006220" cy="4251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4613" y="6481876"/>
            <a:ext cx="124968" cy="144779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9828910" y="6455968"/>
            <a:ext cx="1604645" cy="170815"/>
            <a:chOff x="9828910" y="6455968"/>
            <a:chExt cx="1604645" cy="17081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28910" y="6455968"/>
              <a:ext cx="1141895" cy="17068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03584" y="6455968"/>
              <a:ext cx="529475" cy="170687"/>
            </a:xfrm>
            <a:prstGeom prst="rect">
              <a:avLst/>
            </a:prstGeom>
          </p:spPr>
        </p:pic>
      </p:grpSp>
      <p:grpSp>
        <p:nvGrpSpPr>
          <p:cNvPr id="6" name="object 6" descr=""/>
          <p:cNvGrpSpPr/>
          <p:nvPr/>
        </p:nvGrpSpPr>
        <p:grpSpPr>
          <a:xfrm>
            <a:off x="1171651" y="6481876"/>
            <a:ext cx="1283970" cy="144780"/>
            <a:chOff x="1171651" y="6481876"/>
            <a:chExt cx="1283970" cy="144780"/>
          </a:xfrm>
        </p:grpSpPr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1651" y="6481876"/>
              <a:ext cx="398678" cy="14477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03933" y="6481876"/>
              <a:ext cx="100584" cy="14477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54225" y="6481876"/>
              <a:ext cx="900912" cy="144779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4" y="1533144"/>
            <a:ext cx="12188951" cy="4669536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9280" y="264286"/>
            <a:ext cx="3777488" cy="58064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669523" y="289559"/>
            <a:ext cx="1139952" cy="903732"/>
          </a:xfrm>
          <a:prstGeom prst="rect">
            <a:avLst/>
          </a:prstGeom>
        </p:spPr>
      </p:pic>
      <p:grpSp>
        <p:nvGrpSpPr>
          <p:cNvPr id="13" name="object 13" descr=""/>
          <p:cNvGrpSpPr/>
          <p:nvPr/>
        </p:nvGrpSpPr>
        <p:grpSpPr>
          <a:xfrm>
            <a:off x="1523" y="1533144"/>
            <a:ext cx="12189460" cy="4676140"/>
            <a:chOff x="1523" y="1533144"/>
            <a:chExt cx="12189460" cy="4676140"/>
          </a:xfrm>
        </p:grpSpPr>
        <p:sp>
          <p:nvSpPr>
            <p:cNvPr id="14" name="object 14" descr=""/>
            <p:cNvSpPr/>
            <p:nvPr/>
          </p:nvSpPr>
          <p:spPr>
            <a:xfrm>
              <a:off x="1523" y="1533144"/>
              <a:ext cx="12189460" cy="4676140"/>
            </a:xfrm>
            <a:custGeom>
              <a:avLst/>
              <a:gdLst/>
              <a:ahLst/>
              <a:cxnLst/>
              <a:rect l="l" t="t" r="r" b="b"/>
              <a:pathLst>
                <a:path w="12189460" h="4676140">
                  <a:moveTo>
                    <a:pt x="12188952" y="0"/>
                  </a:moveTo>
                  <a:lnTo>
                    <a:pt x="0" y="0"/>
                  </a:lnTo>
                  <a:lnTo>
                    <a:pt x="0" y="4675632"/>
                  </a:lnTo>
                  <a:lnTo>
                    <a:pt x="12188952" y="4675632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0096D5">
                <a:alpha val="8901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14116" y="2521661"/>
              <a:ext cx="5163184" cy="580948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14116" y="3299460"/>
              <a:ext cx="6208903" cy="580644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14116" y="4076395"/>
              <a:ext cx="7443597" cy="580948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14116" y="4854194"/>
              <a:ext cx="4886071" cy="580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211061" y="2183129"/>
            <a:ext cx="15240" cy="1430020"/>
          </a:xfrm>
          <a:custGeom>
            <a:avLst/>
            <a:gdLst/>
            <a:ahLst/>
            <a:cxnLst/>
            <a:rect l="l" t="t" r="r" b="b"/>
            <a:pathLst>
              <a:path w="15239" h="1430020">
                <a:moveTo>
                  <a:pt x="14732" y="0"/>
                </a:moveTo>
                <a:lnTo>
                  <a:pt x="0" y="1429639"/>
                </a:lnTo>
              </a:path>
            </a:pathLst>
          </a:custGeom>
          <a:ln w="28575">
            <a:solidFill>
              <a:srgbClr val="0095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3861053" y="5522214"/>
            <a:ext cx="1076325" cy="292735"/>
          </a:xfrm>
          <a:custGeom>
            <a:avLst/>
            <a:gdLst/>
            <a:ahLst/>
            <a:cxnLst/>
            <a:rect l="l" t="t" r="r" b="b"/>
            <a:pathLst>
              <a:path w="1076325" h="292735">
                <a:moveTo>
                  <a:pt x="0" y="0"/>
                </a:moveTo>
                <a:lnTo>
                  <a:pt x="0" y="120637"/>
                </a:lnTo>
                <a:lnTo>
                  <a:pt x="5693" y="163157"/>
                </a:lnTo>
                <a:lnTo>
                  <a:pt x="21796" y="201509"/>
                </a:lnTo>
                <a:lnTo>
                  <a:pt x="46847" y="234103"/>
                </a:lnTo>
                <a:lnTo>
                  <a:pt x="79379" y="259352"/>
                </a:lnTo>
                <a:lnTo>
                  <a:pt x="117930" y="275666"/>
                </a:lnTo>
                <a:lnTo>
                  <a:pt x="161036" y="281457"/>
                </a:lnTo>
                <a:lnTo>
                  <a:pt x="506569" y="283199"/>
                </a:lnTo>
                <a:lnTo>
                  <a:pt x="798560" y="287032"/>
                </a:lnTo>
                <a:lnTo>
                  <a:pt x="1000515" y="290865"/>
                </a:lnTo>
                <a:lnTo>
                  <a:pt x="1075944" y="292608"/>
                </a:lnTo>
              </a:path>
            </a:pathLst>
          </a:custGeom>
          <a:ln w="28574">
            <a:solidFill>
              <a:srgbClr val="0095D5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3924490" y="3046666"/>
            <a:ext cx="4934585" cy="3420110"/>
            <a:chOff x="3924490" y="3046666"/>
            <a:chExt cx="4934585" cy="3420110"/>
          </a:xfrm>
        </p:grpSpPr>
        <p:sp>
          <p:nvSpPr>
            <p:cNvPr id="5" name="object 5" descr=""/>
            <p:cNvSpPr/>
            <p:nvPr/>
          </p:nvSpPr>
          <p:spPr>
            <a:xfrm>
              <a:off x="7521702" y="4539234"/>
              <a:ext cx="675640" cy="472440"/>
            </a:xfrm>
            <a:custGeom>
              <a:avLst/>
              <a:gdLst/>
              <a:ahLst/>
              <a:cxnLst/>
              <a:rect l="l" t="t" r="r" b="b"/>
              <a:pathLst>
                <a:path w="675640" h="472439">
                  <a:moveTo>
                    <a:pt x="0" y="472440"/>
                  </a:moveTo>
                  <a:lnTo>
                    <a:pt x="0" y="355405"/>
                  </a:lnTo>
                  <a:lnTo>
                    <a:pt x="0" y="295306"/>
                  </a:lnTo>
                  <a:lnTo>
                    <a:pt x="0" y="273165"/>
                  </a:lnTo>
                  <a:lnTo>
                    <a:pt x="0" y="270002"/>
                  </a:lnTo>
                  <a:lnTo>
                    <a:pt x="3477" y="215921"/>
                  </a:lnTo>
                  <a:lnTo>
                    <a:pt x="13436" y="165395"/>
                  </a:lnTo>
                  <a:lnTo>
                    <a:pt x="29166" y="119552"/>
                  </a:lnTo>
                  <a:lnTo>
                    <a:pt x="49958" y="79517"/>
                  </a:lnTo>
                  <a:lnTo>
                    <a:pt x="75102" y="46418"/>
                  </a:lnTo>
                  <a:lnTo>
                    <a:pt x="103887" y="21381"/>
                  </a:lnTo>
                  <a:lnTo>
                    <a:pt x="169545" y="0"/>
                  </a:lnTo>
                  <a:lnTo>
                    <a:pt x="461837" y="0"/>
                  </a:lnTo>
                  <a:lnTo>
                    <a:pt x="611933" y="0"/>
                  </a:lnTo>
                  <a:lnTo>
                    <a:pt x="667232" y="0"/>
                  </a:lnTo>
                  <a:lnTo>
                    <a:pt x="675131" y="0"/>
                  </a:lnTo>
                </a:path>
              </a:pathLst>
            </a:custGeom>
            <a:ln w="28575">
              <a:solidFill>
                <a:srgbClr val="0095D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8196834" y="4286250"/>
              <a:ext cx="647700" cy="647700"/>
            </a:xfrm>
            <a:custGeom>
              <a:avLst/>
              <a:gdLst/>
              <a:ahLst/>
              <a:cxnLst/>
              <a:rect l="l" t="t" r="r" b="b"/>
              <a:pathLst>
                <a:path w="647700" h="647700">
                  <a:moveTo>
                    <a:pt x="0" y="323850"/>
                  </a:moveTo>
                  <a:lnTo>
                    <a:pt x="3512" y="276003"/>
                  </a:lnTo>
                  <a:lnTo>
                    <a:pt x="13714" y="230332"/>
                  </a:lnTo>
                  <a:lnTo>
                    <a:pt x="30106" y="187340"/>
                  </a:lnTo>
                  <a:lnTo>
                    <a:pt x="52184" y="147528"/>
                  </a:lnTo>
                  <a:lnTo>
                    <a:pt x="79448" y="111397"/>
                  </a:lnTo>
                  <a:lnTo>
                    <a:pt x="111397" y="79448"/>
                  </a:lnTo>
                  <a:lnTo>
                    <a:pt x="147528" y="52184"/>
                  </a:lnTo>
                  <a:lnTo>
                    <a:pt x="187340" y="30106"/>
                  </a:lnTo>
                  <a:lnTo>
                    <a:pt x="230332" y="13714"/>
                  </a:lnTo>
                  <a:lnTo>
                    <a:pt x="276003" y="3512"/>
                  </a:lnTo>
                  <a:lnTo>
                    <a:pt x="323850" y="0"/>
                  </a:lnTo>
                  <a:lnTo>
                    <a:pt x="371696" y="3512"/>
                  </a:lnTo>
                  <a:lnTo>
                    <a:pt x="417367" y="13714"/>
                  </a:lnTo>
                  <a:lnTo>
                    <a:pt x="460359" y="30106"/>
                  </a:lnTo>
                  <a:lnTo>
                    <a:pt x="500171" y="52184"/>
                  </a:lnTo>
                  <a:lnTo>
                    <a:pt x="536302" y="79448"/>
                  </a:lnTo>
                  <a:lnTo>
                    <a:pt x="568251" y="111397"/>
                  </a:lnTo>
                  <a:lnTo>
                    <a:pt x="595515" y="147528"/>
                  </a:lnTo>
                  <a:lnTo>
                    <a:pt x="617593" y="187340"/>
                  </a:lnTo>
                  <a:lnTo>
                    <a:pt x="633985" y="230332"/>
                  </a:lnTo>
                  <a:lnTo>
                    <a:pt x="644187" y="276003"/>
                  </a:lnTo>
                  <a:lnTo>
                    <a:pt x="647700" y="323850"/>
                  </a:lnTo>
                  <a:lnTo>
                    <a:pt x="644187" y="371696"/>
                  </a:lnTo>
                  <a:lnTo>
                    <a:pt x="633985" y="417367"/>
                  </a:lnTo>
                  <a:lnTo>
                    <a:pt x="617593" y="460359"/>
                  </a:lnTo>
                  <a:lnTo>
                    <a:pt x="595515" y="500171"/>
                  </a:lnTo>
                  <a:lnTo>
                    <a:pt x="568251" y="536302"/>
                  </a:lnTo>
                  <a:lnTo>
                    <a:pt x="536302" y="568251"/>
                  </a:lnTo>
                  <a:lnTo>
                    <a:pt x="500171" y="595515"/>
                  </a:lnTo>
                  <a:lnTo>
                    <a:pt x="460359" y="617593"/>
                  </a:lnTo>
                  <a:lnTo>
                    <a:pt x="417367" y="633985"/>
                  </a:lnTo>
                  <a:lnTo>
                    <a:pt x="371696" y="644187"/>
                  </a:lnTo>
                  <a:lnTo>
                    <a:pt x="323850" y="647700"/>
                  </a:lnTo>
                  <a:lnTo>
                    <a:pt x="276003" y="644187"/>
                  </a:lnTo>
                  <a:lnTo>
                    <a:pt x="230332" y="633985"/>
                  </a:lnTo>
                  <a:lnTo>
                    <a:pt x="187340" y="617593"/>
                  </a:lnTo>
                  <a:lnTo>
                    <a:pt x="147528" y="595515"/>
                  </a:lnTo>
                  <a:lnTo>
                    <a:pt x="111397" y="568251"/>
                  </a:lnTo>
                  <a:lnTo>
                    <a:pt x="79448" y="536302"/>
                  </a:lnTo>
                  <a:lnTo>
                    <a:pt x="52184" y="500171"/>
                  </a:lnTo>
                  <a:lnTo>
                    <a:pt x="30106" y="460359"/>
                  </a:lnTo>
                  <a:lnTo>
                    <a:pt x="13714" y="417367"/>
                  </a:lnTo>
                  <a:lnTo>
                    <a:pt x="3512" y="371696"/>
                  </a:lnTo>
                  <a:lnTo>
                    <a:pt x="0" y="323850"/>
                  </a:lnTo>
                  <a:close/>
                </a:path>
              </a:pathLst>
            </a:custGeom>
            <a:ln w="28575">
              <a:solidFill>
                <a:srgbClr val="F7931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672584" y="3622548"/>
              <a:ext cx="2848610" cy="2802890"/>
            </a:xfrm>
            <a:custGeom>
              <a:avLst/>
              <a:gdLst/>
              <a:ahLst/>
              <a:cxnLst/>
              <a:rect l="l" t="t" r="r" b="b"/>
              <a:pathLst>
                <a:path w="2848609" h="2802890">
                  <a:moveTo>
                    <a:pt x="0" y="1401318"/>
                  </a:moveTo>
                  <a:lnTo>
                    <a:pt x="825" y="1353142"/>
                  </a:lnTo>
                  <a:lnTo>
                    <a:pt x="3285" y="1305373"/>
                  </a:lnTo>
                  <a:lnTo>
                    <a:pt x="7353" y="1258039"/>
                  </a:lnTo>
                  <a:lnTo>
                    <a:pt x="13001" y="1211165"/>
                  </a:lnTo>
                  <a:lnTo>
                    <a:pt x="20204" y="1164776"/>
                  </a:lnTo>
                  <a:lnTo>
                    <a:pt x="28935" y="1118900"/>
                  </a:lnTo>
                  <a:lnTo>
                    <a:pt x="39168" y="1073562"/>
                  </a:lnTo>
                  <a:lnTo>
                    <a:pt x="50875" y="1028788"/>
                  </a:lnTo>
                  <a:lnTo>
                    <a:pt x="64031" y="984604"/>
                  </a:lnTo>
                  <a:lnTo>
                    <a:pt x="78609" y="941037"/>
                  </a:lnTo>
                  <a:lnTo>
                    <a:pt x="94582" y="898112"/>
                  </a:lnTo>
                  <a:lnTo>
                    <a:pt x="111924" y="855856"/>
                  </a:lnTo>
                  <a:lnTo>
                    <a:pt x="130609" y="814295"/>
                  </a:lnTo>
                  <a:lnTo>
                    <a:pt x="150609" y="773455"/>
                  </a:lnTo>
                  <a:lnTo>
                    <a:pt x="171898" y="733361"/>
                  </a:lnTo>
                  <a:lnTo>
                    <a:pt x="194451" y="694040"/>
                  </a:lnTo>
                  <a:lnTo>
                    <a:pt x="218239" y="655519"/>
                  </a:lnTo>
                  <a:lnTo>
                    <a:pt x="243237" y="617822"/>
                  </a:lnTo>
                  <a:lnTo>
                    <a:pt x="269419" y="580977"/>
                  </a:lnTo>
                  <a:lnTo>
                    <a:pt x="296757" y="545009"/>
                  </a:lnTo>
                  <a:lnTo>
                    <a:pt x="325226" y="509944"/>
                  </a:lnTo>
                  <a:lnTo>
                    <a:pt x="354798" y="475809"/>
                  </a:lnTo>
                  <a:lnTo>
                    <a:pt x="385447" y="442630"/>
                  </a:lnTo>
                  <a:lnTo>
                    <a:pt x="417147" y="410432"/>
                  </a:lnTo>
                  <a:lnTo>
                    <a:pt x="449871" y="379242"/>
                  </a:lnTo>
                  <a:lnTo>
                    <a:pt x="483592" y="349085"/>
                  </a:lnTo>
                  <a:lnTo>
                    <a:pt x="518285" y="319989"/>
                  </a:lnTo>
                  <a:lnTo>
                    <a:pt x="553922" y="291978"/>
                  </a:lnTo>
                  <a:lnTo>
                    <a:pt x="590477" y="265080"/>
                  </a:lnTo>
                  <a:lnTo>
                    <a:pt x="627924" y="239320"/>
                  </a:lnTo>
                  <a:lnTo>
                    <a:pt x="666236" y="214724"/>
                  </a:lnTo>
                  <a:lnTo>
                    <a:pt x="705386" y="191318"/>
                  </a:lnTo>
                  <a:lnTo>
                    <a:pt x="745348" y="169129"/>
                  </a:lnTo>
                  <a:lnTo>
                    <a:pt x="786095" y="148182"/>
                  </a:lnTo>
                  <a:lnTo>
                    <a:pt x="827602" y="128504"/>
                  </a:lnTo>
                  <a:lnTo>
                    <a:pt x="869840" y="110120"/>
                  </a:lnTo>
                  <a:lnTo>
                    <a:pt x="912785" y="93058"/>
                  </a:lnTo>
                  <a:lnTo>
                    <a:pt x="956409" y="77342"/>
                  </a:lnTo>
                  <a:lnTo>
                    <a:pt x="1000686" y="62999"/>
                  </a:lnTo>
                  <a:lnTo>
                    <a:pt x="1045589" y="50055"/>
                  </a:lnTo>
                  <a:lnTo>
                    <a:pt x="1091092" y="38536"/>
                  </a:lnTo>
                  <a:lnTo>
                    <a:pt x="1137168" y="28469"/>
                  </a:lnTo>
                  <a:lnTo>
                    <a:pt x="1183791" y="19879"/>
                  </a:lnTo>
                  <a:lnTo>
                    <a:pt x="1230934" y="12792"/>
                  </a:lnTo>
                  <a:lnTo>
                    <a:pt x="1278570" y="7234"/>
                  </a:lnTo>
                  <a:lnTo>
                    <a:pt x="1326674" y="3232"/>
                  </a:lnTo>
                  <a:lnTo>
                    <a:pt x="1375219" y="812"/>
                  </a:lnTo>
                  <a:lnTo>
                    <a:pt x="1424177" y="0"/>
                  </a:lnTo>
                  <a:lnTo>
                    <a:pt x="1473136" y="812"/>
                  </a:lnTo>
                  <a:lnTo>
                    <a:pt x="1521681" y="3232"/>
                  </a:lnTo>
                  <a:lnTo>
                    <a:pt x="1569785" y="7234"/>
                  </a:lnTo>
                  <a:lnTo>
                    <a:pt x="1617421" y="12792"/>
                  </a:lnTo>
                  <a:lnTo>
                    <a:pt x="1664564" y="19879"/>
                  </a:lnTo>
                  <a:lnTo>
                    <a:pt x="1711187" y="28469"/>
                  </a:lnTo>
                  <a:lnTo>
                    <a:pt x="1757263" y="38536"/>
                  </a:lnTo>
                  <a:lnTo>
                    <a:pt x="1802766" y="50055"/>
                  </a:lnTo>
                  <a:lnTo>
                    <a:pt x="1847669" y="62999"/>
                  </a:lnTo>
                  <a:lnTo>
                    <a:pt x="1891946" y="77342"/>
                  </a:lnTo>
                  <a:lnTo>
                    <a:pt x="1935570" y="93058"/>
                  </a:lnTo>
                  <a:lnTo>
                    <a:pt x="1978515" y="110120"/>
                  </a:lnTo>
                  <a:lnTo>
                    <a:pt x="2020753" y="128504"/>
                  </a:lnTo>
                  <a:lnTo>
                    <a:pt x="2062260" y="148182"/>
                  </a:lnTo>
                  <a:lnTo>
                    <a:pt x="2103007" y="169129"/>
                  </a:lnTo>
                  <a:lnTo>
                    <a:pt x="2142969" y="191318"/>
                  </a:lnTo>
                  <a:lnTo>
                    <a:pt x="2182119" y="214724"/>
                  </a:lnTo>
                  <a:lnTo>
                    <a:pt x="2220431" y="239320"/>
                  </a:lnTo>
                  <a:lnTo>
                    <a:pt x="2257878" y="265080"/>
                  </a:lnTo>
                  <a:lnTo>
                    <a:pt x="2294433" y="291978"/>
                  </a:lnTo>
                  <a:lnTo>
                    <a:pt x="2330070" y="319989"/>
                  </a:lnTo>
                  <a:lnTo>
                    <a:pt x="2364763" y="349085"/>
                  </a:lnTo>
                  <a:lnTo>
                    <a:pt x="2398484" y="379242"/>
                  </a:lnTo>
                  <a:lnTo>
                    <a:pt x="2431208" y="410432"/>
                  </a:lnTo>
                  <a:lnTo>
                    <a:pt x="2462908" y="442630"/>
                  </a:lnTo>
                  <a:lnTo>
                    <a:pt x="2493557" y="475809"/>
                  </a:lnTo>
                  <a:lnTo>
                    <a:pt x="2523129" y="509944"/>
                  </a:lnTo>
                  <a:lnTo>
                    <a:pt x="2551598" y="545009"/>
                  </a:lnTo>
                  <a:lnTo>
                    <a:pt x="2578936" y="580977"/>
                  </a:lnTo>
                  <a:lnTo>
                    <a:pt x="2605118" y="617822"/>
                  </a:lnTo>
                  <a:lnTo>
                    <a:pt x="2630116" y="655519"/>
                  </a:lnTo>
                  <a:lnTo>
                    <a:pt x="2653904" y="694040"/>
                  </a:lnTo>
                  <a:lnTo>
                    <a:pt x="2676457" y="733361"/>
                  </a:lnTo>
                  <a:lnTo>
                    <a:pt x="2697746" y="773455"/>
                  </a:lnTo>
                  <a:lnTo>
                    <a:pt x="2717746" y="814295"/>
                  </a:lnTo>
                  <a:lnTo>
                    <a:pt x="2736431" y="855856"/>
                  </a:lnTo>
                  <a:lnTo>
                    <a:pt x="2753773" y="898112"/>
                  </a:lnTo>
                  <a:lnTo>
                    <a:pt x="2769746" y="941037"/>
                  </a:lnTo>
                  <a:lnTo>
                    <a:pt x="2784324" y="984604"/>
                  </a:lnTo>
                  <a:lnTo>
                    <a:pt x="2797480" y="1028788"/>
                  </a:lnTo>
                  <a:lnTo>
                    <a:pt x="2809187" y="1073562"/>
                  </a:lnTo>
                  <a:lnTo>
                    <a:pt x="2819420" y="1118900"/>
                  </a:lnTo>
                  <a:lnTo>
                    <a:pt x="2828151" y="1164776"/>
                  </a:lnTo>
                  <a:lnTo>
                    <a:pt x="2835354" y="1211165"/>
                  </a:lnTo>
                  <a:lnTo>
                    <a:pt x="2841002" y="1258039"/>
                  </a:lnTo>
                  <a:lnTo>
                    <a:pt x="2845070" y="1305373"/>
                  </a:lnTo>
                  <a:lnTo>
                    <a:pt x="2847530" y="1353142"/>
                  </a:lnTo>
                  <a:lnTo>
                    <a:pt x="2848356" y="1401318"/>
                  </a:lnTo>
                  <a:lnTo>
                    <a:pt x="2847530" y="1449493"/>
                  </a:lnTo>
                  <a:lnTo>
                    <a:pt x="2845070" y="1497260"/>
                  </a:lnTo>
                  <a:lnTo>
                    <a:pt x="2841002" y="1544594"/>
                  </a:lnTo>
                  <a:lnTo>
                    <a:pt x="2835354" y="1591468"/>
                  </a:lnTo>
                  <a:lnTo>
                    <a:pt x="2828151" y="1637856"/>
                  </a:lnTo>
                  <a:lnTo>
                    <a:pt x="2819420" y="1683732"/>
                  </a:lnTo>
                  <a:lnTo>
                    <a:pt x="2809187" y="1729069"/>
                  </a:lnTo>
                  <a:lnTo>
                    <a:pt x="2797480" y="1773843"/>
                  </a:lnTo>
                  <a:lnTo>
                    <a:pt x="2784324" y="1818026"/>
                  </a:lnTo>
                  <a:lnTo>
                    <a:pt x="2769746" y="1861593"/>
                  </a:lnTo>
                  <a:lnTo>
                    <a:pt x="2753773" y="1904517"/>
                  </a:lnTo>
                  <a:lnTo>
                    <a:pt x="2736431" y="1946773"/>
                  </a:lnTo>
                  <a:lnTo>
                    <a:pt x="2717746" y="1988334"/>
                  </a:lnTo>
                  <a:lnTo>
                    <a:pt x="2697746" y="2029175"/>
                  </a:lnTo>
                  <a:lnTo>
                    <a:pt x="2676457" y="2069268"/>
                  </a:lnTo>
                  <a:lnTo>
                    <a:pt x="2653904" y="2108589"/>
                  </a:lnTo>
                  <a:lnTo>
                    <a:pt x="2630116" y="2147111"/>
                  </a:lnTo>
                  <a:lnTo>
                    <a:pt x="2605118" y="2184807"/>
                  </a:lnTo>
                  <a:lnTo>
                    <a:pt x="2578936" y="2221653"/>
                  </a:lnTo>
                  <a:lnTo>
                    <a:pt x="2551598" y="2257621"/>
                  </a:lnTo>
                  <a:lnTo>
                    <a:pt x="2523129" y="2292685"/>
                  </a:lnTo>
                  <a:lnTo>
                    <a:pt x="2493557" y="2326821"/>
                  </a:lnTo>
                  <a:lnTo>
                    <a:pt x="2462908" y="2360000"/>
                  </a:lnTo>
                  <a:lnTo>
                    <a:pt x="2431208" y="2392198"/>
                  </a:lnTo>
                  <a:lnTo>
                    <a:pt x="2398484" y="2423389"/>
                  </a:lnTo>
                  <a:lnTo>
                    <a:pt x="2364763" y="2453545"/>
                  </a:lnTo>
                  <a:lnTo>
                    <a:pt x="2330070" y="2482642"/>
                  </a:lnTo>
                  <a:lnTo>
                    <a:pt x="2294433" y="2510653"/>
                  </a:lnTo>
                  <a:lnTo>
                    <a:pt x="2257878" y="2537552"/>
                  </a:lnTo>
                  <a:lnTo>
                    <a:pt x="2220431" y="2563312"/>
                  </a:lnTo>
                  <a:lnTo>
                    <a:pt x="2182119" y="2587908"/>
                  </a:lnTo>
                  <a:lnTo>
                    <a:pt x="2142969" y="2611314"/>
                  </a:lnTo>
                  <a:lnTo>
                    <a:pt x="2103007" y="2633504"/>
                  </a:lnTo>
                  <a:lnTo>
                    <a:pt x="2062260" y="2654451"/>
                  </a:lnTo>
                  <a:lnTo>
                    <a:pt x="2020753" y="2674129"/>
                  </a:lnTo>
                  <a:lnTo>
                    <a:pt x="1978515" y="2692513"/>
                  </a:lnTo>
                  <a:lnTo>
                    <a:pt x="1935570" y="2709576"/>
                  </a:lnTo>
                  <a:lnTo>
                    <a:pt x="1891946" y="2725292"/>
                  </a:lnTo>
                  <a:lnTo>
                    <a:pt x="1847669" y="2739635"/>
                  </a:lnTo>
                  <a:lnTo>
                    <a:pt x="1802766" y="2752579"/>
                  </a:lnTo>
                  <a:lnTo>
                    <a:pt x="1757263" y="2764098"/>
                  </a:lnTo>
                  <a:lnTo>
                    <a:pt x="1711187" y="2774166"/>
                  </a:lnTo>
                  <a:lnTo>
                    <a:pt x="1664564" y="2782756"/>
                  </a:lnTo>
                  <a:lnTo>
                    <a:pt x="1617421" y="2789843"/>
                  </a:lnTo>
                  <a:lnTo>
                    <a:pt x="1569785" y="2795401"/>
                  </a:lnTo>
                  <a:lnTo>
                    <a:pt x="1521681" y="2799403"/>
                  </a:lnTo>
                  <a:lnTo>
                    <a:pt x="1473136" y="2801823"/>
                  </a:lnTo>
                  <a:lnTo>
                    <a:pt x="1424177" y="2802636"/>
                  </a:lnTo>
                  <a:lnTo>
                    <a:pt x="1375219" y="2801823"/>
                  </a:lnTo>
                  <a:lnTo>
                    <a:pt x="1326674" y="2799403"/>
                  </a:lnTo>
                  <a:lnTo>
                    <a:pt x="1278570" y="2795401"/>
                  </a:lnTo>
                  <a:lnTo>
                    <a:pt x="1230934" y="2789843"/>
                  </a:lnTo>
                  <a:lnTo>
                    <a:pt x="1183791" y="2782756"/>
                  </a:lnTo>
                  <a:lnTo>
                    <a:pt x="1137168" y="2774166"/>
                  </a:lnTo>
                  <a:lnTo>
                    <a:pt x="1091092" y="2764098"/>
                  </a:lnTo>
                  <a:lnTo>
                    <a:pt x="1045589" y="2752579"/>
                  </a:lnTo>
                  <a:lnTo>
                    <a:pt x="1000686" y="2739635"/>
                  </a:lnTo>
                  <a:lnTo>
                    <a:pt x="956409" y="2725292"/>
                  </a:lnTo>
                  <a:lnTo>
                    <a:pt x="912785" y="2709576"/>
                  </a:lnTo>
                  <a:lnTo>
                    <a:pt x="869840" y="2692513"/>
                  </a:lnTo>
                  <a:lnTo>
                    <a:pt x="827602" y="2674129"/>
                  </a:lnTo>
                  <a:lnTo>
                    <a:pt x="786095" y="2654451"/>
                  </a:lnTo>
                  <a:lnTo>
                    <a:pt x="745348" y="2633504"/>
                  </a:lnTo>
                  <a:lnTo>
                    <a:pt x="705386" y="2611314"/>
                  </a:lnTo>
                  <a:lnTo>
                    <a:pt x="666236" y="2587908"/>
                  </a:lnTo>
                  <a:lnTo>
                    <a:pt x="627924" y="2563312"/>
                  </a:lnTo>
                  <a:lnTo>
                    <a:pt x="590477" y="2537552"/>
                  </a:lnTo>
                  <a:lnTo>
                    <a:pt x="553922" y="2510653"/>
                  </a:lnTo>
                  <a:lnTo>
                    <a:pt x="518285" y="2482642"/>
                  </a:lnTo>
                  <a:lnTo>
                    <a:pt x="483592" y="2453545"/>
                  </a:lnTo>
                  <a:lnTo>
                    <a:pt x="449871" y="2423389"/>
                  </a:lnTo>
                  <a:lnTo>
                    <a:pt x="417147" y="2392198"/>
                  </a:lnTo>
                  <a:lnTo>
                    <a:pt x="385447" y="2360000"/>
                  </a:lnTo>
                  <a:lnTo>
                    <a:pt x="354798" y="2326821"/>
                  </a:lnTo>
                  <a:lnTo>
                    <a:pt x="325226" y="2292685"/>
                  </a:lnTo>
                  <a:lnTo>
                    <a:pt x="296757" y="2257621"/>
                  </a:lnTo>
                  <a:lnTo>
                    <a:pt x="269419" y="2221653"/>
                  </a:lnTo>
                  <a:lnTo>
                    <a:pt x="243237" y="2184807"/>
                  </a:lnTo>
                  <a:lnTo>
                    <a:pt x="218239" y="2147111"/>
                  </a:lnTo>
                  <a:lnTo>
                    <a:pt x="194451" y="2108589"/>
                  </a:lnTo>
                  <a:lnTo>
                    <a:pt x="171898" y="2069268"/>
                  </a:lnTo>
                  <a:lnTo>
                    <a:pt x="150609" y="2029175"/>
                  </a:lnTo>
                  <a:lnTo>
                    <a:pt x="130609" y="1988334"/>
                  </a:lnTo>
                  <a:lnTo>
                    <a:pt x="111924" y="1946773"/>
                  </a:lnTo>
                  <a:lnTo>
                    <a:pt x="94582" y="1904517"/>
                  </a:lnTo>
                  <a:lnTo>
                    <a:pt x="78609" y="1861593"/>
                  </a:lnTo>
                  <a:lnTo>
                    <a:pt x="64031" y="1818026"/>
                  </a:lnTo>
                  <a:lnTo>
                    <a:pt x="50875" y="1773843"/>
                  </a:lnTo>
                  <a:lnTo>
                    <a:pt x="39168" y="1729069"/>
                  </a:lnTo>
                  <a:lnTo>
                    <a:pt x="28935" y="1683732"/>
                  </a:lnTo>
                  <a:lnTo>
                    <a:pt x="20204" y="1637856"/>
                  </a:lnTo>
                  <a:lnTo>
                    <a:pt x="13001" y="1591468"/>
                  </a:lnTo>
                  <a:lnTo>
                    <a:pt x="7353" y="1544594"/>
                  </a:lnTo>
                  <a:lnTo>
                    <a:pt x="3285" y="1497260"/>
                  </a:lnTo>
                  <a:lnTo>
                    <a:pt x="825" y="1449493"/>
                  </a:lnTo>
                  <a:lnTo>
                    <a:pt x="0" y="1401318"/>
                  </a:lnTo>
                  <a:close/>
                </a:path>
              </a:pathLst>
            </a:custGeom>
            <a:ln w="82550">
              <a:solidFill>
                <a:srgbClr val="0095D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934712" y="3860292"/>
              <a:ext cx="2324100" cy="2326005"/>
            </a:xfrm>
            <a:custGeom>
              <a:avLst/>
              <a:gdLst/>
              <a:ahLst/>
              <a:cxnLst/>
              <a:rect l="l" t="t" r="r" b="b"/>
              <a:pathLst>
                <a:path w="2324100" h="2326004">
                  <a:moveTo>
                    <a:pt x="1162050" y="0"/>
                  </a:moveTo>
                  <a:lnTo>
                    <a:pt x="1114154" y="969"/>
                  </a:lnTo>
                  <a:lnTo>
                    <a:pt x="1066750" y="3854"/>
                  </a:lnTo>
                  <a:lnTo>
                    <a:pt x="1019877" y="8616"/>
                  </a:lnTo>
                  <a:lnTo>
                    <a:pt x="973571" y="15218"/>
                  </a:lnTo>
                  <a:lnTo>
                    <a:pt x="927871" y="23622"/>
                  </a:lnTo>
                  <a:lnTo>
                    <a:pt x="882812" y="33792"/>
                  </a:lnTo>
                  <a:lnTo>
                    <a:pt x="838433" y="45689"/>
                  </a:lnTo>
                  <a:lnTo>
                    <a:pt x="794772" y="59277"/>
                  </a:lnTo>
                  <a:lnTo>
                    <a:pt x="751864" y="74518"/>
                  </a:lnTo>
                  <a:lnTo>
                    <a:pt x="709749" y="91374"/>
                  </a:lnTo>
                  <a:lnTo>
                    <a:pt x="668463" y="109808"/>
                  </a:lnTo>
                  <a:lnTo>
                    <a:pt x="628043" y="129784"/>
                  </a:lnTo>
                  <a:lnTo>
                    <a:pt x="588528" y="151262"/>
                  </a:lnTo>
                  <a:lnTo>
                    <a:pt x="549954" y="174207"/>
                  </a:lnTo>
                  <a:lnTo>
                    <a:pt x="512359" y="198580"/>
                  </a:lnTo>
                  <a:lnTo>
                    <a:pt x="475780" y="224344"/>
                  </a:lnTo>
                  <a:lnTo>
                    <a:pt x="440255" y="251463"/>
                  </a:lnTo>
                  <a:lnTo>
                    <a:pt x="405821" y="279897"/>
                  </a:lnTo>
                  <a:lnTo>
                    <a:pt x="372515" y="309611"/>
                  </a:lnTo>
                  <a:lnTo>
                    <a:pt x="340375" y="340566"/>
                  </a:lnTo>
                  <a:lnTo>
                    <a:pt x="309439" y="372725"/>
                  </a:lnTo>
                  <a:lnTo>
                    <a:pt x="279743" y="406051"/>
                  </a:lnTo>
                  <a:lnTo>
                    <a:pt x="251325" y="440507"/>
                  </a:lnTo>
                  <a:lnTo>
                    <a:pt x="224223" y="476054"/>
                  </a:lnTo>
                  <a:lnTo>
                    <a:pt x="198473" y="512657"/>
                  </a:lnTo>
                  <a:lnTo>
                    <a:pt x="174114" y="550276"/>
                  </a:lnTo>
                  <a:lnTo>
                    <a:pt x="151182" y="588875"/>
                  </a:lnTo>
                  <a:lnTo>
                    <a:pt x="129715" y="628417"/>
                  </a:lnTo>
                  <a:lnTo>
                    <a:pt x="109751" y="668863"/>
                  </a:lnTo>
                  <a:lnTo>
                    <a:pt x="91326" y="710178"/>
                  </a:lnTo>
                  <a:lnTo>
                    <a:pt x="74479" y="752322"/>
                  </a:lnTo>
                  <a:lnTo>
                    <a:pt x="59247" y="795259"/>
                  </a:lnTo>
                  <a:lnTo>
                    <a:pt x="45666" y="838952"/>
                  </a:lnTo>
                  <a:lnTo>
                    <a:pt x="33775" y="883363"/>
                  </a:lnTo>
                  <a:lnTo>
                    <a:pt x="23610" y="928454"/>
                  </a:lnTo>
                  <a:lnTo>
                    <a:pt x="15210" y="974189"/>
                  </a:lnTo>
                  <a:lnTo>
                    <a:pt x="8612" y="1020529"/>
                  </a:lnTo>
                  <a:lnTo>
                    <a:pt x="3852" y="1067438"/>
                  </a:lnTo>
                  <a:lnTo>
                    <a:pt x="969" y="1114878"/>
                  </a:lnTo>
                  <a:lnTo>
                    <a:pt x="0" y="1162811"/>
                  </a:lnTo>
                  <a:lnTo>
                    <a:pt x="969" y="1210742"/>
                  </a:lnTo>
                  <a:lnTo>
                    <a:pt x="3852" y="1258180"/>
                  </a:lnTo>
                  <a:lnTo>
                    <a:pt x="8612" y="1305087"/>
                  </a:lnTo>
                  <a:lnTo>
                    <a:pt x="15210" y="1351425"/>
                  </a:lnTo>
                  <a:lnTo>
                    <a:pt x="23610" y="1397158"/>
                  </a:lnTo>
                  <a:lnTo>
                    <a:pt x="33775" y="1442248"/>
                  </a:lnTo>
                  <a:lnTo>
                    <a:pt x="45666" y="1486657"/>
                  </a:lnTo>
                  <a:lnTo>
                    <a:pt x="59247" y="1530349"/>
                  </a:lnTo>
                  <a:lnTo>
                    <a:pt x="74479" y="1573286"/>
                  </a:lnTo>
                  <a:lnTo>
                    <a:pt x="91326" y="1615429"/>
                  </a:lnTo>
                  <a:lnTo>
                    <a:pt x="109751" y="1656743"/>
                  </a:lnTo>
                  <a:lnTo>
                    <a:pt x="129715" y="1697189"/>
                  </a:lnTo>
                  <a:lnTo>
                    <a:pt x="151182" y="1736731"/>
                  </a:lnTo>
                  <a:lnTo>
                    <a:pt x="174114" y="1775330"/>
                  </a:lnTo>
                  <a:lnTo>
                    <a:pt x="198473" y="1812950"/>
                  </a:lnTo>
                  <a:lnTo>
                    <a:pt x="224223" y="1849552"/>
                  </a:lnTo>
                  <a:lnTo>
                    <a:pt x="251325" y="1885100"/>
                  </a:lnTo>
                  <a:lnTo>
                    <a:pt x="279743" y="1919556"/>
                  </a:lnTo>
                  <a:lnTo>
                    <a:pt x="309439" y="1952883"/>
                  </a:lnTo>
                  <a:lnTo>
                    <a:pt x="340375" y="1985043"/>
                  </a:lnTo>
                  <a:lnTo>
                    <a:pt x="372515" y="2015999"/>
                  </a:lnTo>
                  <a:lnTo>
                    <a:pt x="405821" y="2045713"/>
                  </a:lnTo>
                  <a:lnTo>
                    <a:pt x="440255" y="2074148"/>
                  </a:lnTo>
                  <a:lnTo>
                    <a:pt x="475780" y="2101268"/>
                  </a:lnTo>
                  <a:lnTo>
                    <a:pt x="512359" y="2127033"/>
                  </a:lnTo>
                  <a:lnTo>
                    <a:pt x="549954" y="2151407"/>
                  </a:lnTo>
                  <a:lnTo>
                    <a:pt x="588528" y="2174353"/>
                  </a:lnTo>
                  <a:lnTo>
                    <a:pt x="628043" y="2195832"/>
                  </a:lnTo>
                  <a:lnTo>
                    <a:pt x="668463" y="2215808"/>
                  </a:lnTo>
                  <a:lnTo>
                    <a:pt x="709749" y="2234244"/>
                  </a:lnTo>
                  <a:lnTo>
                    <a:pt x="751864" y="2251101"/>
                  </a:lnTo>
                  <a:lnTo>
                    <a:pt x="794772" y="2266342"/>
                  </a:lnTo>
                  <a:lnTo>
                    <a:pt x="838433" y="2279931"/>
                  </a:lnTo>
                  <a:lnTo>
                    <a:pt x="882812" y="2291829"/>
                  </a:lnTo>
                  <a:lnTo>
                    <a:pt x="927871" y="2301999"/>
                  </a:lnTo>
                  <a:lnTo>
                    <a:pt x="973571" y="2310404"/>
                  </a:lnTo>
                  <a:lnTo>
                    <a:pt x="1019877" y="2317007"/>
                  </a:lnTo>
                  <a:lnTo>
                    <a:pt x="1066750" y="2321769"/>
                  </a:lnTo>
                  <a:lnTo>
                    <a:pt x="1114154" y="2324654"/>
                  </a:lnTo>
                  <a:lnTo>
                    <a:pt x="1162050" y="2325623"/>
                  </a:lnTo>
                  <a:lnTo>
                    <a:pt x="1209945" y="2324654"/>
                  </a:lnTo>
                  <a:lnTo>
                    <a:pt x="1257349" y="2321769"/>
                  </a:lnTo>
                  <a:lnTo>
                    <a:pt x="1304222" y="2317007"/>
                  </a:lnTo>
                  <a:lnTo>
                    <a:pt x="1350528" y="2310404"/>
                  </a:lnTo>
                  <a:lnTo>
                    <a:pt x="1396228" y="2301999"/>
                  </a:lnTo>
                  <a:lnTo>
                    <a:pt x="1441287" y="2291829"/>
                  </a:lnTo>
                  <a:lnTo>
                    <a:pt x="1485666" y="2279931"/>
                  </a:lnTo>
                  <a:lnTo>
                    <a:pt x="1529327" y="2266342"/>
                  </a:lnTo>
                  <a:lnTo>
                    <a:pt x="1572235" y="2251101"/>
                  </a:lnTo>
                  <a:lnTo>
                    <a:pt x="1614350" y="2234244"/>
                  </a:lnTo>
                  <a:lnTo>
                    <a:pt x="1655636" y="2215808"/>
                  </a:lnTo>
                  <a:lnTo>
                    <a:pt x="1696056" y="2195832"/>
                  </a:lnTo>
                  <a:lnTo>
                    <a:pt x="1735571" y="2174353"/>
                  </a:lnTo>
                  <a:lnTo>
                    <a:pt x="1774145" y="2151407"/>
                  </a:lnTo>
                  <a:lnTo>
                    <a:pt x="1811740" y="2127033"/>
                  </a:lnTo>
                  <a:lnTo>
                    <a:pt x="1848319" y="2101268"/>
                  </a:lnTo>
                  <a:lnTo>
                    <a:pt x="1883844" y="2074148"/>
                  </a:lnTo>
                  <a:lnTo>
                    <a:pt x="1918278" y="2045713"/>
                  </a:lnTo>
                  <a:lnTo>
                    <a:pt x="1951584" y="2015999"/>
                  </a:lnTo>
                  <a:lnTo>
                    <a:pt x="1983724" y="1985043"/>
                  </a:lnTo>
                  <a:lnTo>
                    <a:pt x="2014660" y="1952883"/>
                  </a:lnTo>
                  <a:lnTo>
                    <a:pt x="2044356" y="1919556"/>
                  </a:lnTo>
                  <a:lnTo>
                    <a:pt x="2072774" y="1885100"/>
                  </a:lnTo>
                  <a:lnTo>
                    <a:pt x="2099876" y="1849552"/>
                  </a:lnTo>
                  <a:lnTo>
                    <a:pt x="2125626" y="1812950"/>
                  </a:lnTo>
                  <a:lnTo>
                    <a:pt x="2149985" y="1775330"/>
                  </a:lnTo>
                  <a:lnTo>
                    <a:pt x="2172917" y="1736731"/>
                  </a:lnTo>
                  <a:lnTo>
                    <a:pt x="2194384" y="1697189"/>
                  </a:lnTo>
                  <a:lnTo>
                    <a:pt x="2214348" y="1656743"/>
                  </a:lnTo>
                  <a:lnTo>
                    <a:pt x="2232773" y="1615429"/>
                  </a:lnTo>
                  <a:lnTo>
                    <a:pt x="2249620" y="1573286"/>
                  </a:lnTo>
                  <a:lnTo>
                    <a:pt x="2264852" y="1530349"/>
                  </a:lnTo>
                  <a:lnTo>
                    <a:pt x="2278433" y="1486657"/>
                  </a:lnTo>
                  <a:lnTo>
                    <a:pt x="2290324" y="1442248"/>
                  </a:lnTo>
                  <a:lnTo>
                    <a:pt x="2300489" y="1397158"/>
                  </a:lnTo>
                  <a:lnTo>
                    <a:pt x="2308889" y="1351425"/>
                  </a:lnTo>
                  <a:lnTo>
                    <a:pt x="2315487" y="1305087"/>
                  </a:lnTo>
                  <a:lnTo>
                    <a:pt x="2320247" y="1258180"/>
                  </a:lnTo>
                  <a:lnTo>
                    <a:pt x="2323130" y="1210742"/>
                  </a:lnTo>
                  <a:lnTo>
                    <a:pt x="2324099" y="1162811"/>
                  </a:lnTo>
                  <a:lnTo>
                    <a:pt x="2323130" y="1114878"/>
                  </a:lnTo>
                  <a:lnTo>
                    <a:pt x="2320247" y="1067438"/>
                  </a:lnTo>
                  <a:lnTo>
                    <a:pt x="2315487" y="1020529"/>
                  </a:lnTo>
                  <a:lnTo>
                    <a:pt x="2308889" y="974189"/>
                  </a:lnTo>
                  <a:lnTo>
                    <a:pt x="2300489" y="928454"/>
                  </a:lnTo>
                  <a:lnTo>
                    <a:pt x="2290324" y="883363"/>
                  </a:lnTo>
                  <a:lnTo>
                    <a:pt x="2278433" y="838952"/>
                  </a:lnTo>
                  <a:lnTo>
                    <a:pt x="2264852" y="795259"/>
                  </a:lnTo>
                  <a:lnTo>
                    <a:pt x="2249620" y="752322"/>
                  </a:lnTo>
                  <a:lnTo>
                    <a:pt x="2232773" y="710178"/>
                  </a:lnTo>
                  <a:lnTo>
                    <a:pt x="2214348" y="668863"/>
                  </a:lnTo>
                  <a:lnTo>
                    <a:pt x="2194384" y="628417"/>
                  </a:lnTo>
                  <a:lnTo>
                    <a:pt x="2172917" y="588875"/>
                  </a:lnTo>
                  <a:lnTo>
                    <a:pt x="2149985" y="550276"/>
                  </a:lnTo>
                  <a:lnTo>
                    <a:pt x="2125626" y="512657"/>
                  </a:lnTo>
                  <a:lnTo>
                    <a:pt x="2099876" y="476054"/>
                  </a:lnTo>
                  <a:lnTo>
                    <a:pt x="2072774" y="440507"/>
                  </a:lnTo>
                  <a:lnTo>
                    <a:pt x="2044356" y="406051"/>
                  </a:lnTo>
                  <a:lnTo>
                    <a:pt x="2014660" y="372725"/>
                  </a:lnTo>
                  <a:lnTo>
                    <a:pt x="1983724" y="340566"/>
                  </a:lnTo>
                  <a:lnTo>
                    <a:pt x="1951584" y="309611"/>
                  </a:lnTo>
                  <a:lnTo>
                    <a:pt x="1918278" y="279897"/>
                  </a:lnTo>
                  <a:lnTo>
                    <a:pt x="1883844" y="251463"/>
                  </a:lnTo>
                  <a:lnTo>
                    <a:pt x="1848319" y="224344"/>
                  </a:lnTo>
                  <a:lnTo>
                    <a:pt x="1811740" y="198580"/>
                  </a:lnTo>
                  <a:lnTo>
                    <a:pt x="1774145" y="174207"/>
                  </a:lnTo>
                  <a:lnTo>
                    <a:pt x="1735571" y="151262"/>
                  </a:lnTo>
                  <a:lnTo>
                    <a:pt x="1696056" y="129784"/>
                  </a:lnTo>
                  <a:lnTo>
                    <a:pt x="1655636" y="109808"/>
                  </a:lnTo>
                  <a:lnTo>
                    <a:pt x="1614350" y="91374"/>
                  </a:lnTo>
                  <a:lnTo>
                    <a:pt x="1572235" y="74518"/>
                  </a:lnTo>
                  <a:lnTo>
                    <a:pt x="1529327" y="59277"/>
                  </a:lnTo>
                  <a:lnTo>
                    <a:pt x="1485666" y="45689"/>
                  </a:lnTo>
                  <a:lnTo>
                    <a:pt x="1441287" y="33792"/>
                  </a:lnTo>
                  <a:lnTo>
                    <a:pt x="1396228" y="23622"/>
                  </a:lnTo>
                  <a:lnTo>
                    <a:pt x="1350528" y="15218"/>
                  </a:lnTo>
                  <a:lnTo>
                    <a:pt x="1304222" y="8616"/>
                  </a:lnTo>
                  <a:lnTo>
                    <a:pt x="1257349" y="3854"/>
                  </a:lnTo>
                  <a:lnTo>
                    <a:pt x="1209945" y="969"/>
                  </a:lnTo>
                  <a:lnTo>
                    <a:pt x="1162050" y="0"/>
                  </a:lnTo>
                  <a:close/>
                </a:path>
              </a:pathLst>
            </a:custGeom>
            <a:solidFill>
              <a:srgbClr val="F793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609338" y="3336798"/>
              <a:ext cx="396240" cy="649605"/>
            </a:xfrm>
            <a:custGeom>
              <a:avLst/>
              <a:gdLst/>
              <a:ahLst/>
              <a:cxnLst/>
              <a:rect l="l" t="t" r="r" b="b"/>
              <a:pathLst>
                <a:path w="396239" h="649604">
                  <a:moveTo>
                    <a:pt x="396239" y="649224"/>
                  </a:moveTo>
                  <a:lnTo>
                    <a:pt x="396239" y="336153"/>
                  </a:lnTo>
                  <a:lnTo>
                    <a:pt x="396239" y="175387"/>
                  </a:lnTo>
                  <a:lnTo>
                    <a:pt x="396239" y="116157"/>
                  </a:lnTo>
                  <a:lnTo>
                    <a:pt x="396239" y="107696"/>
                  </a:lnTo>
                  <a:lnTo>
                    <a:pt x="386853" y="65526"/>
                  </a:lnTo>
                  <a:lnTo>
                    <a:pt x="361251" y="31321"/>
                  </a:lnTo>
                  <a:lnTo>
                    <a:pt x="323266" y="8380"/>
                  </a:lnTo>
                  <a:lnTo>
                    <a:pt x="276733" y="0"/>
                  </a:lnTo>
                  <a:lnTo>
                    <a:pt x="116746" y="0"/>
                  </a:lnTo>
                  <a:lnTo>
                    <a:pt x="34591" y="0"/>
                  </a:lnTo>
                  <a:lnTo>
                    <a:pt x="4323" y="0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rgbClr val="0095D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938778" y="3060954"/>
              <a:ext cx="647700" cy="647700"/>
            </a:xfrm>
            <a:custGeom>
              <a:avLst/>
              <a:gdLst/>
              <a:ahLst/>
              <a:cxnLst/>
              <a:rect l="l" t="t" r="r" b="b"/>
              <a:pathLst>
                <a:path w="647700" h="647700">
                  <a:moveTo>
                    <a:pt x="0" y="323850"/>
                  </a:moveTo>
                  <a:lnTo>
                    <a:pt x="3512" y="276003"/>
                  </a:lnTo>
                  <a:lnTo>
                    <a:pt x="13714" y="230332"/>
                  </a:lnTo>
                  <a:lnTo>
                    <a:pt x="30106" y="187340"/>
                  </a:lnTo>
                  <a:lnTo>
                    <a:pt x="52184" y="147528"/>
                  </a:lnTo>
                  <a:lnTo>
                    <a:pt x="79448" y="111397"/>
                  </a:lnTo>
                  <a:lnTo>
                    <a:pt x="111397" y="79448"/>
                  </a:lnTo>
                  <a:lnTo>
                    <a:pt x="147528" y="52184"/>
                  </a:lnTo>
                  <a:lnTo>
                    <a:pt x="187340" y="30106"/>
                  </a:lnTo>
                  <a:lnTo>
                    <a:pt x="230332" y="13714"/>
                  </a:lnTo>
                  <a:lnTo>
                    <a:pt x="276003" y="3512"/>
                  </a:lnTo>
                  <a:lnTo>
                    <a:pt x="323850" y="0"/>
                  </a:lnTo>
                  <a:lnTo>
                    <a:pt x="371696" y="3512"/>
                  </a:lnTo>
                  <a:lnTo>
                    <a:pt x="417367" y="13714"/>
                  </a:lnTo>
                  <a:lnTo>
                    <a:pt x="460359" y="30106"/>
                  </a:lnTo>
                  <a:lnTo>
                    <a:pt x="500171" y="52184"/>
                  </a:lnTo>
                  <a:lnTo>
                    <a:pt x="536302" y="79448"/>
                  </a:lnTo>
                  <a:lnTo>
                    <a:pt x="568251" y="111397"/>
                  </a:lnTo>
                  <a:lnTo>
                    <a:pt x="595515" y="147528"/>
                  </a:lnTo>
                  <a:lnTo>
                    <a:pt x="617593" y="187340"/>
                  </a:lnTo>
                  <a:lnTo>
                    <a:pt x="633985" y="230332"/>
                  </a:lnTo>
                  <a:lnTo>
                    <a:pt x="644187" y="276003"/>
                  </a:lnTo>
                  <a:lnTo>
                    <a:pt x="647700" y="323850"/>
                  </a:lnTo>
                  <a:lnTo>
                    <a:pt x="644187" y="371696"/>
                  </a:lnTo>
                  <a:lnTo>
                    <a:pt x="633985" y="417367"/>
                  </a:lnTo>
                  <a:lnTo>
                    <a:pt x="617593" y="460359"/>
                  </a:lnTo>
                  <a:lnTo>
                    <a:pt x="595515" y="500171"/>
                  </a:lnTo>
                  <a:lnTo>
                    <a:pt x="568251" y="536302"/>
                  </a:lnTo>
                  <a:lnTo>
                    <a:pt x="536302" y="568251"/>
                  </a:lnTo>
                  <a:lnTo>
                    <a:pt x="500171" y="595515"/>
                  </a:lnTo>
                  <a:lnTo>
                    <a:pt x="460359" y="617593"/>
                  </a:lnTo>
                  <a:lnTo>
                    <a:pt x="417367" y="633985"/>
                  </a:lnTo>
                  <a:lnTo>
                    <a:pt x="371696" y="644187"/>
                  </a:lnTo>
                  <a:lnTo>
                    <a:pt x="323850" y="647700"/>
                  </a:lnTo>
                  <a:lnTo>
                    <a:pt x="276003" y="644187"/>
                  </a:lnTo>
                  <a:lnTo>
                    <a:pt x="230332" y="633985"/>
                  </a:lnTo>
                  <a:lnTo>
                    <a:pt x="187340" y="617593"/>
                  </a:lnTo>
                  <a:lnTo>
                    <a:pt x="147528" y="595515"/>
                  </a:lnTo>
                  <a:lnTo>
                    <a:pt x="111397" y="568251"/>
                  </a:lnTo>
                  <a:lnTo>
                    <a:pt x="79448" y="536302"/>
                  </a:lnTo>
                  <a:lnTo>
                    <a:pt x="52184" y="500171"/>
                  </a:lnTo>
                  <a:lnTo>
                    <a:pt x="30106" y="460359"/>
                  </a:lnTo>
                  <a:lnTo>
                    <a:pt x="13714" y="417367"/>
                  </a:lnTo>
                  <a:lnTo>
                    <a:pt x="3512" y="371696"/>
                  </a:lnTo>
                  <a:lnTo>
                    <a:pt x="0" y="323850"/>
                  </a:lnTo>
                  <a:close/>
                </a:path>
              </a:pathLst>
            </a:custGeom>
            <a:ln w="28575">
              <a:solidFill>
                <a:srgbClr val="F7931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/>
          <p:nvPr/>
        </p:nvSpPr>
        <p:spPr>
          <a:xfrm>
            <a:off x="5779770" y="1317497"/>
            <a:ext cx="864235" cy="866140"/>
          </a:xfrm>
          <a:custGeom>
            <a:avLst/>
            <a:gdLst/>
            <a:ahLst/>
            <a:cxnLst/>
            <a:rect l="l" t="t" r="r" b="b"/>
            <a:pathLst>
              <a:path w="864234" h="866139">
                <a:moveTo>
                  <a:pt x="0" y="432815"/>
                </a:moveTo>
                <a:lnTo>
                  <a:pt x="2535" y="385660"/>
                </a:lnTo>
                <a:lnTo>
                  <a:pt x="9964" y="339973"/>
                </a:lnTo>
                <a:lnTo>
                  <a:pt x="22024" y="296021"/>
                </a:lnTo>
                <a:lnTo>
                  <a:pt x="38452" y="254067"/>
                </a:lnTo>
                <a:lnTo>
                  <a:pt x="58984" y="214375"/>
                </a:lnTo>
                <a:lnTo>
                  <a:pt x="83356" y="177210"/>
                </a:lnTo>
                <a:lnTo>
                  <a:pt x="111305" y="142836"/>
                </a:lnTo>
                <a:lnTo>
                  <a:pt x="142568" y="111516"/>
                </a:lnTo>
                <a:lnTo>
                  <a:pt x="176881" y="83515"/>
                </a:lnTo>
                <a:lnTo>
                  <a:pt x="213980" y="59097"/>
                </a:lnTo>
                <a:lnTo>
                  <a:pt x="253603" y="38526"/>
                </a:lnTo>
                <a:lnTo>
                  <a:pt x="295485" y="22067"/>
                </a:lnTo>
                <a:lnTo>
                  <a:pt x="339363" y="9983"/>
                </a:lnTo>
                <a:lnTo>
                  <a:pt x="384974" y="2539"/>
                </a:lnTo>
                <a:lnTo>
                  <a:pt x="432053" y="0"/>
                </a:lnTo>
                <a:lnTo>
                  <a:pt x="479133" y="2539"/>
                </a:lnTo>
                <a:lnTo>
                  <a:pt x="524744" y="9983"/>
                </a:lnTo>
                <a:lnTo>
                  <a:pt x="568622" y="22067"/>
                </a:lnTo>
                <a:lnTo>
                  <a:pt x="610504" y="38526"/>
                </a:lnTo>
                <a:lnTo>
                  <a:pt x="650127" y="59097"/>
                </a:lnTo>
                <a:lnTo>
                  <a:pt x="687226" y="83515"/>
                </a:lnTo>
                <a:lnTo>
                  <a:pt x="721539" y="111516"/>
                </a:lnTo>
                <a:lnTo>
                  <a:pt x="752802" y="142836"/>
                </a:lnTo>
                <a:lnTo>
                  <a:pt x="780751" y="177210"/>
                </a:lnTo>
                <a:lnTo>
                  <a:pt x="805123" y="214375"/>
                </a:lnTo>
                <a:lnTo>
                  <a:pt x="825655" y="254067"/>
                </a:lnTo>
                <a:lnTo>
                  <a:pt x="842083" y="296021"/>
                </a:lnTo>
                <a:lnTo>
                  <a:pt x="854143" y="339973"/>
                </a:lnTo>
                <a:lnTo>
                  <a:pt x="861572" y="385660"/>
                </a:lnTo>
                <a:lnTo>
                  <a:pt x="864107" y="432815"/>
                </a:lnTo>
                <a:lnTo>
                  <a:pt x="861572" y="479971"/>
                </a:lnTo>
                <a:lnTo>
                  <a:pt x="854143" y="525658"/>
                </a:lnTo>
                <a:lnTo>
                  <a:pt x="842083" y="569610"/>
                </a:lnTo>
                <a:lnTo>
                  <a:pt x="825655" y="611564"/>
                </a:lnTo>
                <a:lnTo>
                  <a:pt x="805123" y="651256"/>
                </a:lnTo>
                <a:lnTo>
                  <a:pt x="780751" y="688421"/>
                </a:lnTo>
                <a:lnTo>
                  <a:pt x="752802" y="722795"/>
                </a:lnTo>
                <a:lnTo>
                  <a:pt x="721539" y="754115"/>
                </a:lnTo>
                <a:lnTo>
                  <a:pt x="687226" y="782116"/>
                </a:lnTo>
                <a:lnTo>
                  <a:pt x="650127" y="806534"/>
                </a:lnTo>
                <a:lnTo>
                  <a:pt x="610504" y="827105"/>
                </a:lnTo>
                <a:lnTo>
                  <a:pt x="568622" y="843564"/>
                </a:lnTo>
                <a:lnTo>
                  <a:pt x="524744" y="855648"/>
                </a:lnTo>
                <a:lnTo>
                  <a:pt x="479133" y="863091"/>
                </a:lnTo>
                <a:lnTo>
                  <a:pt x="432053" y="865631"/>
                </a:lnTo>
                <a:lnTo>
                  <a:pt x="384974" y="863091"/>
                </a:lnTo>
                <a:lnTo>
                  <a:pt x="339363" y="855648"/>
                </a:lnTo>
                <a:lnTo>
                  <a:pt x="295485" y="843564"/>
                </a:lnTo>
                <a:lnTo>
                  <a:pt x="253603" y="827105"/>
                </a:lnTo>
                <a:lnTo>
                  <a:pt x="213980" y="806534"/>
                </a:lnTo>
                <a:lnTo>
                  <a:pt x="176881" y="782116"/>
                </a:lnTo>
                <a:lnTo>
                  <a:pt x="142568" y="754115"/>
                </a:lnTo>
                <a:lnTo>
                  <a:pt x="111305" y="722795"/>
                </a:lnTo>
                <a:lnTo>
                  <a:pt x="83356" y="688421"/>
                </a:lnTo>
                <a:lnTo>
                  <a:pt x="58984" y="651256"/>
                </a:lnTo>
                <a:lnTo>
                  <a:pt x="38452" y="611564"/>
                </a:lnTo>
                <a:lnTo>
                  <a:pt x="22024" y="569610"/>
                </a:lnTo>
                <a:lnTo>
                  <a:pt x="9964" y="525658"/>
                </a:lnTo>
                <a:lnTo>
                  <a:pt x="2535" y="479971"/>
                </a:lnTo>
                <a:lnTo>
                  <a:pt x="0" y="432815"/>
                </a:lnTo>
                <a:close/>
              </a:path>
            </a:pathLst>
          </a:custGeom>
          <a:ln w="28575">
            <a:solidFill>
              <a:srgbClr val="F7931E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2" name="object 12" descr=""/>
          <p:cNvGrpSpPr/>
          <p:nvPr/>
        </p:nvGrpSpPr>
        <p:grpSpPr>
          <a:xfrm>
            <a:off x="5185917" y="4712208"/>
            <a:ext cx="2000250" cy="646430"/>
            <a:chOff x="5185917" y="4712208"/>
            <a:chExt cx="2000250" cy="646430"/>
          </a:xfrm>
        </p:grpSpPr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24601" y="4712208"/>
              <a:ext cx="1711071" cy="341375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5917" y="5017008"/>
              <a:ext cx="1999741" cy="341376"/>
            </a:xfrm>
            <a:prstGeom prst="rect">
              <a:avLst/>
            </a:prstGeom>
          </p:spPr>
        </p:pic>
      </p:grpSp>
      <p:pic>
        <p:nvPicPr>
          <p:cNvPr id="15" name="object 1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58970" y="4810186"/>
            <a:ext cx="148324" cy="148181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29050" y="3996362"/>
            <a:ext cx="148482" cy="148482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36352" y="3537795"/>
            <a:ext cx="148181" cy="149693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43863" y="5735225"/>
            <a:ext cx="149693" cy="148220"/>
          </a:xfrm>
          <a:prstGeom prst="rect">
            <a:avLst/>
          </a:prstGeom>
        </p:spPr>
      </p:pic>
      <p:sp>
        <p:nvSpPr>
          <p:cNvPr id="19" name="object 19" descr=""/>
          <p:cNvSpPr/>
          <p:nvPr/>
        </p:nvSpPr>
        <p:spPr>
          <a:xfrm>
            <a:off x="3531870" y="4860797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647700" h="647700">
                <a:moveTo>
                  <a:pt x="0" y="323850"/>
                </a:moveTo>
                <a:lnTo>
                  <a:pt x="3512" y="276003"/>
                </a:lnTo>
                <a:lnTo>
                  <a:pt x="13714" y="230332"/>
                </a:lnTo>
                <a:lnTo>
                  <a:pt x="30106" y="187340"/>
                </a:lnTo>
                <a:lnTo>
                  <a:pt x="52184" y="147528"/>
                </a:lnTo>
                <a:lnTo>
                  <a:pt x="79448" y="111397"/>
                </a:lnTo>
                <a:lnTo>
                  <a:pt x="111397" y="79448"/>
                </a:lnTo>
                <a:lnTo>
                  <a:pt x="147528" y="52184"/>
                </a:lnTo>
                <a:lnTo>
                  <a:pt x="187340" y="30106"/>
                </a:lnTo>
                <a:lnTo>
                  <a:pt x="230332" y="13714"/>
                </a:lnTo>
                <a:lnTo>
                  <a:pt x="276003" y="3512"/>
                </a:lnTo>
                <a:lnTo>
                  <a:pt x="323850" y="0"/>
                </a:lnTo>
                <a:lnTo>
                  <a:pt x="371696" y="3512"/>
                </a:lnTo>
                <a:lnTo>
                  <a:pt x="417367" y="13714"/>
                </a:lnTo>
                <a:lnTo>
                  <a:pt x="460359" y="30106"/>
                </a:lnTo>
                <a:lnTo>
                  <a:pt x="500171" y="52184"/>
                </a:lnTo>
                <a:lnTo>
                  <a:pt x="536302" y="79448"/>
                </a:lnTo>
                <a:lnTo>
                  <a:pt x="568251" y="111397"/>
                </a:lnTo>
                <a:lnTo>
                  <a:pt x="595515" y="147528"/>
                </a:lnTo>
                <a:lnTo>
                  <a:pt x="617593" y="187340"/>
                </a:lnTo>
                <a:lnTo>
                  <a:pt x="633985" y="230332"/>
                </a:lnTo>
                <a:lnTo>
                  <a:pt x="644187" y="276003"/>
                </a:lnTo>
                <a:lnTo>
                  <a:pt x="647700" y="323850"/>
                </a:lnTo>
                <a:lnTo>
                  <a:pt x="644187" y="371696"/>
                </a:lnTo>
                <a:lnTo>
                  <a:pt x="633985" y="417367"/>
                </a:lnTo>
                <a:lnTo>
                  <a:pt x="617593" y="460359"/>
                </a:lnTo>
                <a:lnTo>
                  <a:pt x="595515" y="500171"/>
                </a:lnTo>
                <a:lnTo>
                  <a:pt x="568251" y="536302"/>
                </a:lnTo>
                <a:lnTo>
                  <a:pt x="536302" y="568251"/>
                </a:lnTo>
                <a:lnTo>
                  <a:pt x="500171" y="595515"/>
                </a:lnTo>
                <a:lnTo>
                  <a:pt x="460359" y="617593"/>
                </a:lnTo>
                <a:lnTo>
                  <a:pt x="417367" y="633985"/>
                </a:lnTo>
                <a:lnTo>
                  <a:pt x="371696" y="644187"/>
                </a:lnTo>
                <a:lnTo>
                  <a:pt x="323850" y="647699"/>
                </a:lnTo>
                <a:lnTo>
                  <a:pt x="276003" y="644187"/>
                </a:lnTo>
                <a:lnTo>
                  <a:pt x="230332" y="633985"/>
                </a:lnTo>
                <a:lnTo>
                  <a:pt x="187340" y="617593"/>
                </a:lnTo>
                <a:lnTo>
                  <a:pt x="147528" y="595515"/>
                </a:lnTo>
                <a:lnTo>
                  <a:pt x="111397" y="568251"/>
                </a:lnTo>
                <a:lnTo>
                  <a:pt x="79448" y="536302"/>
                </a:lnTo>
                <a:lnTo>
                  <a:pt x="52184" y="500171"/>
                </a:lnTo>
                <a:lnTo>
                  <a:pt x="30106" y="460359"/>
                </a:lnTo>
                <a:lnTo>
                  <a:pt x="13714" y="417367"/>
                </a:lnTo>
                <a:lnTo>
                  <a:pt x="3512" y="371696"/>
                </a:lnTo>
                <a:lnTo>
                  <a:pt x="0" y="323850"/>
                </a:lnTo>
                <a:close/>
              </a:path>
            </a:pathLst>
          </a:custGeom>
          <a:ln w="28575">
            <a:solidFill>
              <a:srgbClr val="F7931E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0" name="object 20" descr=""/>
          <p:cNvGrpSpPr/>
          <p:nvPr/>
        </p:nvGrpSpPr>
        <p:grpSpPr>
          <a:xfrm>
            <a:off x="6843394" y="1403603"/>
            <a:ext cx="2450465" cy="678180"/>
            <a:chOff x="6843394" y="1403603"/>
            <a:chExt cx="2450465" cy="678180"/>
          </a:xfrm>
        </p:grpSpPr>
        <p:pic>
          <p:nvPicPr>
            <p:cNvPr id="21" name="object 2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43394" y="1403603"/>
              <a:ext cx="2450210" cy="358139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43394" y="1723643"/>
              <a:ext cx="2028698" cy="358139"/>
            </a:xfrm>
            <a:prstGeom prst="rect">
              <a:avLst/>
            </a:prstGeom>
          </p:spPr>
        </p:pic>
      </p:grpSp>
      <p:grpSp>
        <p:nvGrpSpPr>
          <p:cNvPr id="23" name="object 23" descr=""/>
          <p:cNvGrpSpPr/>
          <p:nvPr/>
        </p:nvGrpSpPr>
        <p:grpSpPr>
          <a:xfrm>
            <a:off x="6891528" y="2193670"/>
            <a:ext cx="3302000" cy="431800"/>
            <a:chOff x="6891528" y="2193670"/>
            <a:chExt cx="3302000" cy="431800"/>
          </a:xfrm>
        </p:grpSpPr>
        <p:pic>
          <p:nvPicPr>
            <p:cNvPr id="24" name="object 2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91528" y="2193670"/>
              <a:ext cx="3301746" cy="193548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91528" y="2431414"/>
              <a:ext cx="2835782" cy="193548"/>
            </a:xfrm>
            <a:prstGeom prst="rect">
              <a:avLst/>
            </a:prstGeom>
          </p:spPr>
        </p:pic>
      </p:grpSp>
      <p:grpSp>
        <p:nvGrpSpPr>
          <p:cNvPr id="26" name="object 26" descr=""/>
          <p:cNvGrpSpPr/>
          <p:nvPr/>
        </p:nvGrpSpPr>
        <p:grpSpPr>
          <a:xfrm>
            <a:off x="6891528" y="2907157"/>
            <a:ext cx="4765675" cy="669290"/>
            <a:chOff x="6891528" y="2907157"/>
            <a:chExt cx="4765675" cy="669290"/>
          </a:xfrm>
        </p:grpSpPr>
        <p:pic>
          <p:nvPicPr>
            <p:cNvPr id="27" name="object 2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26580" y="2907157"/>
              <a:ext cx="4730114" cy="193548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91528" y="3144901"/>
              <a:ext cx="4173220" cy="193548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91528" y="3382645"/>
              <a:ext cx="2345181" cy="193548"/>
            </a:xfrm>
            <a:prstGeom prst="rect">
              <a:avLst/>
            </a:prstGeom>
          </p:spPr>
        </p:pic>
      </p:grpSp>
      <p:pic>
        <p:nvPicPr>
          <p:cNvPr id="30" name="object 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018519" y="198120"/>
            <a:ext cx="1011935" cy="800100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417066" y="4849114"/>
            <a:ext cx="2035175" cy="358139"/>
          </a:xfrm>
          <a:prstGeom prst="rect">
            <a:avLst/>
          </a:prstGeom>
        </p:spPr>
      </p:pic>
      <p:grpSp>
        <p:nvGrpSpPr>
          <p:cNvPr id="32" name="object 32" descr=""/>
          <p:cNvGrpSpPr/>
          <p:nvPr/>
        </p:nvGrpSpPr>
        <p:grpSpPr>
          <a:xfrm>
            <a:off x="574852" y="5341365"/>
            <a:ext cx="2844800" cy="431800"/>
            <a:chOff x="574852" y="5341365"/>
            <a:chExt cx="2844800" cy="431800"/>
          </a:xfrm>
        </p:grpSpPr>
        <p:pic>
          <p:nvPicPr>
            <p:cNvPr id="33" name="object 3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74852" y="5341365"/>
              <a:ext cx="2844800" cy="193547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69568" y="5579059"/>
              <a:ext cx="2447290" cy="193547"/>
            </a:xfrm>
            <a:prstGeom prst="rect">
              <a:avLst/>
            </a:prstGeom>
          </p:spPr>
        </p:pic>
      </p:grpSp>
      <p:pic>
        <p:nvPicPr>
          <p:cNvPr id="35" name="object 35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79652" y="5817108"/>
            <a:ext cx="2506344" cy="193547"/>
          </a:xfrm>
          <a:prstGeom prst="rect">
            <a:avLst/>
          </a:prstGeom>
        </p:spPr>
      </p:pic>
      <p:pic>
        <p:nvPicPr>
          <p:cNvPr id="36" name="object 36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14197" y="2262200"/>
            <a:ext cx="3980561" cy="358444"/>
          </a:xfrm>
          <a:prstGeom prst="rect">
            <a:avLst/>
          </a:prstGeom>
        </p:spPr>
      </p:pic>
      <p:grpSp>
        <p:nvGrpSpPr>
          <p:cNvPr id="37" name="object 37" descr=""/>
          <p:cNvGrpSpPr/>
          <p:nvPr/>
        </p:nvGrpSpPr>
        <p:grpSpPr>
          <a:xfrm>
            <a:off x="531571" y="2731007"/>
            <a:ext cx="3883660" cy="669290"/>
            <a:chOff x="531571" y="2731007"/>
            <a:chExt cx="3883660" cy="669290"/>
          </a:xfrm>
        </p:grpSpPr>
        <p:pic>
          <p:nvPicPr>
            <p:cNvPr id="38" name="object 38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31571" y="2731007"/>
              <a:ext cx="3883660" cy="193548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31571" y="2968447"/>
              <a:ext cx="3440429" cy="193852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31571" y="3206749"/>
              <a:ext cx="3128645" cy="193548"/>
            </a:xfrm>
            <a:prstGeom prst="rect">
              <a:avLst/>
            </a:prstGeom>
          </p:spPr>
        </p:pic>
      </p:grpSp>
      <p:grpSp>
        <p:nvGrpSpPr>
          <p:cNvPr id="41" name="object 41" descr=""/>
          <p:cNvGrpSpPr/>
          <p:nvPr/>
        </p:nvGrpSpPr>
        <p:grpSpPr>
          <a:xfrm>
            <a:off x="8936481" y="4200397"/>
            <a:ext cx="2407920" cy="678180"/>
            <a:chOff x="8936481" y="4200397"/>
            <a:chExt cx="2407920" cy="678180"/>
          </a:xfrm>
        </p:grpSpPr>
        <p:pic>
          <p:nvPicPr>
            <p:cNvPr id="42" name="object 42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936481" y="4200397"/>
              <a:ext cx="1456817" cy="358139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936481" y="4520133"/>
              <a:ext cx="2407793" cy="358444"/>
            </a:xfrm>
            <a:prstGeom prst="rect">
              <a:avLst/>
            </a:prstGeom>
          </p:spPr>
        </p:pic>
      </p:grpSp>
      <p:grpSp>
        <p:nvGrpSpPr>
          <p:cNvPr id="44" name="object 44" descr=""/>
          <p:cNvGrpSpPr/>
          <p:nvPr/>
        </p:nvGrpSpPr>
        <p:grpSpPr>
          <a:xfrm>
            <a:off x="8936481" y="5019166"/>
            <a:ext cx="2693670" cy="669290"/>
            <a:chOff x="8936481" y="5019166"/>
            <a:chExt cx="2693670" cy="669290"/>
          </a:xfrm>
        </p:grpSpPr>
        <p:pic>
          <p:nvPicPr>
            <p:cNvPr id="45" name="object 45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936481" y="5019166"/>
              <a:ext cx="2360295" cy="193548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936481" y="5256910"/>
              <a:ext cx="2693670" cy="193547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936481" y="5494629"/>
              <a:ext cx="1387602" cy="193547"/>
            </a:xfrm>
            <a:prstGeom prst="rect">
              <a:avLst/>
            </a:prstGeom>
          </p:spPr>
        </p:pic>
      </p:grpSp>
      <p:sp>
        <p:nvSpPr>
          <p:cNvPr id="48" name="object 48" descr=""/>
          <p:cNvSpPr/>
          <p:nvPr/>
        </p:nvSpPr>
        <p:spPr>
          <a:xfrm>
            <a:off x="665987" y="667512"/>
            <a:ext cx="864235" cy="186055"/>
          </a:xfrm>
          <a:custGeom>
            <a:avLst/>
            <a:gdLst/>
            <a:ahLst/>
            <a:cxnLst/>
            <a:rect l="l" t="t" r="r" b="b"/>
            <a:pathLst>
              <a:path w="864235" h="186055">
                <a:moveTo>
                  <a:pt x="864108" y="0"/>
                </a:moveTo>
                <a:lnTo>
                  <a:pt x="0" y="0"/>
                </a:lnTo>
                <a:lnTo>
                  <a:pt x="0" y="185927"/>
                </a:lnTo>
                <a:lnTo>
                  <a:pt x="864108" y="185927"/>
                </a:lnTo>
                <a:lnTo>
                  <a:pt x="864108" y="0"/>
                </a:lnTo>
                <a:close/>
              </a:path>
            </a:pathLst>
          </a:custGeom>
          <a:solidFill>
            <a:srgbClr val="F7931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9" name="object 49" descr=""/>
          <p:cNvGrpSpPr/>
          <p:nvPr/>
        </p:nvGrpSpPr>
        <p:grpSpPr>
          <a:xfrm>
            <a:off x="662940" y="1000328"/>
            <a:ext cx="3729354" cy="902969"/>
            <a:chOff x="662940" y="1000328"/>
            <a:chExt cx="3729354" cy="902969"/>
          </a:xfrm>
        </p:grpSpPr>
        <p:pic>
          <p:nvPicPr>
            <p:cNvPr id="50" name="object 50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62940" y="1000328"/>
              <a:ext cx="3728847" cy="475792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62940" y="1427733"/>
              <a:ext cx="2790571" cy="475488"/>
            </a:xfrm>
            <a:prstGeom prst="rect">
              <a:avLst/>
            </a:prstGeom>
          </p:spPr>
        </p:pic>
      </p:grpSp>
      <p:sp>
        <p:nvSpPr>
          <p:cNvPr id="52" name="object 52" descr=""/>
          <p:cNvSpPr/>
          <p:nvPr/>
        </p:nvSpPr>
        <p:spPr>
          <a:xfrm>
            <a:off x="4119270" y="3207638"/>
            <a:ext cx="284480" cy="386715"/>
          </a:xfrm>
          <a:custGeom>
            <a:avLst/>
            <a:gdLst/>
            <a:ahLst/>
            <a:cxnLst/>
            <a:rect l="l" t="t" r="r" b="b"/>
            <a:pathLst>
              <a:path w="284479" h="386714">
                <a:moveTo>
                  <a:pt x="284111" y="264541"/>
                </a:moveTo>
                <a:lnTo>
                  <a:pt x="272897" y="280352"/>
                </a:lnTo>
                <a:lnTo>
                  <a:pt x="253669" y="288518"/>
                </a:lnTo>
                <a:lnTo>
                  <a:pt x="253669" y="329666"/>
                </a:lnTo>
                <a:lnTo>
                  <a:pt x="253669" y="341871"/>
                </a:lnTo>
                <a:lnTo>
                  <a:pt x="249605" y="345948"/>
                </a:lnTo>
                <a:lnTo>
                  <a:pt x="237426" y="345948"/>
                </a:lnTo>
                <a:lnTo>
                  <a:pt x="233375" y="341871"/>
                </a:lnTo>
                <a:lnTo>
                  <a:pt x="233375" y="329666"/>
                </a:lnTo>
                <a:lnTo>
                  <a:pt x="237426" y="325589"/>
                </a:lnTo>
                <a:lnTo>
                  <a:pt x="249605" y="325589"/>
                </a:lnTo>
                <a:lnTo>
                  <a:pt x="253669" y="329666"/>
                </a:lnTo>
                <a:lnTo>
                  <a:pt x="253669" y="288518"/>
                </a:lnTo>
                <a:lnTo>
                  <a:pt x="242379" y="293293"/>
                </a:lnTo>
                <a:lnTo>
                  <a:pt x="197205" y="302031"/>
                </a:lnTo>
                <a:lnTo>
                  <a:pt x="142049" y="305244"/>
                </a:lnTo>
                <a:lnTo>
                  <a:pt x="86893" y="302031"/>
                </a:lnTo>
                <a:lnTo>
                  <a:pt x="41732" y="293293"/>
                </a:lnTo>
                <a:lnTo>
                  <a:pt x="11214" y="280352"/>
                </a:lnTo>
                <a:lnTo>
                  <a:pt x="0" y="264541"/>
                </a:lnTo>
                <a:lnTo>
                  <a:pt x="0" y="345948"/>
                </a:lnTo>
                <a:lnTo>
                  <a:pt x="11214" y="361746"/>
                </a:lnTo>
                <a:lnTo>
                  <a:pt x="41732" y="374688"/>
                </a:lnTo>
                <a:lnTo>
                  <a:pt x="86893" y="383438"/>
                </a:lnTo>
                <a:lnTo>
                  <a:pt x="142049" y="386638"/>
                </a:lnTo>
                <a:lnTo>
                  <a:pt x="197205" y="383438"/>
                </a:lnTo>
                <a:lnTo>
                  <a:pt x="242379" y="374688"/>
                </a:lnTo>
                <a:lnTo>
                  <a:pt x="272897" y="361746"/>
                </a:lnTo>
                <a:lnTo>
                  <a:pt x="284111" y="345948"/>
                </a:lnTo>
                <a:lnTo>
                  <a:pt x="284111" y="325589"/>
                </a:lnTo>
                <a:lnTo>
                  <a:pt x="284111" y="305244"/>
                </a:lnTo>
                <a:lnTo>
                  <a:pt x="284111" y="264541"/>
                </a:lnTo>
                <a:close/>
              </a:path>
              <a:path w="284479" h="386714">
                <a:moveTo>
                  <a:pt x="284111" y="162801"/>
                </a:moveTo>
                <a:lnTo>
                  <a:pt x="272897" y="178600"/>
                </a:lnTo>
                <a:lnTo>
                  <a:pt x="253669" y="186766"/>
                </a:lnTo>
                <a:lnTo>
                  <a:pt x="253669" y="227914"/>
                </a:lnTo>
                <a:lnTo>
                  <a:pt x="253669" y="240131"/>
                </a:lnTo>
                <a:lnTo>
                  <a:pt x="249605" y="244195"/>
                </a:lnTo>
                <a:lnTo>
                  <a:pt x="237426" y="244195"/>
                </a:lnTo>
                <a:lnTo>
                  <a:pt x="233375" y="240131"/>
                </a:lnTo>
                <a:lnTo>
                  <a:pt x="233375" y="227914"/>
                </a:lnTo>
                <a:lnTo>
                  <a:pt x="237426" y="223850"/>
                </a:lnTo>
                <a:lnTo>
                  <a:pt x="249605" y="223850"/>
                </a:lnTo>
                <a:lnTo>
                  <a:pt x="253669" y="227914"/>
                </a:lnTo>
                <a:lnTo>
                  <a:pt x="253669" y="186766"/>
                </a:lnTo>
                <a:lnTo>
                  <a:pt x="242379" y="191541"/>
                </a:lnTo>
                <a:lnTo>
                  <a:pt x="197205" y="200279"/>
                </a:lnTo>
                <a:lnTo>
                  <a:pt x="142049" y="203492"/>
                </a:lnTo>
                <a:lnTo>
                  <a:pt x="86893" y="200279"/>
                </a:lnTo>
                <a:lnTo>
                  <a:pt x="41732" y="191541"/>
                </a:lnTo>
                <a:lnTo>
                  <a:pt x="11214" y="178600"/>
                </a:lnTo>
                <a:lnTo>
                  <a:pt x="0" y="162801"/>
                </a:lnTo>
                <a:lnTo>
                  <a:pt x="0" y="244195"/>
                </a:lnTo>
                <a:lnTo>
                  <a:pt x="11214" y="259994"/>
                </a:lnTo>
                <a:lnTo>
                  <a:pt x="41732" y="272935"/>
                </a:lnTo>
                <a:lnTo>
                  <a:pt x="86893" y="281686"/>
                </a:lnTo>
                <a:lnTo>
                  <a:pt x="142049" y="284899"/>
                </a:lnTo>
                <a:lnTo>
                  <a:pt x="197205" y="281686"/>
                </a:lnTo>
                <a:lnTo>
                  <a:pt x="242379" y="272935"/>
                </a:lnTo>
                <a:lnTo>
                  <a:pt x="272897" y="259994"/>
                </a:lnTo>
                <a:lnTo>
                  <a:pt x="284111" y="244195"/>
                </a:lnTo>
                <a:lnTo>
                  <a:pt x="284111" y="223850"/>
                </a:lnTo>
                <a:lnTo>
                  <a:pt x="284111" y="203492"/>
                </a:lnTo>
                <a:lnTo>
                  <a:pt x="284111" y="162801"/>
                </a:lnTo>
                <a:close/>
              </a:path>
              <a:path w="284479" h="386714">
                <a:moveTo>
                  <a:pt x="284111" y="61048"/>
                </a:moveTo>
                <a:lnTo>
                  <a:pt x="272897" y="76847"/>
                </a:lnTo>
                <a:lnTo>
                  <a:pt x="253669" y="85013"/>
                </a:lnTo>
                <a:lnTo>
                  <a:pt x="253669" y="126161"/>
                </a:lnTo>
                <a:lnTo>
                  <a:pt x="253669" y="138379"/>
                </a:lnTo>
                <a:lnTo>
                  <a:pt x="249605" y="142443"/>
                </a:lnTo>
                <a:lnTo>
                  <a:pt x="237426" y="142443"/>
                </a:lnTo>
                <a:lnTo>
                  <a:pt x="233375" y="138379"/>
                </a:lnTo>
                <a:lnTo>
                  <a:pt x="233375" y="126161"/>
                </a:lnTo>
                <a:lnTo>
                  <a:pt x="237426" y="122097"/>
                </a:lnTo>
                <a:lnTo>
                  <a:pt x="249605" y="122097"/>
                </a:lnTo>
                <a:lnTo>
                  <a:pt x="253669" y="126161"/>
                </a:lnTo>
                <a:lnTo>
                  <a:pt x="253669" y="85013"/>
                </a:lnTo>
                <a:lnTo>
                  <a:pt x="242379" y="89789"/>
                </a:lnTo>
                <a:lnTo>
                  <a:pt x="197205" y="98539"/>
                </a:lnTo>
                <a:lnTo>
                  <a:pt x="142049" y="101752"/>
                </a:lnTo>
                <a:lnTo>
                  <a:pt x="86893" y="98539"/>
                </a:lnTo>
                <a:lnTo>
                  <a:pt x="41732" y="89789"/>
                </a:lnTo>
                <a:lnTo>
                  <a:pt x="11214" y="76847"/>
                </a:lnTo>
                <a:lnTo>
                  <a:pt x="0" y="61048"/>
                </a:lnTo>
                <a:lnTo>
                  <a:pt x="0" y="142443"/>
                </a:lnTo>
                <a:lnTo>
                  <a:pt x="11214" y="158254"/>
                </a:lnTo>
                <a:lnTo>
                  <a:pt x="41732" y="171196"/>
                </a:lnTo>
                <a:lnTo>
                  <a:pt x="86893" y="179933"/>
                </a:lnTo>
                <a:lnTo>
                  <a:pt x="142049" y="183146"/>
                </a:lnTo>
                <a:lnTo>
                  <a:pt x="197205" y="179933"/>
                </a:lnTo>
                <a:lnTo>
                  <a:pt x="242379" y="171196"/>
                </a:lnTo>
                <a:lnTo>
                  <a:pt x="272897" y="158254"/>
                </a:lnTo>
                <a:lnTo>
                  <a:pt x="284111" y="142443"/>
                </a:lnTo>
                <a:lnTo>
                  <a:pt x="284111" y="122097"/>
                </a:lnTo>
                <a:lnTo>
                  <a:pt x="284111" y="101752"/>
                </a:lnTo>
                <a:lnTo>
                  <a:pt x="284111" y="61048"/>
                </a:lnTo>
                <a:close/>
              </a:path>
              <a:path w="284479" h="386714">
                <a:moveTo>
                  <a:pt x="284111" y="40703"/>
                </a:moveTo>
                <a:lnTo>
                  <a:pt x="272948" y="24853"/>
                </a:lnTo>
                <a:lnTo>
                  <a:pt x="242506" y="11912"/>
                </a:lnTo>
                <a:lnTo>
                  <a:pt x="197345" y="3200"/>
                </a:lnTo>
                <a:lnTo>
                  <a:pt x="142049" y="0"/>
                </a:lnTo>
                <a:lnTo>
                  <a:pt x="86766" y="3200"/>
                </a:lnTo>
                <a:lnTo>
                  <a:pt x="41605" y="11912"/>
                </a:lnTo>
                <a:lnTo>
                  <a:pt x="11163" y="24853"/>
                </a:lnTo>
                <a:lnTo>
                  <a:pt x="0" y="40703"/>
                </a:lnTo>
                <a:lnTo>
                  <a:pt x="11163" y="56540"/>
                </a:lnTo>
                <a:lnTo>
                  <a:pt x="41605" y="69481"/>
                </a:lnTo>
                <a:lnTo>
                  <a:pt x="86766" y="78193"/>
                </a:lnTo>
                <a:lnTo>
                  <a:pt x="142049" y="81394"/>
                </a:lnTo>
                <a:lnTo>
                  <a:pt x="197345" y="78193"/>
                </a:lnTo>
                <a:lnTo>
                  <a:pt x="242506" y="69481"/>
                </a:lnTo>
                <a:lnTo>
                  <a:pt x="272948" y="56540"/>
                </a:lnTo>
                <a:lnTo>
                  <a:pt x="284111" y="40703"/>
                </a:lnTo>
                <a:close/>
              </a:path>
            </a:pathLst>
          </a:custGeom>
          <a:solidFill>
            <a:srgbClr val="F7931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3" name="object 53" descr="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8340863" y="4406449"/>
            <a:ext cx="394090" cy="436629"/>
          </a:xfrm>
          <a:prstGeom prst="rect">
            <a:avLst/>
          </a:prstGeom>
        </p:spPr>
      </p:pic>
      <p:grpSp>
        <p:nvGrpSpPr>
          <p:cNvPr id="54" name="object 54" descr=""/>
          <p:cNvGrpSpPr/>
          <p:nvPr/>
        </p:nvGrpSpPr>
        <p:grpSpPr>
          <a:xfrm>
            <a:off x="5899810" y="1621240"/>
            <a:ext cx="654685" cy="393065"/>
            <a:chOff x="5899810" y="1621240"/>
            <a:chExt cx="654685" cy="393065"/>
          </a:xfrm>
        </p:grpSpPr>
        <p:pic>
          <p:nvPicPr>
            <p:cNvPr id="55" name="object 55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030896" y="1838964"/>
              <a:ext cx="217225" cy="162892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899810" y="1621240"/>
              <a:ext cx="153044" cy="181641"/>
            </a:xfrm>
            <a:prstGeom prst="rect">
              <a:avLst/>
            </a:prstGeom>
          </p:spPr>
        </p:pic>
        <p:sp>
          <p:nvSpPr>
            <p:cNvPr id="57" name="object 57" descr=""/>
            <p:cNvSpPr/>
            <p:nvPr/>
          </p:nvSpPr>
          <p:spPr>
            <a:xfrm>
              <a:off x="5992540" y="1689073"/>
              <a:ext cx="405130" cy="325120"/>
            </a:xfrm>
            <a:custGeom>
              <a:avLst/>
              <a:gdLst/>
              <a:ahLst/>
              <a:cxnLst/>
              <a:rect l="l" t="t" r="r" b="b"/>
              <a:pathLst>
                <a:path w="405129" h="325119">
                  <a:moveTo>
                    <a:pt x="361319" y="232138"/>
                  </a:moveTo>
                  <a:lnTo>
                    <a:pt x="247288" y="232138"/>
                  </a:lnTo>
                  <a:lnTo>
                    <a:pt x="254074" y="234399"/>
                  </a:lnTo>
                  <a:lnTo>
                    <a:pt x="259351" y="239675"/>
                  </a:lnTo>
                  <a:lnTo>
                    <a:pt x="265383" y="244951"/>
                  </a:lnTo>
                  <a:lnTo>
                    <a:pt x="269152" y="252488"/>
                  </a:lnTo>
                  <a:lnTo>
                    <a:pt x="269906" y="260025"/>
                  </a:lnTo>
                  <a:lnTo>
                    <a:pt x="270660" y="268316"/>
                  </a:lnTo>
                  <a:lnTo>
                    <a:pt x="267644" y="275853"/>
                  </a:lnTo>
                  <a:lnTo>
                    <a:pt x="236733" y="311277"/>
                  </a:lnTo>
                  <a:lnTo>
                    <a:pt x="247288" y="319567"/>
                  </a:lnTo>
                  <a:lnTo>
                    <a:pt x="252566" y="322582"/>
                  </a:lnTo>
                  <a:lnTo>
                    <a:pt x="258597" y="324843"/>
                  </a:lnTo>
                  <a:lnTo>
                    <a:pt x="265383" y="324089"/>
                  </a:lnTo>
                  <a:lnTo>
                    <a:pt x="276833" y="320721"/>
                  </a:lnTo>
                  <a:lnTo>
                    <a:pt x="285739" y="313538"/>
                  </a:lnTo>
                  <a:lnTo>
                    <a:pt x="291252" y="303528"/>
                  </a:lnTo>
                  <a:lnTo>
                    <a:pt x="292524" y="291680"/>
                  </a:lnTo>
                  <a:lnTo>
                    <a:pt x="292524" y="290927"/>
                  </a:lnTo>
                  <a:lnTo>
                    <a:pt x="302626" y="290927"/>
                  </a:lnTo>
                  <a:lnTo>
                    <a:pt x="327124" y="260025"/>
                  </a:lnTo>
                  <a:lnTo>
                    <a:pt x="327205" y="258518"/>
                  </a:lnTo>
                  <a:lnTo>
                    <a:pt x="337306" y="258518"/>
                  </a:lnTo>
                  <a:lnTo>
                    <a:pt x="346194" y="255903"/>
                  </a:lnTo>
                  <a:lnTo>
                    <a:pt x="355100" y="248720"/>
                  </a:lnTo>
                  <a:lnTo>
                    <a:pt x="360613" y="238710"/>
                  </a:lnTo>
                  <a:lnTo>
                    <a:pt x="361319" y="232138"/>
                  </a:lnTo>
                  <a:close/>
                </a:path>
                <a:path w="405129" h="325119">
                  <a:moveTo>
                    <a:pt x="302626" y="290927"/>
                  </a:moveTo>
                  <a:lnTo>
                    <a:pt x="292524" y="290927"/>
                  </a:lnTo>
                  <a:lnTo>
                    <a:pt x="294786" y="291680"/>
                  </a:lnTo>
                  <a:lnTo>
                    <a:pt x="300063" y="291680"/>
                  </a:lnTo>
                  <a:lnTo>
                    <a:pt x="302626" y="290927"/>
                  </a:lnTo>
                  <a:close/>
                </a:path>
                <a:path w="405129" h="325119">
                  <a:moveTo>
                    <a:pt x="337306" y="258518"/>
                  </a:moveTo>
                  <a:lnTo>
                    <a:pt x="327205" y="258518"/>
                  </a:lnTo>
                  <a:lnTo>
                    <a:pt x="329467" y="259271"/>
                  </a:lnTo>
                  <a:lnTo>
                    <a:pt x="334744" y="259271"/>
                  </a:lnTo>
                  <a:lnTo>
                    <a:pt x="337306" y="258518"/>
                  </a:lnTo>
                  <a:close/>
                </a:path>
                <a:path w="405129" h="325119">
                  <a:moveTo>
                    <a:pt x="403134" y="201991"/>
                  </a:moveTo>
                  <a:lnTo>
                    <a:pt x="205822" y="201990"/>
                  </a:lnTo>
                  <a:lnTo>
                    <a:pt x="213361" y="205005"/>
                  </a:lnTo>
                  <a:lnTo>
                    <a:pt x="220147" y="210281"/>
                  </a:lnTo>
                  <a:lnTo>
                    <a:pt x="224670" y="215204"/>
                  </a:lnTo>
                  <a:lnTo>
                    <a:pt x="228063" y="220833"/>
                  </a:lnTo>
                  <a:lnTo>
                    <a:pt x="230325" y="227027"/>
                  </a:lnTo>
                  <a:lnTo>
                    <a:pt x="231456" y="233646"/>
                  </a:lnTo>
                  <a:lnTo>
                    <a:pt x="233718" y="232892"/>
                  </a:lnTo>
                  <a:lnTo>
                    <a:pt x="236733" y="232138"/>
                  </a:lnTo>
                  <a:lnTo>
                    <a:pt x="361319" y="232138"/>
                  </a:lnTo>
                  <a:lnTo>
                    <a:pt x="361868" y="227027"/>
                  </a:lnTo>
                  <a:lnTo>
                    <a:pt x="361885" y="225355"/>
                  </a:lnTo>
                  <a:lnTo>
                    <a:pt x="361132" y="223848"/>
                  </a:lnTo>
                  <a:lnTo>
                    <a:pt x="361132" y="222340"/>
                  </a:lnTo>
                  <a:lnTo>
                    <a:pt x="387213" y="222340"/>
                  </a:lnTo>
                  <a:lnTo>
                    <a:pt x="388414" y="221987"/>
                  </a:lnTo>
                  <a:lnTo>
                    <a:pt x="397320" y="214803"/>
                  </a:lnTo>
                  <a:lnTo>
                    <a:pt x="402833" y="204793"/>
                  </a:lnTo>
                  <a:lnTo>
                    <a:pt x="403134" y="201991"/>
                  </a:lnTo>
                  <a:close/>
                </a:path>
                <a:path w="405129" h="325119">
                  <a:moveTo>
                    <a:pt x="387213" y="222340"/>
                  </a:moveTo>
                  <a:lnTo>
                    <a:pt x="361132" y="222340"/>
                  </a:lnTo>
                  <a:lnTo>
                    <a:pt x="365655" y="224601"/>
                  </a:lnTo>
                  <a:lnTo>
                    <a:pt x="370933" y="226109"/>
                  </a:lnTo>
                  <a:lnTo>
                    <a:pt x="376964" y="225355"/>
                  </a:lnTo>
                  <a:lnTo>
                    <a:pt x="387213" y="222340"/>
                  </a:lnTo>
                  <a:close/>
                </a:path>
                <a:path w="405129" h="325119">
                  <a:moveTo>
                    <a:pt x="388776" y="166567"/>
                  </a:moveTo>
                  <a:lnTo>
                    <a:pt x="150031" y="166567"/>
                  </a:lnTo>
                  <a:lnTo>
                    <a:pt x="156781" y="167132"/>
                  </a:lnTo>
                  <a:lnTo>
                    <a:pt x="163319" y="168828"/>
                  </a:lnTo>
                  <a:lnTo>
                    <a:pt x="187728" y="203498"/>
                  </a:lnTo>
                  <a:lnTo>
                    <a:pt x="190744" y="202744"/>
                  </a:lnTo>
                  <a:lnTo>
                    <a:pt x="194513" y="201990"/>
                  </a:lnTo>
                  <a:lnTo>
                    <a:pt x="403134" y="201991"/>
                  </a:lnTo>
                  <a:lnTo>
                    <a:pt x="404105" y="192946"/>
                  </a:lnTo>
                  <a:lnTo>
                    <a:pt x="404859" y="184655"/>
                  </a:lnTo>
                  <a:lnTo>
                    <a:pt x="401090" y="177872"/>
                  </a:lnTo>
                  <a:lnTo>
                    <a:pt x="395812" y="172596"/>
                  </a:lnTo>
                  <a:lnTo>
                    <a:pt x="388776" y="166567"/>
                  </a:lnTo>
                  <a:close/>
                </a:path>
                <a:path w="405129" h="325119">
                  <a:moveTo>
                    <a:pt x="163694" y="132650"/>
                  </a:moveTo>
                  <a:lnTo>
                    <a:pt x="99518" y="132650"/>
                  </a:lnTo>
                  <a:lnTo>
                    <a:pt x="106268" y="133216"/>
                  </a:lnTo>
                  <a:lnTo>
                    <a:pt x="112806" y="134911"/>
                  </a:lnTo>
                  <a:lnTo>
                    <a:pt x="137215" y="168828"/>
                  </a:lnTo>
                  <a:lnTo>
                    <a:pt x="140984" y="167320"/>
                  </a:lnTo>
                  <a:lnTo>
                    <a:pt x="145508" y="166567"/>
                  </a:lnTo>
                  <a:lnTo>
                    <a:pt x="388776" y="166567"/>
                  </a:lnTo>
                  <a:lnTo>
                    <a:pt x="352713" y="135665"/>
                  </a:lnTo>
                  <a:lnTo>
                    <a:pt x="180189" y="135665"/>
                  </a:lnTo>
                  <a:lnTo>
                    <a:pt x="171884" y="134958"/>
                  </a:lnTo>
                  <a:lnTo>
                    <a:pt x="164073" y="132839"/>
                  </a:lnTo>
                  <a:lnTo>
                    <a:pt x="163694" y="132650"/>
                  </a:lnTo>
                  <a:close/>
                </a:path>
                <a:path w="405129" h="325119">
                  <a:moveTo>
                    <a:pt x="65591" y="0"/>
                  </a:moveTo>
                  <a:lnTo>
                    <a:pt x="0" y="108532"/>
                  </a:lnTo>
                  <a:lnTo>
                    <a:pt x="51267" y="168074"/>
                  </a:lnTo>
                  <a:lnTo>
                    <a:pt x="70869" y="145463"/>
                  </a:lnTo>
                  <a:lnTo>
                    <a:pt x="76618" y="139963"/>
                  </a:lnTo>
                  <a:lnTo>
                    <a:pt x="83497" y="135948"/>
                  </a:lnTo>
                  <a:lnTo>
                    <a:pt x="91225" y="133486"/>
                  </a:lnTo>
                  <a:lnTo>
                    <a:pt x="99518" y="132650"/>
                  </a:lnTo>
                  <a:lnTo>
                    <a:pt x="163694" y="132650"/>
                  </a:lnTo>
                  <a:lnTo>
                    <a:pt x="156970" y="129306"/>
                  </a:lnTo>
                  <a:lnTo>
                    <a:pt x="150785" y="124360"/>
                  </a:lnTo>
                  <a:lnTo>
                    <a:pt x="139900" y="110004"/>
                  </a:lnTo>
                  <a:lnTo>
                    <a:pt x="135518" y="93175"/>
                  </a:lnTo>
                  <a:lnTo>
                    <a:pt x="137639" y="75923"/>
                  </a:lnTo>
                  <a:lnTo>
                    <a:pt x="146262" y="60295"/>
                  </a:lnTo>
                  <a:lnTo>
                    <a:pt x="188781" y="11305"/>
                  </a:lnTo>
                  <a:lnTo>
                    <a:pt x="132408" y="11305"/>
                  </a:lnTo>
                  <a:lnTo>
                    <a:pt x="99671" y="10316"/>
                  </a:lnTo>
                  <a:lnTo>
                    <a:pt x="65591" y="0"/>
                  </a:lnTo>
                  <a:close/>
                </a:path>
                <a:path w="405129" h="325119">
                  <a:moveTo>
                    <a:pt x="266136" y="61049"/>
                  </a:moveTo>
                  <a:lnTo>
                    <a:pt x="214115" y="120591"/>
                  </a:lnTo>
                  <a:lnTo>
                    <a:pt x="183958" y="135665"/>
                  </a:lnTo>
                  <a:lnTo>
                    <a:pt x="352713" y="135665"/>
                  </a:lnTo>
                  <a:lnTo>
                    <a:pt x="274430" y="68586"/>
                  </a:lnTo>
                  <a:lnTo>
                    <a:pt x="266136" y="61049"/>
                  </a:lnTo>
                  <a:close/>
                </a:path>
                <a:path w="405129" h="325119">
                  <a:moveTo>
                    <a:pt x="163025" y="8903"/>
                  </a:moveTo>
                  <a:lnTo>
                    <a:pt x="132408" y="11305"/>
                  </a:lnTo>
                  <a:lnTo>
                    <a:pt x="188781" y="11305"/>
                  </a:lnTo>
                  <a:lnTo>
                    <a:pt x="190743" y="9044"/>
                  </a:lnTo>
                  <a:lnTo>
                    <a:pt x="163025" y="8903"/>
                  </a:lnTo>
                  <a:close/>
                </a:path>
              </a:pathLst>
            </a:custGeom>
            <a:solidFill>
              <a:srgbClr val="F7931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8" name="object 58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401169" y="1621240"/>
              <a:ext cx="153041" cy="181641"/>
            </a:xfrm>
            <a:prstGeom prst="rect">
              <a:avLst/>
            </a:prstGeom>
          </p:spPr>
        </p:pic>
        <p:sp>
          <p:nvSpPr>
            <p:cNvPr id="59" name="object 59" descr=""/>
            <p:cNvSpPr/>
            <p:nvPr/>
          </p:nvSpPr>
          <p:spPr>
            <a:xfrm>
              <a:off x="6141818" y="1682290"/>
              <a:ext cx="319405" cy="177165"/>
            </a:xfrm>
            <a:custGeom>
              <a:avLst/>
              <a:gdLst/>
              <a:ahLst/>
              <a:cxnLst/>
              <a:rect l="l" t="t" r="r" b="b"/>
              <a:pathLst>
                <a:path w="319404" h="177164">
                  <a:moveTo>
                    <a:pt x="276957" y="45975"/>
                  </a:moveTo>
                  <a:lnTo>
                    <a:pt x="115351" y="45975"/>
                  </a:lnTo>
                  <a:lnTo>
                    <a:pt x="256335" y="167320"/>
                  </a:lnTo>
                  <a:lnTo>
                    <a:pt x="261613" y="172596"/>
                  </a:lnTo>
                  <a:lnTo>
                    <a:pt x="264629" y="177118"/>
                  </a:lnTo>
                  <a:lnTo>
                    <a:pt x="318911" y="114562"/>
                  </a:lnTo>
                  <a:lnTo>
                    <a:pt x="276957" y="45975"/>
                  </a:lnTo>
                  <a:close/>
                </a:path>
                <a:path w="319404" h="177164">
                  <a:moveTo>
                    <a:pt x="92733" y="0"/>
                  </a:moveTo>
                  <a:lnTo>
                    <a:pt x="7539" y="77630"/>
                  </a:lnTo>
                  <a:lnTo>
                    <a:pt x="0" y="99582"/>
                  </a:lnTo>
                  <a:lnTo>
                    <a:pt x="3086" y="110593"/>
                  </a:lnTo>
                  <a:lnTo>
                    <a:pt x="10555" y="119837"/>
                  </a:lnTo>
                  <a:lnTo>
                    <a:pt x="17340" y="125113"/>
                  </a:lnTo>
                  <a:lnTo>
                    <a:pt x="24879" y="128128"/>
                  </a:lnTo>
                  <a:lnTo>
                    <a:pt x="40712" y="126621"/>
                  </a:lnTo>
                  <a:lnTo>
                    <a:pt x="48251" y="123606"/>
                  </a:lnTo>
                  <a:lnTo>
                    <a:pt x="53528" y="116823"/>
                  </a:lnTo>
                  <a:lnTo>
                    <a:pt x="115351" y="45975"/>
                  </a:lnTo>
                  <a:lnTo>
                    <a:pt x="276957" y="45975"/>
                  </a:lnTo>
                  <a:lnTo>
                    <a:pt x="260641" y="19301"/>
                  </a:lnTo>
                  <a:lnTo>
                    <a:pt x="210793" y="19301"/>
                  </a:lnTo>
                  <a:lnTo>
                    <a:pt x="171141" y="17429"/>
                  </a:lnTo>
                  <a:lnTo>
                    <a:pt x="133751" y="9480"/>
                  </a:lnTo>
                  <a:lnTo>
                    <a:pt x="96502" y="753"/>
                  </a:lnTo>
                  <a:lnTo>
                    <a:pt x="95748" y="753"/>
                  </a:lnTo>
                  <a:lnTo>
                    <a:pt x="92733" y="0"/>
                  </a:lnTo>
                  <a:close/>
                </a:path>
                <a:path w="319404" h="177164">
                  <a:moveTo>
                    <a:pt x="254827" y="9798"/>
                  </a:moveTo>
                  <a:lnTo>
                    <a:pt x="210793" y="19301"/>
                  </a:lnTo>
                  <a:lnTo>
                    <a:pt x="260641" y="19301"/>
                  </a:lnTo>
                  <a:lnTo>
                    <a:pt x="254827" y="9798"/>
                  </a:lnTo>
                  <a:close/>
                </a:path>
              </a:pathLst>
            </a:custGeom>
            <a:solidFill>
              <a:srgbClr val="F7931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0" name="object 60" descr=""/>
          <p:cNvSpPr/>
          <p:nvPr/>
        </p:nvSpPr>
        <p:spPr>
          <a:xfrm>
            <a:off x="3645768" y="5012953"/>
            <a:ext cx="437515" cy="351790"/>
          </a:xfrm>
          <a:custGeom>
            <a:avLst/>
            <a:gdLst/>
            <a:ahLst/>
            <a:cxnLst/>
            <a:rect l="l" t="t" r="r" b="b"/>
            <a:pathLst>
              <a:path w="437514" h="351789">
                <a:moveTo>
                  <a:pt x="30899" y="97696"/>
                </a:moveTo>
                <a:lnTo>
                  <a:pt x="12298" y="117216"/>
                </a:lnTo>
                <a:lnTo>
                  <a:pt x="2715" y="147217"/>
                </a:lnTo>
                <a:lnTo>
                  <a:pt x="0" y="175863"/>
                </a:lnTo>
                <a:lnTo>
                  <a:pt x="5771" y="216258"/>
                </a:lnTo>
                <a:lnTo>
                  <a:pt x="22214" y="253302"/>
                </a:lnTo>
                <a:lnTo>
                  <a:pt x="48017" y="285952"/>
                </a:lnTo>
                <a:lnTo>
                  <a:pt x="81871" y="313163"/>
                </a:lnTo>
                <a:lnTo>
                  <a:pt x="122466" y="333891"/>
                </a:lnTo>
                <a:lnTo>
                  <a:pt x="168492" y="347094"/>
                </a:lnTo>
                <a:lnTo>
                  <a:pt x="218639" y="351727"/>
                </a:lnTo>
                <a:lnTo>
                  <a:pt x="268786" y="347094"/>
                </a:lnTo>
                <a:lnTo>
                  <a:pt x="314811" y="333891"/>
                </a:lnTo>
                <a:lnTo>
                  <a:pt x="341383" y="320322"/>
                </a:lnTo>
                <a:lnTo>
                  <a:pt x="218639" y="320322"/>
                </a:lnTo>
                <a:lnTo>
                  <a:pt x="207912" y="318566"/>
                </a:lnTo>
                <a:lnTo>
                  <a:pt x="199235" y="313806"/>
                </a:lnTo>
                <a:lnTo>
                  <a:pt x="194217" y="307761"/>
                </a:lnTo>
                <a:lnTo>
                  <a:pt x="142115" y="307761"/>
                </a:lnTo>
                <a:lnTo>
                  <a:pt x="131388" y="306004"/>
                </a:lnTo>
                <a:lnTo>
                  <a:pt x="122711" y="301244"/>
                </a:lnTo>
                <a:lnTo>
                  <a:pt x="116903" y="294247"/>
                </a:lnTo>
                <a:lnTo>
                  <a:pt x="114785" y="285778"/>
                </a:lnTo>
                <a:lnTo>
                  <a:pt x="116903" y="277308"/>
                </a:lnTo>
                <a:lnTo>
                  <a:pt x="122711" y="270311"/>
                </a:lnTo>
                <a:lnTo>
                  <a:pt x="131388" y="265552"/>
                </a:lnTo>
                <a:lnTo>
                  <a:pt x="142115" y="263795"/>
                </a:lnTo>
                <a:lnTo>
                  <a:pt x="276188" y="263795"/>
                </a:lnTo>
                <a:lnTo>
                  <a:pt x="284436" y="259271"/>
                </a:lnTo>
                <a:lnTo>
                  <a:pt x="295163" y="257514"/>
                </a:lnTo>
                <a:lnTo>
                  <a:pt x="336314" y="257514"/>
                </a:lnTo>
                <a:lnTo>
                  <a:pt x="335884" y="257279"/>
                </a:lnTo>
                <a:lnTo>
                  <a:pt x="330077" y="250281"/>
                </a:lnTo>
                <a:lnTo>
                  <a:pt x="327959" y="241812"/>
                </a:lnTo>
                <a:lnTo>
                  <a:pt x="330077" y="233343"/>
                </a:lnTo>
                <a:lnTo>
                  <a:pt x="335884" y="226345"/>
                </a:lnTo>
                <a:lnTo>
                  <a:pt x="344562" y="221586"/>
                </a:lnTo>
                <a:lnTo>
                  <a:pt x="355289" y="219829"/>
                </a:lnTo>
                <a:lnTo>
                  <a:pt x="429917" y="219829"/>
                </a:lnTo>
                <a:lnTo>
                  <a:pt x="431502" y="216258"/>
                </a:lnTo>
                <a:lnTo>
                  <a:pt x="434581" y="194706"/>
                </a:lnTo>
                <a:lnTo>
                  <a:pt x="382618" y="194706"/>
                </a:lnTo>
                <a:lnTo>
                  <a:pt x="371891" y="192949"/>
                </a:lnTo>
                <a:lnTo>
                  <a:pt x="363214" y="188189"/>
                </a:lnTo>
                <a:lnTo>
                  <a:pt x="357407" y="181192"/>
                </a:lnTo>
                <a:lnTo>
                  <a:pt x="355288" y="172723"/>
                </a:lnTo>
                <a:lnTo>
                  <a:pt x="357407" y="164253"/>
                </a:lnTo>
                <a:lnTo>
                  <a:pt x="363214" y="157256"/>
                </a:lnTo>
                <a:lnTo>
                  <a:pt x="371891" y="152496"/>
                </a:lnTo>
                <a:lnTo>
                  <a:pt x="382618" y="150740"/>
                </a:lnTo>
                <a:lnTo>
                  <a:pt x="433684" y="150740"/>
                </a:lnTo>
                <a:lnTo>
                  <a:pt x="431616" y="136264"/>
                </a:lnTo>
                <a:lnTo>
                  <a:pt x="143746" y="136264"/>
                </a:lnTo>
                <a:lnTo>
                  <a:pt x="128997" y="134410"/>
                </a:lnTo>
                <a:lnTo>
                  <a:pt x="60672" y="100493"/>
                </a:lnTo>
                <a:lnTo>
                  <a:pt x="30899" y="97696"/>
                </a:lnTo>
                <a:close/>
              </a:path>
              <a:path w="437514" h="351789">
                <a:moveTo>
                  <a:pt x="268618" y="276357"/>
                </a:moveTo>
                <a:lnTo>
                  <a:pt x="218639" y="276357"/>
                </a:lnTo>
                <a:lnTo>
                  <a:pt x="229366" y="278113"/>
                </a:lnTo>
                <a:lnTo>
                  <a:pt x="238043" y="282873"/>
                </a:lnTo>
                <a:lnTo>
                  <a:pt x="243851" y="289870"/>
                </a:lnTo>
                <a:lnTo>
                  <a:pt x="245969" y="298339"/>
                </a:lnTo>
                <a:lnTo>
                  <a:pt x="243851" y="306809"/>
                </a:lnTo>
                <a:lnTo>
                  <a:pt x="238043" y="313806"/>
                </a:lnTo>
                <a:lnTo>
                  <a:pt x="229366" y="318566"/>
                </a:lnTo>
                <a:lnTo>
                  <a:pt x="218639" y="320322"/>
                </a:lnTo>
                <a:lnTo>
                  <a:pt x="341383" y="320322"/>
                </a:lnTo>
                <a:lnTo>
                  <a:pt x="355405" y="313163"/>
                </a:lnTo>
                <a:lnTo>
                  <a:pt x="369939" y="301480"/>
                </a:lnTo>
                <a:lnTo>
                  <a:pt x="295163" y="301480"/>
                </a:lnTo>
                <a:lnTo>
                  <a:pt x="284436" y="299723"/>
                </a:lnTo>
                <a:lnTo>
                  <a:pt x="275758" y="294964"/>
                </a:lnTo>
                <a:lnTo>
                  <a:pt x="269951" y="287966"/>
                </a:lnTo>
                <a:lnTo>
                  <a:pt x="267833" y="279497"/>
                </a:lnTo>
                <a:lnTo>
                  <a:pt x="268618" y="276357"/>
                </a:lnTo>
                <a:close/>
              </a:path>
              <a:path w="437514" h="351789">
                <a:moveTo>
                  <a:pt x="276188" y="263795"/>
                </a:moveTo>
                <a:lnTo>
                  <a:pt x="142115" y="263795"/>
                </a:lnTo>
                <a:lnTo>
                  <a:pt x="152842" y="265552"/>
                </a:lnTo>
                <a:lnTo>
                  <a:pt x="161519" y="270311"/>
                </a:lnTo>
                <a:lnTo>
                  <a:pt x="167327" y="277308"/>
                </a:lnTo>
                <a:lnTo>
                  <a:pt x="169445" y="285778"/>
                </a:lnTo>
                <a:lnTo>
                  <a:pt x="167327" y="294247"/>
                </a:lnTo>
                <a:lnTo>
                  <a:pt x="161519" y="301244"/>
                </a:lnTo>
                <a:lnTo>
                  <a:pt x="152842" y="306004"/>
                </a:lnTo>
                <a:lnTo>
                  <a:pt x="142115" y="307761"/>
                </a:lnTo>
                <a:lnTo>
                  <a:pt x="194217" y="307761"/>
                </a:lnTo>
                <a:lnTo>
                  <a:pt x="193427" y="306809"/>
                </a:lnTo>
                <a:lnTo>
                  <a:pt x="191309" y="298339"/>
                </a:lnTo>
                <a:lnTo>
                  <a:pt x="193427" y="289870"/>
                </a:lnTo>
                <a:lnTo>
                  <a:pt x="199235" y="282873"/>
                </a:lnTo>
                <a:lnTo>
                  <a:pt x="207912" y="278113"/>
                </a:lnTo>
                <a:lnTo>
                  <a:pt x="218639" y="276357"/>
                </a:lnTo>
                <a:lnTo>
                  <a:pt x="268618" y="276357"/>
                </a:lnTo>
                <a:lnTo>
                  <a:pt x="269951" y="271028"/>
                </a:lnTo>
                <a:lnTo>
                  <a:pt x="275758" y="264030"/>
                </a:lnTo>
                <a:lnTo>
                  <a:pt x="276188" y="263795"/>
                </a:lnTo>
                <a:close/>
              </a:path>
              <a:path w="437514" h="351789">
                <a:moveTo>
                  <a:pt x="336314" y="257514"/>
                </a:moveTo>
                <a:lnTo>
                  <a:pt x="295163" y="257514"/>
                </a:lnTo>
                <a:lnTo>
                  <a:pt x="305890" y="259271"/>
                </a:lnTo>
                <a:lnTo>
                  <a:pt x="314567" y="264030"/>
                </a:lnTo>
                <a:lnTo>
                  <a:pt x="320375" y="271028"/>
                </a:lnTo>
                <a:lnTo>
                  <a:pt x="322493" y="279497"/>
                </a:lnTo>
                <a:lnTo>
                  <a:pt x="320375" y="287966"/>
                </a:lnTo>
                <a:lnTo>
                  <a:pt x="314567" y="294964"/>
                </a:lnTo>
                <a:lnTo>
                  <a:pt x="305890" y="299723"/>
                </a:lnTo>
                <a:lnTo>
                  <a:pt x="295163" y="301480"/>
                </a:lnTo>
                <a:lnTo>
                  <a:pt x="369939" y="301480"/>
                </a:lnTo>
                <a:lnTo>
                  <a:pt x="389258" y="285952"/>
                </a:lnTo>
                <a:lnTo>
                  <a:pt x="406768" y="263795"/>
                </a:lnTo>
                <a:lnTo>
                  <a:pt x="355289" y="263795"/>
                </a:lnTo>
                <a:lnTo>
                  <a:pt x="344562" y="262038"/>
                </a:lnTo>
                <a:lnTo>
                  <a:pt x="336314" y="257514"/>
                </a:lnTo>
                <a:close/>
              </a:path>
              <a:path w="437514" h="351789">
                <a:moveTo>
                  <a:pt x="429917" y="219829"/>
                </a:moveTo>
                <a:lnTo>
                  <a:pt x="355289" y="219829"/>
                </a:lnTo>
                <a:lnTo>
                  <a:pt x="366016" y="221586"/>
                </a:lnTo>
                <a:lnTo>
                  <a:pt x="374693" y="226345"/>
                </a:lnTo>
                <a:lnTo>
                  <a:pt x="380500" y="233343"/>
                </a:lnTo>
                <a:lnTo>
                  <a:pt x="382618" y="241812"/>
                </a:lnTo>
                <a:lnTo>
                  <a:pt x="380500" y="250281"/>
                </a:lnTo>
                <a:lnTo>
                  <a:pt x="374693" y="257279"/>
                </a:lnTo>
                <a:lnTo>
                  <a:pt x="366016" y="262038"/>
                </a:lnTo>
                <a:lnTo>
                  <a:pt x="355289" y="263795"/>
                </a:lnTo>
                <a:lnTo>
                  <a:pt x="406768" y="263795"/>
                </a:lnTo>
                <a:lnTo>
                  <a:pt x="415060" y="253302"/>
                </a:lnTo>
                <a:lnTo>
                  <a:pt x="429917" y="219829"/>
                </a:lnTo>
                <a:close/>
              </a:path>
              <a:path w="437514" h="351789">
                <a:moveTo>
                  <a:pt x="433684" y="150740"/>
                </a:moveTo>
                <a:lnTo>
                  <a:pt x="382618" y="150740"/>
                </a:lnTo>
                <a:lnTo>
                  <a:pt x="393345" y="152496"/>
                </a:lnTo>
                <a:lnTo>
                  <a:pt x="402020" y="157256"/>
                </a:lnTo>
                <a:lnTo>
                  <a:pt x="407826" y="164253"/>
                </a:lnTo>
                <a:lnTo>
                  <a:pt x="409944" y="172723"/>
                </a:lnTo>
                <a:lnTo>
                  <a:pt x="407826" y="181192"/>
                </a:lnTo>
                <a:lnTo>
                  <a:pt x="402020" y="188189"/>
                </a:lnTo>
                <a:lnTo>
                  <a:pt x="393345" y="192949"/>
                </a:lnTo>
                <a:lnTo>
                  <a:pt x="382618" y="194706"/>
                </a:lnTo>
                <a:lnTo>
                  <a:pt x="434581" y="194706"/>
                </a:lnTo>
                <a:lnTo>
                  <a:pt x="437274" y="175863"/>
                </a:lnTo>
                <a:lnTo>
                  <a:pt x="433684" y="150740"/>
                </a:lnTo>
                <a:close/>
              </a:path>
              <a:path w="437514" h="351789">
                <a:moveTo>
                  <a:pt x="218639" y="0"/>
                </a:moveTo>
                <a:lnTo>
                  <a:pt x="150160" y="8940"/>
                </a:lnTo>
                <a:lnTo>
                  <a:pt x="121344" y="29598"/>
                </a:lnTo>
                <a:lnTo>
                  <a:pt x="117945" y="52729"/>
                </a:lnTo>
                <a:lnTo>
                  <a:pt x="125717" y="69089"/>
                </a:lnTo>
                <a:lnTo>
                  <a:pt x="153047" y="100493"/>
                </a:lnTo>
                <a:lnTo>
                  <a:pt x="159512" y="115950"/>
                </a:lnTo>
                <a:lnTo>
                  <a:pt x="155165" y="128992"/>
                </a:lnTo>
                <a:lnTo>
                  <a:pt x="143746" y="136264"/>
                </a:lnTo>
                <a:lnTo>
                  <a:pt x="431616" y="136264"/>
                </a:lnTo>
                <a:lnTo>
                  <a:pt x="431502" y="135468"/>
                </a:lnTo>
                <a:lnTo>
                  <a:pt x="429917" y="131897"/>
                </a:lnTo>
                <a:lnTo>
                  <a:pt x="355288" y="131897"/>
                </a:lnTo>
                <a:lnTo>
                  <a:pt x="344561" y="130141"/>
                </a:lnTo>
                <a:lnTo>
                  <a:pt x="335884" y="125381"/>
                </a:lnTo>
                <a:lnTo>
                  <a:pt x="330077" y="118384"/>
                </a:lnTo>
                <a:lnTo>
                  <a:pt x="327959" y="109914"/>
                </a:lnTo>
                <a:lnTo>
                  <a:pt x="330077" y="101445"/>
                </a:lnTo>
                <a:lnTo>
                  <a:pt x="330802" y="100571"/>
                </a:lnTo>
                <a:lnTo>
                  <a:pt x="196843" y="100571"/>
                </a:lnTo>
                <a:lnTo>
                  <a:pt x="190156" y="100267"/>
                </a:lnTo>
                <a:lnTo>
                  <a:pt x="184750" y="96724"/>
                </a:lnTo>
                <a:lnTo>
                  <a:pt x="181436" y="90424"/>
                </a:lnTo>
                <a:lnTo>
                  <a:pt x="181197" y="82593"/>
                </a:lnTo>
                <a:lnTo>
                  <a:pt x="183827" y="74290"/>
                </a:lnTo>
                <a:lnTo>
                  <a:pt x="189123" y="66576"/>
                </a:lnTo>
                <a:lnTo>
                  <a:pt x="196066" y="60580"/>
                </a:lnTo>
                <a:lnTo>
                  <a:pt x="203266" y="57705"/>
                </a:lnTo>
                <a:lnTo>
                  <a:pt x="269894" y="57705"/>
                </a:lnTo>
                <a:lnTo>
                  <a:pt x="269951" y="57479"/>
                </a:lnTo>
                <a:lnTo>
                  <a:pt x="275758" y="50482"/>
                </a:lnTo>
                <a:lnTo>
                  <a:pt x="284436" y="45722"/>
                </a:lnTo>
                <a:lnTo>
                  <a:pt x="295163" y="43965"/>
                </a:lnTo>
                <a:lnTo>
                  <a:pt x="362125" y="43965"/>
                </a:lnTo>
                <a:lnTo>
                  <a:pt x="355405" y="38564"/>
                </a:lnTo>
                <a:lnTo>
                  <a:pt x="314811" y="17835"/>
                </a:lnTo>
                <a:lnTo>
                  <a:pt x="268785" y="4632"/>
                </a:lnTo>
                <a:lnTo>
                  <a:pt x="218639" y="0"/>
                </a:lnTo>
                <a:close/>
              </a:path>
              <a:path w="437514" h="351789">
                <a:moveTo>
                  <a:pt x="362125" y="43965"/>
                </a:moveTo>
                <a:lnTo>
                  <a:pt x="295163" y="43965"/>
                </a:lnTo>
                <a:lnTo>
                  <a:pt x="305890" y="45722"/>
                </a:lnTo>
                <a:lnTo>
                  <a:pt x="314567" y="50482"/>
                </a:lnTo>
                <a:lnTo>
                  <a:pt x="320374" y="57479"/>
                </a:lnTo>
                <a:lnTo>
                  <a:pt x="322493" y="65948"/>
                </a:lnTo>
                <a:lnTo>
                  <a:pt x="320374" y="74418"/>
                </a:lnTo>
                <a:lnTo>
                  <a:pt x="314567" y="81415"/>
                </a:lnTo>
                <a:lnTo>
                  <a:pt x="305890" y="86175"/>
                </a:lnTo>
                <a:lnTo>
                  <a:pt x="295163" y="87931"/>
                </a:lnTo>
                <a:lnTo>
                  <a:pt x="355288" y="87931"/>
                </a:lnTo>
                <a:lnTo>
                  <a:pt x="366015" y="89688"/>
                </a:lnTo>
                <a:lnTo>
                  <a:pt x="374693" y="94448"/>
                </a:lnTo>
                <a:lnTo>
                  <a:pt x="380500" y="101445"/>
                </a:lnTo>
                <a:lnTo>
                  <a:pt x="382618" y="109914"/>
                </a:lnTo>
                <a:lnTo>
                  <a:pt x="380500" y="118384"/>
                </a:lnTo>
                <a:lnTo>
                  <a:pt x="374693" y="125381"/>
                </a:lnTo>
                <a:lnTo>
                  <a:pt x="366015" y="130141"/>
                </a:lnTo>
                <a:lnTo>
                  <a:pt x="355288" y="131897"/>
                </a:lnTo>
                <a:lnTo>
                  <a:pt x="429917" y="131897"/>
                </a:lnTo>
                <a:lnTo>
                  <a:pt x="415060" y="98424"/>
                </a:lnTo>
                <a:lnTo>
                  <a:pt x="389258" y="65774"/>
                </a:lnTo>
                <a:lnTo>
                  <a:pt x="362125" y="43965"/>
                </a:lnTo>
                <a:close/>
              </a:path>
              <a:path w="437514" h="351789">
                <a:moveTo>
                  <a:pt x="269894" y="57705"/>
                </a:moveTo>
                <a:lnTo>
                  <a:pt x="203266" y="57705"/>
                </a:lnTo>
                <a:lnTo>
                  <a:pt x="209953" y="58009"/>
                </a:lnTo>
                <a:lnTo>
                  <a:pt x="215359" y="61552"/>
                </a:lnTo>
                <a:lnTo>
                  <a:pt x="218366" y="67764"/>
                </a:lnTo>
                <a:lnTo>
                  <a:pt x="218502" y="75448"/>
                </a:lnTo>
                <a:lnTo>
                  <a:pt x="215974" y="83721"/>
                </a:lnTo>
                <a:lnTo>
                  <a:pt x="210986" y="91700"/>
                </a:lnTo>
                <a:lnTo>
                  <a:pt x="204043" y="97696"/>
                </a:lnTo>
                <a:lnTo>
                  <a:pt x="196843" y="100571"/>
                </a:lnTo>
                <a:lnTo>
                  <a:pt x="330802" y="100571"/>
                </a:lnTo>
                <a:lnTo>
                  <a:pt x="335884" y="94448"/>
                </a:lnTo>
                <a:lnTo>
                  <a:pt x="344561" y="89688"/>
                </a:lnTo>
                <a:lnTo>
                  <a:pt x="355288" y="87931"/>
                </a:lnTo>
                <a:lnTo>
                  <a:pt x="295163" y="87931"/>
                </a:lnTo>
                <a:lnTo>
                  <a:pt x="284436" y="86175"/>
                </a:lnTo>
                <a:lnTo>
                  <a:pt x="275758" y="81415"/>
                </a:lnTo>
                <a:lnTo>
                  <a:pt x="269951" y="74418"/>
                </a:lnTo>
                <a:lnTo>
                  <a:pt x="267833" y="65948"/>
                </a:lnTo>
                <a:lnTo>
                  <a:pt x="269894" y="57705"/>
                </a:lnTo>
                <a:close/>
              </a:path>
            </a:pathLst>
          </a:custGeom>
          <a:solidFill>
            <a:srgbClr val="F7931E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6137" y="1282649"/>
            <a:ext cx="8490839" cy="58094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69523" y="289559"/>
            <a:ext cx="1139952" cy="903732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994257" y="3494278"/>
            <a:ext cx="1256030" cy="789940"/>
            <a:chOff x="994257" y="3494278"/>
            <a:chExt cx="1256030" cy="789940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4257" y="3494278"/>
              <a:ext cx="808990" cy="32308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4257" y="3832860"/>
              <a:ext cx="1255623" cy="451104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981557" y="4288028"/>
            <a:ext cx="79375" cy="558800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 sz="120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 sz="120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111605" y="4379976"/>
            <a:ext cx="1590040" cy="193675"/>
            <a:chOff x="1111605" y="4379976"/>
            <a:chExt cx="1590040" cy="193675"/>
          </a:xfrm>
        </p:grpSpPr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1605" y="4379976"/>
              <a:ext cx="274320" cy="19354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94511" y="4379976"/>
              <a:ext cx="131063" cy="19354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60043" y="4379976"/>
              <a:ext cx="1341246" cy="193548"/>
            </a:xfrm>
            <a:prstGeom prst="rect">
              <a:avLst/>
            </a:prstGeom>
          </p:spPr>
        </p:pic>
      </p:grpSp>
      <p:grpSp>
        <p:nvGrpSpPr>
          <p:cNvPr id="12" name="object 12" descr=""/>
          <p:cNvGrpSpPr/>
          <p:nvPr/>
        </p:nvGrpSpPr>
        <p:grpSpPr>
          <a:xfrm>
            <a:off x="1111605" y="4646676"/>
            <a:ext cx="1947545" cy="574675"/>
            <a:chOff x="1111605" y="4646676"/>
            <a:chExt cx="1947545" cy="574675"/>
          </a:xfrm>
        </p:grpSpPr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11605" y="4646676"/>
              <a:ext cx="1947417" cy="193548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11605" y="4837176"/>
              <a:ext cx="1558925" cy="193548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11605" y="5027676"/>
              <a:ext cx="1502664" cy="193548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981557" y="5286502"/>
            <a:ext cx="793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1111605" y="5294629"/>
            <a:ext cx="1626235" cy="384175"/>
            <a:chOff x="1111605" y="5294629"/>
            <a:chExt cx="1626235" cy="384175"/>
          </a:xfrm>
        </p:grpSpPr>
        <p:pic>
          <p:nvPicPr>
            <p:cNvPr id="18" name="object 1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11605" y="5294629"/>
              <a:ext cx="1626107" cy="193547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11605" y="5485180"/>
              <a:ext cx="934681" cy="193547"/>
            </a:xfrm>
            <a:prstGeom prst="rect">
              <a:avLst/>
            </a:prstGeom>
          </p:spPr>
        </p:pic>
      </p:grpSp>
      <p:grpSp>
        <p:nvGrpSpPr>
          <p:cNvPr id="20" name="object 20" descr=""/>
          <p:cNvGrpSpPr/>
          <p:nvPr/>
        </p:nvGrpSpPr>
        <p:grpSpPr>
          <a:xfrm>
            <a:off x="3721861" y="3494278"/>
            <a:ext cx="1227455" cy="789940"/>
            <a:chOff x="3721861" y="3494278"/>
            <a:chExt cx="1227455" cy="789940"/>
          </a:xfrm>
        </p:grpSpPr>
        <p:pic>
          <p:nvPicPr>
            <p:cNvPr id="21" name="object 2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21861" y="3494278"/>
              <a:ext cx="824991" cy="323088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21861" y="3832860"/>
              <a:ext cx="1227175" cy="451104"/>
            </a:xfrm>
            <a:prstGeom prst="rect">
              <a:avLst/>
            </a:prstGeom>
          </p:spPr>
        </p:pic>
      </p:grpSp>
      <p:sp>
        <p:nvSpPr>
          <p:cNvPr id="23" name="object 23" descr=""/>
          <p:cNvSpPr txBox="1"/>
          <p:nvPr/>
        </p:nvSpPr>
        <p:spPr>
          <a:xfrm>
            <a:off x="3709161" y="4288028"/>
            <a:ext cx="79375" cy="558800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 sz="1200">
                <a:solidFill>
                  <a:srgbClr val="202020"/>
                </a:solidFill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 sz="1200">
                <a:solidFill>
                  <a:srgbClr val="202020"/>
                </a:solidFill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24" name="object 24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839209" y="4379976"/>
            <a:ext cx="1248765" cy="193548"/>
          </a:xfrm>
          <a:prstGeom prst="rect">
            <a:avLst/>
          </a:prstGeom>
        </p:spPr>
      </p:pic>
      <p:grpSp>
        <p:nvGrpSpPr>
          <p:cNvPr id="25" name="object 25" descr=""/>
          <p:cNvGrpSpPr/>
          <p:nvPr/>
        </p:nvGrpSpPr>
        <p:grpSpPr>
          <a:xfrm>
            <a:off x="3839209" y="4646676"/>
            <a:ext cx="1918335" cy="384175"/>
            <a:chOff x="3839209" y="4646676"/>
            <a:chExt cx="1918335" cy="384175"/>
          </a:xfrm>
        </p:grpSpPr>
        <p:pic>
          <p:nvPicPr>
            <p:cNvPr id="26" name="object 2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839209" y="4646676"/>
              <a:ext cx="689228" cy="193548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51857" y="4646676"/>
              <a:ext cx="131063" cy="193548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17770" y="4646676"/>
              <a:ext cx="1239278" cy="193548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839209" y="4837176"/>
              <a:ext cx="1351661" cy="193548"/>
            </a:xfrm>
            <a:prstGeom prst="rect">
              <a:avLst/>
            </a:prstGeom>
          </p:spPr>
        </p:pic>
      </p:grpSp>
      <p:sp>
        <p:nvSpPr>
          <p:cNvPr id="30" name="object 30" descr=""/>
          <p:cNvSpPr txBox="1"/>
          <p:nvPr/>
        </p:nvSpPr>
        <p:spPr>
          <a:xfrm>
            <a:off x="3709161" y="5095443"/>
            <a:ext cx="793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202020"/>
                </a:solidFill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3839209" y="5103571"/>
            <a:ext cx="1790064" cy="575310"/>
            <a:chOff x="3839209" y="5103571"/>
            <a:chExt cx="1790064" cy="575310"/>
          </a:xfrm>
        </p:grpSpPr>
        <p:pic>
          <p:nvPicPr>
            <p:cNvPr id="32" name="object 3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839209" y="5103571"/>
              <a:ext cx="1601597" cy="193852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839209" y="5294629"/>
              <a:ext cx="480974" cy="193547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240021" y="5294629"/>
              <a:ext cx="131063" cy="193547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305553" y="5294629"/>
              <a:ext cx="1323466" cy="193547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839209" y="5485180"/>
              <a:ext cx="520953" cy="193547"/>
            </a:xfrm>
            <a:prstGeom prst="rect">
              <a:avLst/>
            </a:prstGeom>
          </p:spPr>
        </p:pic>
      </p:grpSp>
      <p:grpSp>
        <p:nvGrpSpPr>
          <p:cNvPr id="37" name="object 37" descr=""/>
          <p:cNvGrpSpPr/>
          <p:nvPr/>
        </p:nvGrpSpPr>
        <p:grpSpPr>
          <a:xfrm>
            <a:off x="6433692" y="3494278"/>
            <a:ext cx="2071370" cy="789940"/>
            <a:chOff x="6433692" y="3494278"/>
            <a:chExt cx="2071370" cy="789940"/>
          </a:xfrm>
        </p:grpSpPr>
        <p:pic>
          <p:nvPicPr>
            <p:cNvPr id="38" name="object 38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433692" y="3494278"/>
              <a:ext cx="826769" cy="323088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433692" y="3832860"/>
              <a:ext cx="2071242" cy="451104"/>
            </a:xfrm>
            <a:prstGeom prst="rect">
              <a:avLst/>
            </a:prstGeom>
          </p:spPr>
        </p:pic>
      </p:grpSp>
      <p:sp>
        <p:nvSpPr>
          <p:cNvPr id="40" name="object 40" descr=""/>
          <p:cNvSpPr txBox="1"/>
          <p:nvPr/>
        </p:nvSpPr>
        <p:spPr>
          <a:xfrm>
            <a:off x="6420992" y="4371847"/>
            <a:ext cx="793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202020"/>
                </a:solidFill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1" name="object 41" descr=""/>
          <p:cNvGrpSpPr/>
          <p:nvPr/>
        </p:nvGrpSpPr>
        <p:grpSpPr>
          <a:xfrm>
            <a:off x="6551041" y="4379976"/>
            <a:ext cx="1816100" cy="384175"/>
            <a:chOff x="6551041" y="4379976"/>
            <a:chExt cx="1816100" cy="384175"/>
          </a:xfrm>
        </p:grpSpPr>
        <p:pic>
          <p:nvPicPr>
            <p:cNvPr id="42" name="object 42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551041" y="4379976"/>
              <a:ext cx="1080947" cy="193548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559929" y="4379976"/>
              <a:ext cx="131064" cy="193548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625842" y="4379976"/>
              <a:ext cx="740968" cy="193548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551041" y="4570476"/>
              <a:ext cx="1562353" cy="193548"/>
            </a:xfrm>
            <a:prstGeom prst="rect">
              <a:avLst/>
            </a:prstGeom>
          </p:spPr>
        </p:pic>
      </p:grpSp>
      <p:sp>
        <p:nvSpPr>
          <p:cNvPr id="46" name="object 46" descr=""/>
          <p:cNvSpPr txBox="1"/>
          <p:nvPr/>
        </p:nvSpPr>
        <p:spPr>
          <a:xfrm>
            <a:off x="6420992" y="4829047"/>
            <a:ext cx="793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202020"/>
                </a:solidFill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7" name="object 47" descr=""/>
          <p:cNvGrpSpPr/>
          <p:nvPr/>
        </p:nvGrpSpPr>
        <p:grpSpPr>
          <a:xfrm>
            <a:off x="6551041" y="4837176"/>
            <a:ext cx="1498600" cy="384175"/>
            <a:chOff x="6551041" y="4837176"/>
            <a:chExt cx="1498600" cy="384175"/>
          </a:xfrm>
        </p:grpSpPr>
        <p:pic>
          <p:nvPicPr>
            <p:cNvPr id="48" name="object 48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551041" y="4837176"/>
              <a:ext cx="286511" cy="193548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765925" y="4837176"/>
              <a:ext cx="131064" cy="193548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831457" y="4837176"/>
              <a:ext cx="1148219" cy="193548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551041" y="5027676"/>
              <a:ext cx="1498092" cy="193548"/>
            </a:xfrm>
            <a:prstGeom prst="rect">
              <a:avLst/>
            </a:prstGeom>
          </p:spPr>
        </p:pic>
      </p:grpSp>
      <p:sp>
        <p:nvSpPr>
          <p:cNvPr id="52" name="object 52" descr=""/>
          <p:cNvSpPr txBox="1"/>
          <p:nvPr/>
        </p:nvSpPr>
        <p:spPr>
          <a:xfrm>
            <a:off x="6420992" y="5286502"/>
            <a:ext cx="793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202020"/>
                </a:solidFill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3" name="object 53" descr=""/>
          <p:cNvGrpSpPr/>
          <p:nvPr/>
        </p:nvGrpSpPr>
        <p:grpSpPr>
          <a:xfrm>
            <a:off x="6551041" y="5294629"/>
            <a:ext cx="1715135" cy="384175"/>
            <a:chOff x="6551041" y="5294629"/>
            <a:chExt cx="1715135" cy="384175"/>
          </a:xfrm>
        </p:grpSpPr>
        <p:pic>
          <p:nvPicPr>
            <p:cNvPr id="54" name="object 54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551041" y="5294629"/>
              <a:ext cx="1714627" cy="193547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551041" y="5485180"/>
              <a:ext cx="822959" cy="193547"/>
            </a:xfrm>
            <a:prstGeom prst="rect">
              <a:avLst/>
            </a:prstGeom>
          </p:spPr>
        </p:pic>
      </p:grpSp>
      <p:grpSp>
        <p:nvGrpSpPr>
          <p:cNvPr id="56" name="object 56" descr=""/>
          <p:cNvGrpSpPr/>
          <p:nvPr/>
        </p:nvGrpSpPr>
        <p:grpSpPr>
          <a:xfrm>
            <a:off x="9153397" y="3494278"/>
            <a:ext cx="1717039" cy="789940"/>
            <a:chOff x="9153397" y="3494278"/>
            <a:chExt cx="1717039" cy="789940"/>
          </a:xfrm>
        </p:grpSpPr>
        <p:pic>
          <p:nvPicPr>
            <p:cNvPr id="57" name="object 57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153397" y="3494278"/>
              <a:ext cx="846327" cy="323088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153397" y="3832860"/>
              <a:ext cx="1716531" cy="451104"/>
            </a:xfrm>
            <a:prstGeom prst="rect">
              <a:avLst/>
            </a:prstGeom>
          </p:spPr>
        </p:pic>
      </p:grpSp>
      <p:sp>
        <p:nvSpPr>
          <p:cNvPr id="59" name="object 59" descr=""/>
          <p:cNvSpPr txBox="1"/>
          <p:nvPr/>
        </p:nvSpPr>
        <p:spPr>
          <a:xfrm>
            <a:off x="9140697" y="4288028"/>
            <a:ext cx="79375" cy="558800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 sz="1200">
                <a:solidFill>
                  <a:srgbClr val="202020"/>
                </a:solidFill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 sz="1200">
                <a:solidFill>
                  <a:srgbClr val="202020"/>
                </a:solidFill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0" name="object 60" descr="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9270745" y="4379976"/>
            <a:ext cx="1611249" cy="193548"/>
          </a:xfrm>
          <a:prstGeom prst="rect">
            <a:avLst/>
          </a:prstGeom>
        </p:spPr>
      </p:pic>
      <p:grpSp>
        <p:nvGrpSpPr>
          <p:cNvPr id="61" name="object 61" descr=""/>
          <p:cNvGrpSpPr/>
          <p:nvPr/>
        </p:nvGrpSpPr>
        <p:grpSpPr>
          <a:xfrm>
            <a:off x="9270745" y="4646676"/>
            <a:ext cx="1805939" cy="384175"/>
            <a:chOff x="9270745" y="4646676"/>
            <a:chExt cx="1805939" cy="384175"/>
          </a:xfrm>
        </p:grpSpPr>
        <p:pic>
          <p:nvPicPr>
            <p:cNvPr id="62" name="object 62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270745" y="4646676"/>
              <a:ext cx="1805558" cy="193548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270745" y="4837176"/>
              <a:ext cx="1069517" cy="193548"/>
            </a:xfrm>
            <a:prstGeom prst="rect">
              <a:avLst/>
            </a:prstGeom>
          </p:spPr>
        </p:pic>
      </p:grpSp>
      <p:sp>
        <p:nvSpPr>
          <p:cNvPr id="64" name="object 64" descr=""/>
          <p:cNvSpPr txBox="1"/>
          <p:nvPr/>
        </p:nvSpPr>
        <p:spPr>
          <a:xfrm>
            <a:off x="9140697" y="5011261"/>
            <a:ext cx="79375" cy="560070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1200">
                <a:solidFill>
                  <a:srgbClr val="202020"/>
                </a:solidFill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 sz="1200">
                <a:solidFill>
                  <a:srgbClr val="202020"/>
                </a:solidFill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5" name="object 65" descr="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9270745" y="5103571"/>
            <a:ext cx="1868804" cy="193852"/>
          </a:xfrm>
          <a:prstGeom prst="rect">
            <a:avLst/>
          </a:prstGeom>
        </p:spPr>
      </p:pic>
      <p:grpSp>
        <p:nvGrpSpPr>
          <p:cNvPr id="66" name="object 66" descr=""/>
          <p:cNvGrpSpPr/>
          <p:nvPr/>
        </p:nvGrpSpPr>
        <p:grpSpPr>
          <a:xfrm>
            <a:off x="9270745" y="5370829"/>
            <a:ext cx="1920875" cy="384175"/>
            <a:chOff x="9270745" y="5370829"/>
            <a:chExt cx="1920875" cy="384175"/>
          </a:xfrm>
        </p:grpSpPr>
        <p:pic>
          <p:nvPicPr>
            <p:cNvPr id="67" name="object 67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9270745" y="5370829"/>
              <a:ext cx="1920494" cy="193547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9270745" y="5561380"/>
              <a:ext cx="890689" cy="193547"/>
            </a:xfrm>
            <a:prstGeom prst="rect">
              <a:avLst/>
            </a:prstGeom>
          </p:spPr>
        </p:pic>
      </p:grpSp>
      <p:sp>
        <p:nvSpPr>
          <p:cNvPr id="69" name="object 69" descr=""/>
          <p:cNvSpPr/>
          <p:nvPr/>
        </p:nvSpPr>
        <p:spPr>
          <a:xfrm>
            <a:off x="3156204" y="2374392"/>
            <a:ext cx="0" cy="3375660"/>
          </a:xfrm>
          <a:custGeom>
            <a:avLst/>
            <a:gdLst/>
            <a:ahLst/>
            <a:cxnLst/>
            <a:rect l="l" t="t" r="r" b="b"/>
            <a:pathLst>
              <a:path w="0" h="3375660">
                <a:moveTo>
                  <a:pt x="0" y="0"/>
                </a:moveTo>
                <a:lnTo>
                  <a:pt x="0" y="3375406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 descr=""/>
          <p:cNvSpPr/>
          <p:nvPr/>
        </p:nvSpPr>
        <p:spPr>
          <a:xfrm>
            <a:off x="5999988" y="2374392"/>
            <a:ext cx="0" cy="3375660"/>
          </a:xfrm>
          <a:custGeom>
            <a:avLst/>
            <a:gdLst/>
            <a:ahLst/>
            <a:cxnLst/>
            <a:rect l="l" t="t" r="r" b="b"/>
            <a:pathLst>
              <a:path w="0" h="3375660">
                <a:moveTo>
                  <a:pt x="0" y="0"/>
                </a:moveTo>
                <a:lnTo>
                  <a:pt x="0" y="3375406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 descr=""/>
          <p:cNvSpPr/>
          <p:nvPr/>
        </p:nvSpPr>
        <p:spPr>
          <a:xfrm>
            <a:off x="8703564" y="2374392"/>
            <a:ext cx="0" cy="3375660"/>
          </a:xfrm>
          <a:custGeom>
            <a:avLst/>
            <a:gdLst/>
            <a:ahLst/>
            <a:cxnLst/>
            <a:rect l="l" t="t" r="r" b="b"/>
            <a:pathLst>
              <a:path w="0" h="3375660">
                <a:moveTo>
                  <a:pt x="0" y="0"/>
                </a:moveTo>
                <a:lnTo>
                  <a:pt x="0" y="3375406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72" name="object 72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983024" y="2060728"/>
            <a:ext cx="1232827" cy="1137949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3670243" y="2078956"/>
            <a:ext cx="893685" cy="1109086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6433321" y="2181097"/>
            <a:ext cx="838689" cy="1058673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9142762" y="2342828"/>
            <a:ext cx="1054090" cy="879936"/>
          </a:xfrm>
          <a:prstGeom prst="rect">
            <a:avLst/>
          </a:prstGeom>
        </p:spPr>
      </p:pic>
      <p:grpSp>
        <p:nvGrpSpPr>
          <p:cNvPr id="76" name="object 76" descr=""/>
          <p:cNvGrpSpPr/>
          <p:nvPr/>
        </p:nvGrpSpPr>
        <p:grpSpPr>
          <a:xfrm>
            <a:off x="340766" y="302006"/>
            <a:ext cx="10483215" cy="984885"/>
            <a:chOff x="340766" y="302006"/>
            <a:chExt cx="10483215" cy="984885"/>
          </a:xfrm>
        </p:grpSpPr>
        <p:pic>
          <p:nvPicPr>
            <p:cNvPr id="77" name="object 77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40766" y="302006"/>
              <a:ext cx="10482961" cy="496824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40766" y="789381"/>
              <a:ext cx="4104132" cy="4971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598900" y="3173056"/>
            <a:ext cx="1046480" cy="1059815"/>
          </a:xfrm>
          <a:custGeom>
            <a:avLst/>
            <a:gdLst/>
            <a:ahLst/>
            <a:cxnLst/>
            <a:rect l="l" t="t" r="r" b="b"/>
            <a:pathLst>
              <a:path w="1046479" h="1059814">
                <a:moveTo>
                  <a:pt x="1045883" y="315760"/>
                </a:moveTo>
                <a:lnTo>
                  <a:pt x="1040561" y="269760"/>
                </a:lnTo>
                <a:lnTo>
                  <a:pt x="1027468" y="223672"/>
                </a:lnTo>
                <a:lnTo>
                  <a:pt x="1006741" y="178549"/>
                </a:lnTo>
                <a:lnTo>
                  <a:pt x="978496" y="135483"/>
                </a:lnTo>
                <a:lnTo>
                  <a:pt x="942873" y="95542"/>
                </a:lnTo>
                <a:lnTo>
                  <a:pt x="901776" y="61290"/>
                </a:lnTo>
                <a:lnTo>
                  <a:pt x="857808" y="34505"/>
                </a:lnTo>
                <a:lnTo>
                  <a:pt x="812050" y="15316"/>
                </a:lnTo>
                <a:lnTo>
                  <a:pt x="765556" y="3784"/>
                </a:lnTo>
                <a:lnTo>
                  <a:pt x="719429" y="0"/>
                </a:lnTo>
                <a:lnTo>
                  <a:pt x="674738" y="4076"/>
                </a:lnTo>
                <a:lnTo>
                  <a:pt x="632561" y="16090"/>
                </a:lnTo>
                <a:lnTo>
                  <a:pt x="593991" y="36144"/>
                </a:lnTo>
                <a:lnTo>
                  <a:pt x="560095" y="64300"/>
                </a:lnTo>
                <a:lnTo>
                  <a:pt x="390804" y="239433"/>
                </a:lnTo>
                <a:lnTo>
                  <a:pt x="228371" y="407339"/>
                </a:lnTo>
                <a:lnTo>
                  <a:pt x="58953" y="582460"/>
                </a:lnTo>
                <a:lnTo>
                  <a:pt x="31927" y="617245"/>
                </a:lnTo>
                <a:lnTo>
                  <a:pt x="13182" y="656450"/>
                </a:lnTo>
                <a:lnTo>
                  <a:pt x="2578" y="698982"/>
                </a:lnTo>
                <a:lnTo>
                  <a:pt x="0" y="743788"/>
                </a:lnTo>
                <a:lnTo>
                  <a:pt x="5321" y="789762"/>
                </a:lnTo>
                <a:lnTo>
                  <a:pt x="18415" y="835850"/>
                </a:lnTo>
                <a:lnTo>
                  <a:pt x="39141" y="880973"/>
                </a:lnTo>
                <a:lnTo>
                  <a:pt x="67386" y="924039"/>
                </a:lnTo>
                <a:lnTo>
                  <a:pt x="103022" y="963968"/>
                </a:lnTo>
                <a:lnTo>
                  <a:pt x="144106" y="998270"/>
                </a:lnTo>
                <a:lnTo>
                  <a:pt x="188074" y="1025067"/>
                </a:lnTo>
                <a:lnTo>
                  <a:pt x="233832" y="1044270"/>
                </a:lnTo>
                <a:lnTo>
                  <a:pt x="280327" y="1055801"/>
                </a:lnTo>
                <a:lnTo>
                  <a:pt x="326453" y="1059586"/>
                </a:lnTo>
                <a:lnTo>
                  <a:pt x="371144" y="1055509"/>
                </a:lnTo>
                <a:lnTo>
                  <a:pt x="413321" y="1043508"/>
                </a:lnTo>
                <a:lnTo>
                  <a:pt x="451891" y="1023480"/>
                </a:lnTo>
                <a:lnTo>
                  <a:pt x="485800" y="995337"/>
                </a:lnTo>
                <a:lnTo>
                  <a:pt x="655091" y="820204"/>
                </a:lnTo>
                <a:lnTo>
                  <a:pt x="817524" y="652183"/>
                </a:lnTo>
                <a:lnTo>
                  <a:pt x="986942" y="477177"/>
                </a:lnTo>
                <a:lnTo>
                  <a:pt x="1013955" y="442366"/>
                </a:lnTo>
                <a:lnTo>
                  <a:pt x="1032700" y="403136"/>
                </a:lnTo>
                <a:lnTo>
                  <a:pt x="1043305" y="360578"/>
                </a:lnTo>
                <a:lnTo>
                  <a:pt x="1045883" y="315760"/>
                </a:lnTo>
                <a:close/>
              </a:path>
            </a:pathLst>
          </a:custGeom>
          <a:solidFill>
            <a:srgbClr val="B1E6F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881786" y="1578863"/>
            <a:ext cx="9666605" cy="984885"/>
            <a:chOff x="881786" y="1578863"/>
            <a:chExt cx="9666605" cy="98488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1786" y="1578863"/>
              <a:ext cx="7631683" cy="49682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92921" y="1578863"/>
              <a:ext cx="1930780" cy="49682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1786" y="2066544"/>
              <a:ext cx="3302254" cy="49682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77640" y="2066544"/>
              <a:ext cx="6570217" cy="496824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018519" y="198120"/>
            <a:ext cx="1011935" cy="800100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691083" y="4905197"/>
            <a:ext cx="1577975" cy="880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404040"/>
                </a:solidFill>
                <a:latin typeface="Century Gothic"/>
                <a:cs typeface="Century Gothic"/>
              </a:rPr>
              <a:t>The</a:t>
            </a:r>
            <a:r>
              <a:rPr dirty="0" sz="1400" spc="-6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400" spc="-85">
                <a:solidFill>
                  <a:srgbClr val="404040"/>
                </a:solidFill>
                <a:latin typeface="Century Gothic"/>
                <a:cs typeface="Century Gothic"/>
              </a:rPr>
              <a:t>unquestionable </a:t>
            </a:r>
            <a:r>
              <a:rPr dirty="0" sz="1400" spc="-114">
                <a:solidFill>
                  <a:srgbClr val="404040"/>
                </a:solidFill>
                <a:latin typeface="Century Gothic"/>
                <a:cs typeface="Century Gothic"/>
              </a:rPr>
              <a:t>leader</a:t>
            </a:r>
            <a:r>
              <a:rPr dirty="0" sz="1400" spc="-3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404040"/>
                </a:solidFill>
                <a:latin typeface="Century Gothic"/>
                <a:cs typeface="Century Gothic"/>
              </a:rPr>
              <a:t>in</a:t>
            </a:r>
            <a:r>
              <a:rPr dirty="0" sz="1400" spc="-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400" spc="-100">
                <a:solidFill>
                  <a:srgbClr val="404040"/>
                </a:solidFill>
                <a:latin typeface="Century Gothic"/>
                <a:cs typeface="Century Gothic"/>
              </a:rPr>
              <a:t>creating</a:t>
            </a:r>
            <a:r>
              <a:rPr dirty="0" sz="1400" spc="-4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400" spc="-31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z="1400">
                <a:solidFill>
                  <a:srgbClr val="404040"/>
                </a:solidFill>
                <a:latin typeface="Century Gothic"/>
                <a:cs typeface="Century Gothic"/>
              </a:rPr>
              <a:t> sense</a:t>
            </a:r>
            <a:r>
              <a:rPr dirty="0" sz="1400" spc="-6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400" spc="-35">
                <a:solidFill>
                  <a:srgbClr val="404040"/>
                </a:solidFill>
                <a:latin typeface="Century Gothic"/>
                <a:cs typeface="Century Gothic"/>
              </a:rPr>
              <a:t>of</a:t>
            </a:r>
            <a:r>
              <a:rPr dirty="0" sz="1400" spc="-5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404040"/>
                </a:solidFill>
                <a:latin typeface="Century Gothic"/>
                <a:cs typeface="Century Gothic"/>
              </a:rPr>
              <a:t>urgency </a:t>
            </a:r>
            <a:r>
              <a:rPr dirty="0" sz="1400" spc="-180">
                <a:solidFill>
                  <a:srgbClr val="404040"/>
                </a:solidFill>
                <a:latin typeface="Century Gothic"/>
                <a:cs typeface="Century Gothic"/>
              </a:rPr>
              <a:t>and</a:t>
            </a:r>
            <a:r>
              <a:rPr dirty="0" sz="1400" spc="1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400" spc="-65">
                <a:solidFill>
                  <a:srgbClr val="404040"/>
                </a:solidFill>
                <a:latin typeface="Century Gothic"/>
                <a:cs typeface="Century Gothic"/>
              </a:rPr>
              <a:t>driving</a:t>
            </a:r>
            <a:r>
              <a:rPr dirty="0" sz="1400" spc="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404040"/>
                </a:solidFill>
                <a:latin typeface="Century Gothic"/>
                <a:cs typeface="Century Gothic"/>
              </a:rPr>
              <a:t>traffic</a:t>
            </a:r>
            <a:endParaRPr sz="1400">
              <a:latin typeface="Century Gothic"/>
              <a:cs typeface="Century Gothic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4580" y="4415282"/>
            <a:ext cx="1869058" cy="371856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6254622" y="4925059"/>
            <a:ext cx="1499870" cy="153543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80"/>
              </a:spcBef>
            </a:pPr>
            <a:r>
              <a:rPr dirty="0" sz="1400" spc="-70">
                <a:latin typeface="Century Gothic"/>
                <a:cs typeface="Century Gothic"/>
              </a:rPr>
              <a:t>Mobile</a:t>
            </a:r>
            <a:r>
              <a:rPr dirty="0" sz="1400" spc="20">
                <a:latin typeface="Century Gothic"/>
                <a:cs typeface="Century Gothic"/>
              </a:rPr>
              <a:t> </a:t>
            </a:r>
            <a:r>
              <a:rPr dirty="0" sz="1400" spc="-110">
                <a:latin typeface="Century Gothic"/>
                <a:cs typeface="Century Gothic"/>
              </a:rPr>
              <a:t>geofencing </a:t>
            </a:r>
            <a:r>
              <a:rPr dirty="0" sz="1400" spc="-105">
                <a:latin typeface="Century Gothic"/>
                <a:cs typeface="Century Gothic"/>
              </a:rPr>
              <a:t>technology</a:t>
            </a:r>
            <a:r>
              <a:rPr dirty="0" sz="1400" spc="-5">
                <a:latin typeface="Century Gothic"/>
                <a:cs typeface="Century Gothic"/>
              </a:rPr>
              <a:t> </a:t>
            </a:r>
            <a:r>
              <a:rPr dirty="0" sz="1400" spc="-25">
                <a:latin typeface="Century Gothic"/>
                <a:cs typeface="Century Gothic"/>
              </a:rPr>
              <a:t>can </a:t>
            </a:r>
            <a:r>
              <a:rPr dirty="0" sz="1400" spc="-65">
                <a:latin typeface="Century Gothic"/>
                <a:cs typeface="Century Gothic"/>
              </a:rPr>
              <a:t>amplify</a:t>
            </a:r>
            <a:r>
              <a:rPr dirty="0" sz="1400" spc="-30">
                <a:latin typeface="Century Gothic"/>
                <a:cs typeface="Century Gothic"/>
              </a:rPr>
              <a:t> </a:t>
            </a:r>
            <a:r>
              <a:rPr dirty="0" sz="1400" spc="-20">
                <a:latin typeface="Century Gothic"/>
                <a:cs typeface="Century Gothic"/>
              </a:rPr>
              <a:t>your </a:t>
            </a:r>
            <a:r>
              <a:rPr dirty="0" sz="1400" spc="-75">
                <a:latin typeface="Century Gothic"/>
                <a:cs typeface="Century Gothic"/>
              </a:rPr>
              <a:t>message</a:t>
            </a:r>
            <a:r>
              <a:rPr dirty="0" sz="1400" spc="-20">
                <a:latin typeface="Century Gothic"/>
                <a:cs typeface="Century Gothic"/>
              </a:rPr>
              <a:t> </a:t>
            </a:r>
            <a:r>
              <a:rPr dirty="0" sz="1400" spc="-75">
                <a:latin typeface="Century Gothic"/>
                <a:cs typeface="Century Gothic"/>
              </a:rPr>
              <a:t>to</a:t>
            </a:r>
            <a:r>
              <a:rPr dirty="0" sz="1400" spc="25">
                <a:latin typeface="Century Gothic"/>
                <a:cs typeface="Century Gothic"/>
              </a:rPr>
              <a:t> </a:t>
            </a:r>
            <a:r>
              <a:rPr dirty="0" sz="1400" spc="-25">
                <a:latin typeface="Century Gothic"/>
                <a:cs typeface="Century Gothic"/>
              </a:rPr>
              <a:t>the </a:t>
            </a:r>
            <a:r>
              <a:rPr dirty="0" sz="1400" spc="-80">
                <a:latin typeface="Century Gothic"/>
                <a:cs typeface="Century Gothic"/>
              </a:rPr>
              <a:t>same</a:t>
            </a:r>
            <a:r>
              <a:rPr dirty="0" sz="1400">
                <a:latin typeface="Century Gothic"/>
                <a:cs typeface="Century Gothic"/>
              </a:rPr>
              <a:t> </a:t>
            </a:r>
            <a:r>
              <a:rPr dirty="0" sz="1400" spc="-60">
                <a:latin typeface="Century Gothic"/>
                <a:cs typeface="Century Gothic"/>
              </a:rPr>
              <a:t>homes</a:t>
            </a:r>
            <a:r>
              <a:rPr dirty="0" sz="1400" spc="-5">
                <a:latin typeface="Century Gothic"/>
                <a:cs typeface="Century Gothic"/>
              </a:rPr>
              <a:t> </a:t>
            </a:r>
            <a:r>
              <a:rPr dirty="0" sz="1400" spc="-20">
                <a:latin typeface="Century Gothic"/>
                <a:cs typeface="Century Gothic"/>
              </a:rPr>
              <a:t>that </a:t>
            </a:r>
            <a:r>
              <a:rPr dirty="0" sz="1400" spc="-95">
                <a:latin typeface="Century Gothic"/>
                <a:cs typeface="Century Gothic"/>
              </a:rPr>
              <a:t>receive</a:t>
            </a:r>
            <a:r>
              <a:rPr dirty="0" sz="1400" spc="15">
                <a:latin typeface="Century Gothic"/>
                <a:cs typeface="Century Gothic"/>
              </a:rPr>
              <a:t> </a:t>
            </a:r>
            <a:r>
              <a:rPr dirty="0" sz="1400" spc="-20">
                <a:latin typeface="Century Gothic"/>
                <a:cs typeface="Century Gothic"/>
              </a:rPr>
              <a:t>your </a:t>
            </a:r>
            <a:r>
              <a:rPr dirty="0" sz="1400" spc="-10">
                <a:latin typeface="Century Gothic"/>
                <a:cs typeface="Century Gothic"/>
              </a:rPr>
              <a:t>mailers.</a:t>
            </a:r>
            <a:endParaRPr sz="1400">
              <a:latin typeface="Century Gothic"/>
              <a:cs typeface="Century Gothic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60947" y="4378705"/>
            <a:ext cx="2255393" cy="371856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9450069" y="4905197"/>
            <a:ext cx="1835150" cy="17341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solidFill>
                  <a:srgbClr val="404040"/>
                </a:solidFill>
                <a:latin typeface="Century Gothic"/>
                <a:cs typeface="Century Gothic"/>
              </a:rPr>
              <a:t>Proximity</a:t>
            </a:r>
            <a:r>
              <a:rPr dirty="0" sz="1400" spc="-3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400" spc="90">
                <a:solidFill>
                  <a:srgbClr val="404040"/>
                </a:solidFill>
                <a:latin typeface="Century Gothic"/>
                <a:cs typeface="Century Gothic"/>
              </a:rPr>
              <a:t>is</a:t>
            </a:r>
            <a:r>
              <a:rPr dirty="0" sz="1400" spc="-2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400" spc="-75">
                <a:solidFill>
                  <a:srgbClr val="404040"/>
                </a:solidFill>
                <a:latin typeface="Century Gothic"/>
                <a:cs typeface="Century Gothic"/>
              </a:rPr>
              <a:t>often</a:t>
            </a:r>
            <a:r>
              <a:rPr dirty="0" sz="1400" spc="-3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400" spc="-25">
                <a:solidFill>
                  <a:srgbClr val="404040"/>
                </a:solidFill>
                <a:latin typeface="Century Gothic"/>
                <a:cs typeface="Century Gothic"/>
              </a:rPr>
              <a:t>the </a:t>
            </a:r>
            <a:r>
              <a:rPr dirty="0" sz="1400" spc="-80">
                <a:solidFill>
                  <a:srgbClr val="404040"/>
                </a:solidFill>
                <a:latin typeface="Century Gothic"/>
                <a:cs typeface="Century Gothic"/>
              </a:rPr>
              <a:t>difference</a:t>
            </a:r>
            <a:r>
              <a:rPr dirty="0" sz="1400" spc="-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404040"/>
                </a:solidFill>
                <a:latin typeface="Century Gothic"/>
                <a:cs typeface="Century Gothic"/>
              </a:rPr>
              <a:t>between </a:t>
            </a:r>
            <a:r>
              <a:rPr dirty="0" sz="1400" spc="-80">
                <a:solidFill>
                  <a:srgbClr val="404040"/>
                </a:solidFill>
                <a:latin typeface="Century Gothic"/>
                <a:cs typeface="Century Gothic"/>
              </a:rPr>
              <a:t>consideration</a:t>
            </a:r>
            <a:r>
              <a:rPr dirty="0" sz="1400" spc="-1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400" spc="-25">
                <a:solidFill>
                  <a:srgbClr val="404040"/>
                </a:solidFill>
                <a:latin typeface="Century Gothic"/>
                <a:cs typeface="Century Gothic"/>
              </a:rPr>
              <a:t>and </a:t>
            </a:r>
            <a:r>
              <a:rPr dirty="0" sz="1400">
                <a:solidFill>
                  <a:srgbClr val="404040"/>
                </a:solidFill>
                <a:latin typeface="Century Gothic"/>
                <a:cs typeface="Century Gothic"/>
              </a:rPr>
              <a:t>dismissal.</a:t>
            </a:r>
            <a:r>
              <a:rPr dirty="0" sz="1400" spc="-2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404040"/>
                </a:solidFill>
                <a:latin typeface="Century Gothic"/>
                <a:cs typeface="Century Gothic"/>
              </a:rPr>
              <a:t>So,</a:t>
            </a:r>
            <a:r>
              <a:rPr dirty="0" sz="1400" spc="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400" spc="-100">
                <a:solidFill>
                  <a:srgbClr val="404040"/>
                </a:solidFill>
                <a:latin typeface="Century Gothic"/>
                <a:cs typeface="Century Gothic"/>
              </a:rPr>
              <a:t>leverage </a:t>
            </a:r>
            <a:r>
              <a:rPr dirty="0" sz="1400" spc="-85">
                <a:solidFill>
                  <a:srgbClr val="404040"/>
                </a:solidFill>
                <a:latin typeface="Century Gothic"/>
                <a:cs typeface="Century Gothic"/>
              </a:rPr>
              <a:t>mobile</a:t>
            </a:r>
            <a:r>
              <a:rPr dirty="0" sz="1400" spc="2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400" spc="-140">
                <a:solidFill>
                  <a:srgbClr val="404040"/>
                </a:solidFill>
                <a:latin typeface="Century Gothic"/>
                <a:cs typeface="Century Gothic"/>
              </a:rPr>
              <a:t>geo-</a:t>
            </a:r>
            <a:r>
              <a:rPr dirty="0" sz="1400" spc="-10">
                <a:solidFill>
                  <a:srgbClr val="404040"/>
                </a:solidFill>
                <a:latin typeface="Century Gothic"/>
                <a:cs typeface="Century Gothic"/>
              </a:rPr>
              <a:t>fencing </a:t>
            </a:r>
            <a:r>
              <a:rPr dirty="0" sz="1400" spc="-105">
                <a:solidFill>
                  <a:srgbClr val="404040"/>
                </a:solidFill>
                <a:latin typeface="Century Gothic"/>
                <a:cs typeface="Century Gothic"/>
              </a:rPr>
              <a:t>technology</a:t>
            </a:r>
            <a:r>
              <a:rPr dirty="0" sz="1400" spc="-2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400" spc="-80">
                <a:solidFill>
                  <a:srgbClr val="404040"/>
                </a:solidFill>
                <a:latin typeface="Century Gothic"/>
                <a:cs typeface="Century Gothic"/>
              </a:rPr>
              <a:t>to</a:t>
            </a:r>
            <a:r>
              <a:rPr dirty="0" sz="140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400" spc="-20">
                <a:solidFill>
                  <a:srgbClr val="404040"/>
                </a:solidFill>
                <a:latin typeface="Century Gothic"/>
                <a:cs typeface="Century Gothic"/>
              </a:rPr>
              <a:t>reach </a:t>
            </a:r>
            <a:r>
              <a:rPr dirty="0" sz="1400" spc="-40">
                <a:solidFill>
                  <a:srgbClr val="404040"/>
                </a:solidFill>
                <a:latin typeface="Century Gothic"/>
                <a:cs typeface="Century Gothic"/>
              </a:rPr>
              <a:t>those</a:t>
            </a:r>
            <a:r>
              <a:rPr dirty="0" sz="1400" spc="-6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404040"/>
                </a:solidFill>
                <a:latin typeface="Century Gothic"/>
                <a:cs typeface="Century Gothic"/>
              </a:rPr>
              <a:t>in</a:t>
            </a:r>
            <a:r>
              <a:rPr dirty="0" sz="1400" spc="-3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400" spc="-85">
                <a:solidFill>
                  <a:srgbClr val="404040"/>
                </a:solidFill>
                <a:latin typeface="Century Gothic"/>
                <a:cs typeface="Century Gothic"/>
              </a:rPr>
              <a:t>the</a:t>
            </a:r>
            <a:r>
              <a:rPr dirty="0" sz="1400" spc="-2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404040"/>
                </a:solidFill>
                <a:latin typeface="Century Gothic"/>
                <a:cs typeface="Century Gothic"/>
              </a:rPr>
              <a:t>moment </a:t>
            </a:r>
            <a:r>
              <a:rPr dirty="0" sz="1400" spc="-35">
                <a:solidFill>
                  <a:srgbClr val="404040"/>
                </a:solidFill>
                <a:latin typeface="Century Gothic"/>
                <a:cs typeface="Century Gothic"/>
              </a:rPr>
              <a:t>of</a:t>
            </a:r>
            <a:r>
              <a:rPr dirty="0" sz="1400" spc="-6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404040"/>
                </a:solidFill>
                <a:latin typeface="Century Gothic"/>
                <a:cs typeface="Century Gothic"/>
              </a:rPr>
              <a:t>consideration</a:t>
            </a:r>
            <a:endParaRPr sz="1400">
              <a:latin typeface="Century Gothic"/>
              <a:cs typeface="Century Gothic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9431401" y="4426584"/>
            <a:ext cx="1838325" cy="372110"/>
            <a:chOff x="9431401" y="4426584"/>
            <a:chExt cx="1838325" cy="372110"/>
          </a:xfrm>
        </p:grpSpPr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31401" y="4426584"/>
              <a:ext cx="746150" cy="371856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91090" y="4426584"/>
              <a:ext cx="252983" cy="371856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117582" y="4426584"/>
              <a:ext cx="1152144" cy="371856"/>
            </a:xfrm>
            <a:prstGeom prst="rect">
              <a:avLst/>
            </a:prstGeom>
          </p:spPr>
        </p:pic>
      </p:grpSp>
      <p:grpSp>
        <p:nvGrpSpPr>
          <p:cNvPr id="18" name="object 18" descr=""/>
          <p:cNvGrpSpPr/>
          <p:nvPr/>
        </p:nvGrpSpPr>
        <p:grpSpPr>
          <a:xfrm>
            <a:off x="982980" y="3095370"/>
            <a:ext cx="1184910" cy="1141730"/>
            <a:chOff x="982980" y="3095370"/>
            <a:chExt cx="1184910" cy="1141730"/>
          </a:xfrm>
        </p:grpSpPr>
        <p:sp>
          <p:nvSpPr>
            <p:cNvPr id="19" name="object 19" descr=""/>
            <p:cNvSpPr/>
            <p:nvPr/>
          </p:nvSpPr>
          <p:spPr>
            <a:xfrm>
              <a:off x="1044295" y="3095370"/>
              <a:ext cx="1123315" cy="1141730"/>
            </a:xfrm>
            <a:custGeom>
              <a:avLst/>
              <a:gdLst/>
              <a:ahLst/>
              <a:cxnLst/>
              <a:rect l="l" t="t" r="r" b="b"/>
              <a:pathLst>
                <a:path w="1123314" h="1141729">
                  <a:moveTo>
                    <a:pt x="1123124" y="282956"/>
                  </a:moveTo>
                  <a:lnTo>
                    <a:pt x="1118006" y="240017"/>
                  </a:lnTo>
                  <a:lnTo>
                    <a:pt x="1106360" y="197827"/>
                  </a:lnTo>
                  <a:lnTo>
                    <a:pt x="1088199" y="157200"/>
                  </a:lnTo>
                  <a:lnTo>
                    <a:pt x="1063574" y="118973"/>
                  </a:lnTo>
                  <a:lnTo>
                    <a:pt x="1032535" y="83947"/>
                  </a:lnTo>
                  <a:lnTo>
                    <a:pt x="996480" y="54076"/>
                  </a:lnTo>
                  <a:lnTo>
                    <a:pt x="957440" y="30734"/>
                  </a:lnTo>
                  <a:lnTo>
                    <a:pt x="916254" y="13931"/>
                  </a:lnTo>
                  <a:lnTo>
                    <a:pt x="873709" y="3695"/>
                  </a:lnTo>
                  <a:lnTo>
                    <a:pt x="830630" y="0"/>
                  </a:lnTo>
                  <a:lnTo>
                    <a:pt x="787831" y="2895"/>
                  </a:lnTo>
                  <a:lnTo>
                    <a:pt x="746137" y="12357"/>
                  </a:lnTo>
                  <a:lnTo>
                    <a:pt x="706348" y="28397"/>
                  </a:lnTo>
                  <a:lnTo>
                    <a:pt x="669290" y="51028"/>
                  </a:lnTo>
                  <a:lnTo>
                    <a:pt x="635787" y="80264"/>
                  </a:lnTo>
                  <a:lnTo>
                    <a:pt x="445795" y="276606"/>
                  </a:lnTo>
                  <a:lnTo>
                    <a:pt x="263677" y="464947"/>
                  </a:lnTo>
                  <a:lnTo>
                    <a:pt x="73736" y="661289"/>
                  </a:lnTo>
                  <a:lnTo>
                    <a:pt x="45631" y="695769"/>
                  </a:lnTo>
                  <a:lnTo>
                    <a:pt x="24244" y="733577"/>
                  </a:lnTo>
                  <a:lnTo>
                    <a:pt x="9525" y="773887"/>
                  </a:lnTo>
                  <a:lnTo>
                    <a:pt x="1460" y="815898"/>
                  </a:lnTo>
                  <a:lnTo>
                    <a:pt x="0" y="858786"/>
                  </a:lnTo>
                  <a:lnTo>
                    <a:pt x="5118" y="901725"/>
                  </a:lnTo>
                  <a:lnTo>
                    <a:pt x="16776" y="943914"/>
                  </a:lnTo>
                  <a:lnTo>
                    <a:pt x="34937" y="984542"/>
                  </a:lnTo>
                  <a:lnTo>
                    <a:pt x="59563" y="1022769"/>
                  </a:lnTo>
                  <a:lnTo>
                    <a:pt x="90639" y="1057783"/>
                  </a:lnTo>
                  <a:lnTo>
                    <a:pt x="126669" y="1087666"/>
                  </a:lnTo>
                  <a:lnTo>
                    <a:pt x="165696" y="1111008"/>
                  </a:lnTo>
                  <a:lnTo>
                    <a:pt x="206895" y="1127810"/>
                  </a:lnTo>
                  <a:lnTo>
                    <a:pt x="249440" y="1138047"/>
                  </a:lnTo>
                  <a:lnTo>
                    <a:pt x="292531" y="1141730"/>
                  </a:lnTo>
                  <a:lnTo>
                    <a:pt x="335343" y="1138847"/>
                  </a:lnTo>
                  <a:lnTo>
                    <a:pt x="377063" y="1129385"/>
                  </a:lnTo>
                  <a:lnTo>
                    <a:pt x="416864" y="1113345"/>
                  </a:lnTo>
                  <a:lnTo>
                    <a:pt x="453923" y="1090701"/>
                  </a:lnTo>
                  <a:lnTo>
                    <a:pt x="487451" y="1061466"/>
                  </a:lnTo>
                  <a:lnTo>
                    <a:pt x="677316" y="864997"/>
                  </a:lnTo>
                  <a:lnTo>
                    <a:pt x="859434" y="676783"/>
                  </a:lnTo>
                  <a:lnTo>
                    <a:pt x="1049426" y="480441"/>
                  </a:lnTo>
                  <a:lnTo>
                    <a:pt x="1077518" y="445973"/>
                  </a:lnTo>
                  <a:lnTo>
                    <a:pt x="1098905" y="408165"/>
                  </a:lnTo>
                  <a:lnTo>
                    <a:pt x="1113612" y="367855"/>
                  </a:lnTo>
                  <a:lnTo>
                    <a:pt x="1121676" y="325843"/>
                  </a:lnTo>
                  <a:lnTo>
                    <a:pt x="1123124" y="282956"/>
                  </a:lnTo>
                  <a:close/>
                </a:path>
              </a:pathLst>
            </a:custGeom>
            <a:solidFill>
              <a:srgbClr val="B1E6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82980" y="3316223"/>
              <a:ext cx="1117092" cy="763524"/>
            </a:xfrm>
            <a:prstGeom prst="rect">
              <a:avLst/>
            </a:prstGeom>
          </p:spPr>
        </p:pic>
      </p:grpSp>
      <p:pic>
        <p:nvPicPr>
          <p:cNvPr id="21" name="object 21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512052" y="3125723"/>
            <a:ext cx="1118616" cy="1118615"/>
          </a:xfrm>
          <a:prstGeom prst="rect">
            <a:avLst/>
          </a:prstGeom>
        </p:spPr>
      </p:pic>
      <p:grpSp>
        <p:nvGrpSpPr>
          <p:cNvPr id="22" name="object 22" descr=""/>
          <p:cNvGrpSpPr/>
          <p:nvPr/>
        </p:nvGrpSpPr>
        <p:grpSpPr>
          <a:xfrm>
            <a:off x="9898186" y="3136438"/>
            <a:ext cx="1046480" cy="1059815"/>
            <a:chOff x="9898186" y="3136438"/>
            <a:chExt cx="1046480" cy="1059815"/>
          </a:xfrm>
        </p:grpSpPr>
        <p:sp>
          <p:nvSpPr>
            <p:cNvPr id="23" name="object 23" descr=""/>
            <p:cNvSpPr/>
            <p:nvPr/>
          </p:nvSpPr>
          <p:spPr>
            <a:xfrm>
              <a:off x="9898176" y="3136442"/>
              <a:ext cx="1046480" cy="1059815"/>
            </a:xfrm>
            <a:custGeom>
              <a:avLst/>
              <a:gdLst/>
              <a:ahLst/>
              <a:cxnLst/>
              <a:rect l="l" t="t" r="r" b="b"/>
              <a:pathLst>
                <a:path w="1046479" h="1059814">
                  <a:moveTo>
                    <a:pt x="1045870" y="315772"/>
                  </a:moveTo>
                  <a:lnTo>
                    <a:pt x="1040561" y="269798"/>
                  </a:lnTo>
                  <a:lnTo>
                    <a:pt x="1027493" y="223710"/>
                  </a:lnTo>
                  <a:lnTo>
                    <a:pt x="1006779" y="178587"/>
                  </a:lnTo>
                  <a:lnTo>
                    <a:pt x="978547" y="135521"/>
                  </a:lnTo>
                  <a:lnTo>
                    <a:pt x="942924" y="95580"/>
                  </a:lnTo>
                  <a:lnTo>
                    <a:pt x="901827" y="61290"/>
                  </a:lnTo>
                  <a:lnTo>
                    <a:pt x="857859" y="34493"/>
                  </a:lnTo>
                  <a:lnTo>
                    <a:pt x="812101" y="15290"/>
                  </a:lnTo>
                  <a:lnTo>
                    <a:pt x="765606" y="3771"/>
                  </a:lnTo>
                  <a:lnTo>
                    <a:pt x="719480" y="0"/>
                  </a:lnTo>
                  <a:lnTo>
                    <a:pt x="674789" y="4089"/>
                  </a:lnTo>
                  <a:lnTo>
                    <a:pt x="632612" y="16116"/>
                  </a:lnTo>
                  <a:lnTo>
                    <a:pt x="594042" y="36169"/>
                  </a:lnTo>
                  <a:lnTo>
                    <a:pt x="560146" y="64338"/>
                  </a:lnTo>
                  <a:lnTo>
                    <a:pt x="390728" y="239344"/>
                  </a:lnTo>
                  <a:lnTo>
                    <a:pt x="228295" y="407377"/>
                  </a:lnTo>
                  <a:lnTo>
                    <a:pt x="59004" y="582371"/>
                  </a:lnTo>
                  <a:lnTo>
                    <a:pt x="31978" y="617194"/>
                  </a:lnTo>
                  <a:lnTo>
                    <a:pt x="13220" y="656424"/>
                  </a:lnTo>
                  <a:lnTo>
                    <a:pt x="2603" y="698982"/>
                  </a:lnTo>
                  <a:lnTo>
                    <a:pt x="0" y="743800"/>
                  </a:lnTo>
                  <a:lnTo>
                    <a:pt x="5295" y="789800"/>
                  </a:lnTo>
                  <a:lnTo>
                    <a:pt x="18364" y="835888"/>
                  </a:lnTo>
                  <a:lnTo>
                    <a:pt x="39077" y="881011"/>
                  </a:lnTo>
                  <a:lnTo>
                    <a:pt x="67310" y="924077"/>
                  </a:lnTo>
                  <a:lnTo>
                    <a:pt x="102946" y="964006"/>
                  </a:lnTo>
                  <a:lnTo>
                    <a:pt x="144030" y="998270"/>
                  </a:lnTo>
                  <a:lnTo>
                    <a:pt x="188010" y="1025055"/>
                  </a:lnTo>
                  <a:lnTo>
                    <a:pt x="233781" y="1044244"/>
                  </a:lnTo>
                  <a:lnTo>
                    <a:pt x="280289" y="1055776"/>
                  </a:lnTo>
                  <a:lnTo>
                    <a:pt x="326428" y="1059561"/>
                  </a:lnTo>
                  <a:lnTo>
                    <a:pt x="371132" y="1055484"/>
                  </a:lnTo>
                  <a:lnTo>
                    <a:pt x="413296" y="1043470"/>
                  </a:lnTo>
                  <a:lnTo>
                    <a:pt x="451853" y="1023416"/>
                  </a:lnTo>
                  <a:lnTo>
                    <a:pt x="485724" y="995248"/>
                  </a:lnTo>
                  <a:lnTo>
                    <a:pt x="655142" y="820115"/>
                  </a:lnTo>
                  <a:lnTo>
                    <a:pt x="817575" y="652221"/>
                  </a:lnTo>
                  <a:lnTo>
                    <a:pt x="986993" y="477088"/>
                  </a:lnTo>
                  <a:lnTo>
                    <a:pt x="1013968" y="442315"/>
                  </a:lnTo>
                  <a:lnTo>
                    <a:pt x="1032700" y="403110"/>
                  </a:lnTo>
                  <a:lnTo>
                    <a:pt x="1043292" y="360578"/>
                  </a:lnTo>
                  <a:lnTo>
                    <a:pt x="1045870" y="315772"/>
                  </a:lnTo>
                  <a:close/>
                </a:path>
              </a:pathLst>
            </a:custGeom>
            <a:solidFill>
              <a:srgbClr val="B1E6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0160523" y="3230848"/>
              <a:ext cx="440690" cy="546735"/>
            </a:xfrm>
            <a:custGeom>
              <a:avLst/>
              <a:gdLst/>
              <a:ahLst/>
              <a:cxnLst/>
              <a:rect l="l" t="t" r="r" b="b"/>
              <a:pathLst>
                <a:path w="440690" h="546735">
                  <a:moveTo>
                    <a:pt x="222329" y="0"/>
                  </a:moveTo>
                  <a:lnTo>
                    <a:pt x="180252" y="5593"/>
                  </a:lnTo>
                  <a:lnTo>
                    <a:pt x="139342" y="19200"/>
                  </a:lnTo>
                  <a:lnTo>
                    <a:pt x="100849" y="40772"/>
                  </a:lnTo>
                  <a:lnTo>
                    <a:pt x="66024" y="70262"/>
                  </a:lnTo>
                  <a:lnTo>
                    <a:pt x="37493" y="105844"/>
                  </a:lnTo>
                  <a:lnTo>
                    <a:pt x="16968" y="144887"/>
                  </a:lnTo>
                  <a:lnTo>
                    <a:pt x="4465" y="186138"/>
                  </a:lnTo>
                  <a:lnTo>
                    <a:pt x="0" y="228346"/>
                  </a:lnTo>
                  <a:lnTo>
                    <a:pt x="3589" y="270255"/>
                  </a:lnTo>
                  <a:lnTo>
                    <a:pt x="15249" y="310614"/>
                  </a:lnTo>
                  <a:lnTo>
                    <a:pt x="34997" y="348169"/>
                  </a:lnTo>
                  <a:lnTo>
                    <a:pt x="62849" y="381666"/>
                  </a:lnTo>
                  <a:lnTo>
                    <a:pt x="102685" y="421481"/>
                  </a:lnTo>
                  <a:lnTo>
                    <a:pt x="141605" y="462248"/>
                  </a:lnTo>
                  <a:lnTo>
                    <a:pt x="179595" y="503967"/>
                  </a:lnTo>
                  <a:lnTo>
                    <a:pt x="216646" y="546639"/>
                  </a:lnTo>
                  <a:lnTo>
                    <a:pt x="246909" y="510199"/>
                  </a:lnTo>
                  <a:lnTo>
                    <a:pt x="277795" y="474333"/>
                  </a:lnTo>
                  <a:lnTo>
                    <a:pt x="309283" y="439033"/>
                  </a:lnTo>
                  <a:lnTo>
                    <a:pt x="341358" y="404294"/>
                  </a:lnTo>
                  <a:lnTo>
                    <a:pt x="373999" y="370109"/>
                  </a:lnTo>
                  <a:lnTo>
                    <a:pt x="402566" y="334528"/>
                  </a:lnTo>
                  <a:lnTo>
                    <a:pt x="423110" y="295485"/>
                  </a:lnTo>
                  <a:lnTo>
                    <a:pt x="435620" y="254233"/>
                  </a:lnTo>
                  <a:lnTo>
                    <a:pt x="440086" y="212026"/>
                  </a:lnTo>
                  <a:lnTo>
                    <a:pt x="436498" y="170116"/>
                  </a:lnTo>
                  <a:lnTo>
                    <a:pt x="424844" y="129758"/>
                  </a:lnTo>
                  <a:lnTo>
                    <a:pt x="405115" y="92203"/>
                  </a:lnTo>
                  <a:lnTo>
                    <a:pt x="377301" y="58705"/>
                  </a:lnTo>
                  <a:lnTo>
                    <a:pt x="343058" y="31771"/>
                  </a:lnTo>
                  <a:lnTo>
                    <a:pt x="304982" y="13041"/>
                  </a:lnTo>
                  <a:lnTo>
                    <a:pt x="264322" y="2466"/>
                  </a:lnTo>
                  <a:lnTo>
                    <a:pt x="2223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931907" y="3192780"/>
              <a:ext cx="836676" cy="845820"/>
            </a:xfrm>
            <a:prstGeom prst="rect">
              <a:avLst/>
            </a:prstGeom>
          </p:spPr>
        </p:pic>
      </p:grpSp>
      <p:pic>
        <p:nvPicPr>
          <p:cNvPr id="26" name="object 26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56869" y="570941"/>
            <a:ext cx="2922651" cy="558088"/>
          </a:xfrm>
          <a:prstGeom prst="rect">
            <a:avLst/>
          </a:prstGeom>
        </p:spPr>
      </p:pic>
      <p:sp>
        <p:nvSpPr>
          <p:cNvPr id="27" name="object 27" descr=""/>
          <p:cNvSpPr txBox="1"/>
          <p:nvPr/>
        </p:nvSpPr>
        <p:spPr>
          <a:xfrm>
            <a:off x="3542791" y="4934203"/>
            <a:ext cx="1582420" cy="1520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404040"/>
                </a:solidFill>
                <a:latin typeface="Century Gothic"/>
                <a:cs typeface="Century Gothic"/>
              </a:rPr>
              <a:t>The</a:t>
            </a:r>
            <a:r>
              <a:rPr dirty="0" sz="1400" spc="-7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404040"/>
                </a:solidFill>
                <a:latin typeface="Century Gothic"/>
                <a:cs typeface="Century Gothic"/>
              </a:rPr>
              <a:t>most</a:t>
            </a:r>
            <a:r>
              <a:rPr dirty="0" sz="1400" spc="-7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400" spc="-20">
                <a:solidFill>
                  <a:srgbClr val="404040"/>
                </a:solidFill>
                <a:latin typeface="Century Gothic"/>
                <a:cs typeface="Century Gothic"/>
              </a:rPr>
              <a:t>cost- </a:t>
            </a:r>
            <a:r>
              <a:rPr dirty="0" sz="1400" spc="-55">
                <a:solidFill>
                  <a:srgbClr val="404040"/>
                </a:solidFill>
                <a:latin typeface="Century Gothic"/>
                <a:cs typeface="Century Gothic"/>
              </a:rPr>
              <a:t>efficient</a:t>
            </a:r>
            <a:r>
              <a:rPr dirty="0" sz="1400" spc="-10">
                <a:solidFill>
                  <a:srgbClr val="404040"/>
                </a:solidFill>
                <a:latin typeface="Century Gothic"/>
                <a:cs typeface="Century Gothic"/>
              </a:rPr>
              <a:t> channel </a:t>
            </a:r>
            <a:r>
              <a:rPr dirty="0" sz="1400" spc="-120">
                <a:solidFill>
                  <a:srgbClr val="404040"/>
                </a:solidFill>
                <a:latin typeface="Century Gothic"/>
                <a:cs typeface="Century Gothic"/>
              </a:rPr>
              <a:t>available</a:t>
            </a:r>
            <a:r>
              <a:rPr dirty="0" sz="1400" spc="-4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400" spc="-80">
                <a:solidFill>
                  <a:srgbClr val="404040"/>
                </a:solidFill>
                <a:latin typeface="Century Gothic"/>
                <a:cs typeface="Century Gothic"/>
              </a:rPr>
              <a:t>to</a:t>
            </a:r>
            <a:r>
              <a:rPr dirty="0" sz="1400" spc="-1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400" spc="-95">
                <a:solidFill>
                  <a:srgbClr val="404040"/>
                </a:solidFill>
                <a:latin typeface="Century Gothic"/>
                <a:cs typeface="Century Gothic"/>
              </a:rPr>
              <a:t>engage </a:t>
            </a:r>
            <a:r>
              <a:rPr dirty="0" sz="1400" spc="-20">
                <a:solidFill>
                  <a:srgbClr val="404040"/>
                </a:solidFill>
                <a:latin typeface="Century Gothic"/>
                <a:cs typeface="Century Gothic"/>
              </a:rPr>
              <a:t>existing</a:t>
            </a:r>
            <a:r>
              <a:rPr dirty="0" sz="1400" spc="-5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404040"/>
                </a:solidFill>
                <a:latin typeface="Century Gothic"/>
                <a:cs typeface="Century Gothic"/>
              </a:rPr>
              <a:t>customers </a:t>
            </a:r>
            <a:r>
              <a:rPr dirty="0" sz="1400" spc="-170">
                <a:solidFill>
                  <a:srgbClr val="404040"/>
                </a:solidFill>
                <a:latin typeface="Century Gothic"/>
                <a:cs typeface="Century Gothic"/>
              </a:rPr>
              <a:t>(and</a:t>
            </a:r>
            <a:r>
              <a:rPr dirty="0" sz="140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400" spc="-85">
                <a:solidFill>
                  <a:srgbClr val="404040"/>
                </a:solidFill>
                <a:latin typeface="Century Gothic"/>
                <a:cs typeface="Century Gothic"/>
              </a:rPr>
              <a:t>prospective)</a:t>
            </a:r>
            <a:r>
              <a:rPr dirty="0" sz="140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400" spc="-55">
                <a:solidFill>
                  <a:srgbClr val="404040"/>
                </a:solidFill>
                <a:latin typeface="Century Gothic"/>
                <a:cs typeface="Century Gothic"/>
              </a:rPr>
              <a:t>to </a:t>
            </a:r>
            <a:r>
              <a:rPr dirty="0" sz="1400" spc="-130">
                <a:solidFill>
                  <a:srgbClr val="404040"/>
                </a:solidFill>
                <a:latin typeface="Century Gothic"/>
                <a:cs typeface="Century Gothic"/>
              </a:rPr>
              <a:t>educate,</a:t>
            </a:r>
            <a:r>
              <a:rPr dirty="0" sz="1400" spc="-2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404040"/>
                </a:solidFill>
                <a:latin typeface="Century Gothic"/>
                <a:cs typeface="Century Gothic"/>
              </a:rPr>
              <a:t>motivate </a:t>
            </a:r>
            <a:r>
              <a:rPr dirty="0" sz="1400" spc="-180">
                <a:solidFill>
                  <a:srgbClr val="404040"/>
                </a:solidFill>
                <a:latin typeface="Century Gothic"/>
                <a:cs typeface="Century Gothic"/>
              </a:rPr>
              <a:t>and</a:t>
            </a:r>
            <a:r>
              <a:rPr dirty="0" sz="140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404040"/>
                </a:solidFill>
                <a:latin typeface="Century Gothic"/>
                <a:cs typeface="Century Gothic"/>
              </a:rPr>
              <a:t>convert</a:t>
            </a:r>
            <a:endParaRPr sz="1400">
              <a:latin typeface="Century Gothic"/>
              <a:cs typeface="Century Gothic"/>
            </a:endParaRPr>
          </a:p>
        </p:txBody>
      </p:sp>
      <p:pic>
        <p:nvPicPr>
          <p:cNvPr id="28" name="object 28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621278" y="4417136"/>
            <a:ext cx="1141476" cy="372160"/>
          </a:xfrm>
          <a:prstGeom prst="rect">
            <a:avLst/>
          </a:prstGeom>
        </p:spPr>
      </p:pic>
      <p:grpSp>
        <p:nvGrpSpPr>
          <p:cNvPr id="29" name="object 29" descr=""/>
          <p:cNvGrpSpPr/>
          <p:nvPr/>
        </p:nvGrpSpPr>
        <p:grpSpPr>
          <a:xfrm>
            <a:off x="3742723" y="3322474"/>
            <a:ext cx="754380" cy="829310"/>
            <a:chOff x="3742723" y="3322474"/>
            <a:chExt cx="754380" cy="829310"/>
          </a:xfrm>
        </p:grpSpPr>
        <p:sp>
          <p:nvSpPr>
            <p:cNvPr id="30" name="object 30" descr=""/>
            <p:cNvSpPr/>
            <p:nvPr/>
          </p:nvSpPr>
          <p:spPr>
            <a:xfrm>
              <a:off x="3777995" y="3477767"/>
              <a:ext cx="675640" cy="657225"/>
            </a:xfrm>
            <a:custGeom>
              <a:avLst/>
              <a:gdLst/>
              <a:ahLst/>
              <a:cxnLst/>
              <a:rect l="l" t="t" r="r" b="b"/>
              <a:pathLst>
                <a:path w="675639" h="657225">
                  <a:moveTo>
                    <a:pt x="510539" y="0"/>
                  </a:moveTo>
                  <a:lnTo>
                    <a:pt x="164591" y="0"/>
                  </a:lnTo>
                  <a:lnTo>
                    <a:pt x="0" y="164592"/>
                  </a:lnTo>
                  <a:lnTo>
                    <a:pt x="0" y="656844"/>
                  </a:lnTo>
                  <a:lnTo>
                    <a:pt x="675131" y="656844"/>
                  </a:lnTo>
                  <a:lnTo>
                    <a:pt x="675131" y="164592"/>
                  </a:lnTo>
                  <a:lnTo>
                    <a:pt x="510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3742723" y="3322474"/>
              <a:ext cx="754380" cy="829310"/>
            </a:xfrm>
            <a:custGeom>
              <a:avLst/>
              <a:gdLst/>
              <a:ahLst/>
              <a:cxnLst/>
              <a:rect l="l" t="t" r="r" b="b"/>
              <a:pathLst>
                <a:path w="754379" h="829310">
                  <a:moveTo>
                    <a:pt x="621991" y="94212"/>
                  </a:moveTo>
                  <a:lnTo>
                    <a:pt x="131937" y="94212"/>
                  </a:lnTo>
                  <a:lnTo>
                    <a:pt x="131937" y="177118"/>
                  </a:lnTo>
                  <a:lnTo>
                    <a:pt x="0" y="302420"/>
                  </a:lnTo>
                  <a:lnTo>
                    <a:pt x="0" y="829067"/>
                  </a:lnTo>
                  <a:lnTo>
                    <a:pt x="753921" y="829067"/>
                  </a:lnTo>
                  <a:lnTo>
                    <a:pt x="753921" y="772539"/>
                  </a:lnTo>
                  <a:lnTo>
                    <a:pt x="86702" y="772539"/>
                  </a:lnTo>
                  <a:lnTo>
                    <a:pt x="111648" y="748986"/>
                  </a:lnTo>
                  <a:lnTo>
                    <a:pt x="56544" y="748986"/>
                  </a:lnTo>
                  <a:lnTo>
                    <a:pt x="56544" y="390980"/>
                  </a:lnTo>
                  <a:lnTo>
                    <a:pt x="188482" y="390980"/>
                  </a:lnTo>
                  <a:lnTo>
                    <a:pt x="188482" y="150739"/>
                  </a:lnTo>
                  <a:lnTo>
                    <a:pt x="621991" y="150739"/>
                  </a:lnTo>
                  <a:lnTo>
                    <a:pt x="621991" y="94212"/>
                  </a:lnTo>
                  <a:close/>
                </a:path>
                <a:path w="754379" h="829310">
                  <a:moveTo>
                    <a:pt x="532958" y="548079"/>
                  </a:moveTo>
                  <a:lnTo>
                    <a:pt x="377435" y="548079"/>
                  </a:lnTo>
                  <a:lnTo>
                    <a:pt x="425645" y="557088"/>
                  </a:lnTo>
                  <a:lnTo>
                    <a:pt x="468378" y="584115"/>
                  </a:lnTo>
                  <a:lnTo>
                    <a:pt x="481572" y="596362"/>
                  </a:lnTo>
                  <a:lnTo>
                    <a:pt x="667227" y="772539"/>
                  </a:lnTo>
                  <a:lnTo>
                    <a:pt x="753921" y="772539"/>
                  </a:lnTo>
                  <a:lnTo>
                    <a:pt x="753921" y="749928"/>
                  </a:lnTo>
                  <a:lnTo>
                    <a:pt x="697384" y="749928"/>
                  </a:lnTo>
                  <a:lnTo>
                    <a:pt x="508902" y="570925"/>
                  </a:lnTo>
                  <a:lnTo>
                    <a:pt x="532958" y="548079"/>
                  </a:lnTo>
                  <a:close/>
                </a:path>
                <a:path w="754379" h="829310">
                  <a:moveTo>
                    <a:pt x="753921" y="391922"/>
                  </a:moveTo>
                  <a:lnTo>
                    <a:pt x="697384" y="391922"/>
                  </a:lnTo>
                  <a:lnTo>
                    <a:pt x="697384" y="749928"/>
                  </a:lnTo>
                  <a:lnTo>
                    <a:pt x="753921" y="749928"/>
                  </a:lnTo>
                  <a:lnTo>
                    <a:pt x="753921" y="391922"/>
                  </a:lnTo>
                  <a:close/>
                </a:path>
                <a:path w="754379" h="829310">
                  <a:moveTo>
                    <a:pt x="188482" y="390980"/>
                  </a:moveTo>
                  <a:lnTo>
                    <a:pt x="56544" y="390980"/>
                  </a:lnTo>
                  <a:lnTo>
                    <a:pt x="245026" y="569983"/>
                  </a:lnTo>
                  <a:lnTo>
                    <a:pt x="56544" y="748986"/>
                  </a:lnTo>
                  <a:lnTo>
                    <a:pt x="111648" y="748986"/>
                  </a:lnTo>
                  <a:lnTo>
                    <a:pt x="273299" y="596362"/>
                  </a:lnTo>
                  <a:lnTo>
                    <a:pt x="286493" y="584115"/>
                  </a:lnTo>
                  <a:lnTo>
                    <a:pt x="329225" y="557088"/>
                  </a:lnTo>
                  <a:lnTo>
                    <a:pt x="377435" y="548079"/>
                  </a:lnTo>
                  <a:lnTo>
                    <a:pt x="532958" y="548079"/>
                  </a:lnTo>
                  <a:lnTo>
                    <a:pt x="535686" y="545488"/>
                  </a:lnTo>
                  <a:lnTo>
                    <a:pt x="273299" y="545488"/>
                  </a:lnTo>
                  <a:lnTo>
                    <a:pt x="188482" y="464465"/>
                  </a:lnTo>
                  <a:lnTo>
                    <a:pt x="188482" y="390980"/>
                  </a:lnTo>
                  <a:close/>
                </a:path>
                <a:path w="754379" h="829310">
                  <a:moveTo>
                    <a:pt x="398828" y="511572"/>
                  </a:moveTo>
                  <a:lnTo>
                    <a:pt x="355100" y="511572"/>
                  </a:lnTo>
                  <a:lnTo>
                    <a:pt x="312503" y="522877"/>
                  </a:lnTo>
                  <a:lnTo>
                    <a:pt x="273299" y="545488"/>
                  </a:lnTo>
                  <a:lnTo>
                    <a:pt x="480629" y="545488"/>
                  </a:lnTo>
                  <a:lnTo>
                    <a:pt x="441425" y="522877"/>
                  </a:lnTo>
                  <a:lnTo>
                    <a:pt x="398828" y="511572"/>
                  </a:lnTo>
                  <a:close/>
                </a:path>
                <a:path w="754379" h="829310">
                  <a:moveTo>
                    <a:pt x="621991" y="150739"/>
                  </a:moveTo>
                  <a:lnTo>
                    <a:pt x="565446" y="150739"/>
                  </a:lnTo>
                  <a:lnTo>
                    <a:pt x="565446" y="464465"/>
                  </a:lnTo>
                  <a:lnTo>
                    <a:pt x="480629" y="545488"/>
                  </a:lnTo>
                  <a:lnTo>
                    <a:pt x="535686" y="545488"/>
                  </a:lnTo>
                  <a:lnTo>
                    <a:pt x="697384" y="391922"/>
                  </a:lnTo>
                  <a:lnTo>
                    <a:pt x="753921" y="391922"/>
                  </a:lnTo>
                  <a:lnTo>
                    <a:pt x="753921" y="302421"/>
                  </a:lnTo>
                  <a:lnTo>
                    <a:pt x="621991" y="176176"/>
                  </a:lnTo>
                  <a:lnTo>
                    <a:pt x="621991" y="150739"/>
                  </a:lnTo>
                  <a:close/>
                </a:path>
                <a:path w="754379" h="829310">
                  <a:moveTo>
                    <a:pt x="376964" y="0"/>
                  </a:moveTo>
                  <a:lnTo>
                    <a:pt x="263875" y="94212"/>
                  </a:lnTo>
                  <a:lnTo>
                    <a:pt x="490053" y="94212"/>
                  </a:lnTo>
                  <a:lnTo>
                    <a:pt x="376964" y="0"/>
                  </a:lnTo>
                  <a:close/>
                </a:path>
              </a:pathLst>
            </a:custGeom>
            <a:solidFill>
              <a:srgbClr val="3988C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998117" y="3527857"/>
              <a:ext cx="245026" cy="246835"/>
            </a:xfrm>
            <a:prstGeom prst="rect">
              <a:avLst/>
            </a:prstGeom>
          </p:spPr>
        </p:pic>
      </p:grpSp>
      <p:sp>
        <p:nvSpPr>
          <p:cNvPr id="33" name="object 33" descr=""/>
          <p:cNvSpPr/>
          <p:nvPr/>
        </p:nvSpPr>
        <p:spPr>
          <a:xfrm>
            <a:off x="582168" y="1293875"/>
            <a:ext cx="864235" cy="186055"/>
          </a:xfrm>
          <a:custGeom>
            <a:avLst/>
            <a:gdLst/>
            <a:ahLst/>
            <a:cxnLst/>
            <a:rect l="l" t="t" r="r" b="b"/>
            <a:pathLst>
              <a:path w="864235" h="186055">
                <a:moveTo>
                  <a:pt x="864108" y="0"/>
                </a:moveTo>
                <a:lnTo>
                  <a:pt x="0" y="0"/>
                </a:lnTo>
                <a:lnTo>
                  <a:pt x="0" y="185927"/>
                </a:lnTo>
                <a:lnTo>
                  <a:pt x="864108" y="185927"/>
                </a:lnTo>
                <a:lnTo>
                  <a:pt x="864108" y="0"/>
                </a:lnTo>
                <a:close/>
              </a:path>
            </a:pathLst>
          </a:custGeom>
          <a:solidFill>
            <a:srgbClr val="F7931E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4613" y="6481876"/>
            <a:ext cx="137159" cy="144779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9828910" y="6455968"/>
            <a:ext cx="1604645" cy="170815"/>
            <a:chOff x="9828910" y="6455968"/>
            <a:chExt cx="1604645" cy="17081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28910" y="6455968"/>
              <a:ext cx="1141895" cy="17068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03584" y="6455968"/>
              <a:ext cx="529475" cy="170687"/>
            </a:xfrm>
            <a:prstGeom prst="rect">
              <a:avLst/>
            </a:prstGeom>
          </p:spPr>
        </p:pic>
      </p:grpSp>
      <p:grpSp>
        <p:nvGrpSpPr>
          <p:cNvPr id="6" name="object 6" descr=""/>
          <p:cNvGrpSpPr/>
          <p:nvPr/>
        </p:nvGrpSpPr>
        <p:grpSpPr>
          <a:xfrm>
            <a:off x="1171651" y="6481876"/>
            <a:ext cx="1283970" cy="144780"/>
            <a:chOff x="1171651" y="6481876"/>
            <a:chExt cx="1283970" cy="144780"/>
          </a:xfrm>
        </p:grpSpPr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1651" y="6481876"/>
              <a:ext cx="398678" cy="14477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03933" y="6481876"/>
              <a:ext cx="100584" cy="14477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54225" y="6481876"/>
              <a:ext cx="900912" cy="144779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91999" y="2755347"/>
            <a:ext cx="5894888" cy="3461048"/>
          </a:xfrm>
          <a:prstGeom prst="rect">
            <a:avLst/>
          </a:prstGeom>
        </p:spPr>
      </p:pic>
      <p:grpSp>
        <p:nvGrpSpPr>
          <p:cNvPr id="11" name="object 11" descr=""/>
          <p:cNvGrpSpPr/>
          <p:nvPr/>
        </p:nvGrpSpPr>
        <p:grpSpPr>
          <a:xfrm>
            <a:off x="247192" y="331597"/>
            <a:ext cx="8354695" cy="1304925"/>
            <a:chOff x="247192" y="331597"/>
            <a:chExt cx="8354695" cy="1304925"/>
          </a:xfrm>
        </p:grpSpPr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7192" y="331597"/>
              <a:ext cx="2562606" cy="45110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38933" y="331597"/>
              <a:ext cx="5812536" cy="45110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7192" y="758316"/>
              <a:ext cx="8354568" cy="451103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7192" y="1184732"/>
              <a:ext cx="2338959" cy="451408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669523" y="289559"/>
            <a:ext cx="1139952" cy="903732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47192" y="2015693"/>
            <a:ext cx="6059297" cy="311200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90397" y="2465832"/>
            <a:ext cx="4951349" cy="289560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90397" y="2892551"/>
            <a:ext cx="3327654" cy="289560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90397" y="3318967"/>
            <a:ext cx="5541772" cy="289864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90397" y="3746246"/>
            <a:ext cx="5986018" cy="289560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47192" y="4180585"/>
            <a:ext cx="6558788" cy="310895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90397" y="4629861"/>
            <a:ext cx="5715254" cy="289864"/>
          </a:xfrm>
          <a:prstGeom prst="rect">
            <a:avLst/>
          </a:prstGeom>
        </p:spPr>
      </p:pic>
      <p:sp>
        <p:nvSpPr>
          <p:cNvPr id="24" name="object 24" descr=""/>
          <p:cNvSpPr txBox="1"/>
          <p:nvPr/>
        </p:nvSpPr>
        <p:spPr>
          <a:xfrm>
            <a:off x="234492" y="2306828"/>
            <a:ext cx="114935" cy="3500120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25" name="object 25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90397" y="5057266"/>
            <a:ext cx="5541772" cy="289559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90397" y="5480913"/>
            <a:ext cx="1915287" cy="3230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47192" y="331597"/>
            <a:ext cx="9371330" cy="1304925"/>
            <a:chOff x="247192" y="331597"/>
            <a:chExt cx="9371330" cy="130492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192" y="331597"/>
              <a:ext cx="1296543" cy="451103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8518" y="331597"/>
              <a:ext cx="316992" cy="451103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7015" y="331597"/>
              <a:ext cx="7874381" cy="45110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7192" y="758316"/>
              <a:ext cx="9370822" cy="45110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7192" y="1184732"/>
              <a:ext cx="1123251" cy="45140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83233" y="1184732"/>
              <a:ext cx="326136" cy="451408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46326" y="1184732"/>
              <a:ext cx="518922" cy="45140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92275" y="1184732"/>
              <a:ext cx="316992" cy="45140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50770" y="1184732"/>
              <a:ext cx="1926462" cy="451408"/>
            </a:xfrm>
            <a:prstGeom prst="rect">
              <a:avLst/>
            </a:prstGeom>
          </p:spPr>
        </p:pic>
      </p:grpSp>
      <p:pic>
        <p:nvPicPr>
          <p:cNvPr id="12" name="object 12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19914" y="1721891"/>
            <a:ext cx="9043469" cy="502926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32587" y="864108"/>
            <a:ext cx="6571615" cy="2821305"/>
            <a:chOff x="132587" y="864108"/>
            <a:chExt cx="6571615" cy="28213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587" y="864108"/>
              <a:ext cx="4357315" cy="242335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22576" y="1226820"/>
              <a:ext cx="4381500" cy="2458211"/>
            </a:xfrm>
            <a:prstGeom prst="rect">
              <a:avLst/>
            </a:prstGeom>
          </p:spPr>
        </p:pic>
      </p:grp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44028" y="1347216"/>
            <a:ext cx="4138420" cy="5333237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247192" y="331597"/>
            <a:ext cx="9302115" cy="451484"/>
            <a:chOff x="247192" y="331597"/>
            <a:chExt cx="9302115" cy="451484"/>
          </a:xfrm>
        </p:grpSpPr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7192" y="331597"/>
              <a:ext cx="1175613" cy="45110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4861" y="331597"/>
              <a:ext cx="320040" cy="45110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14906" y="331597"/>
              <a:ext cx="4205986" cy="451103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29757" y="331597"/>
              <a:ext cx="4119245" cy="451103"/>
            </a:xfrm>
            <a:prstGeom prst="rect">
              <a:avLst/>
            </a:prstGeom>
          </p:spPr>
        </p:pic>
      </p:grpSp>
      <p:grpSp>
        <p:nvGrpSpPr>
          <p:cNvPr id="11" name="object 11" descr=""/>
          <p:cNvGrpSpPr/>
          <p:nvPr/>
        </p:nvGrpSpPr>
        <p:grpSpPr>
          <a:xfrm>
            <a:off x="132587" y="3825240"/>
            <a:ext cx="6582409" cy="2970530"/>
            <a:chOff x="132587" y="3825240"/>
            <a:chExt cx="6582409" cy="2970530"/>
          </a:xfrm>
        </p:grpSpPr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2587" y="3825240"/>
              <a:ext cx="4363466" cy="2434072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25623" y="4338828"/>
              <a:ext cx="4389120" cy="245668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47192" y="331597"/>
            <a:ext cx="3972560" cy="451484"/>
            <a:chOff x="247192" y="331597"/>
            <a:chExt cx="3972560" cy="451484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192" y="331597"/>
              <a:ext cx="2206117" cy="451103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3586" y="331597"/>
              <a:ext cx="1935861" cy="451103"/>
            </a:xfrm>
            <a:prstGeom prst="rect">
              <a:avLst/>
            </a:prstGeom>
          </p:spPr>
        </p:pic>
      </p:grp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7523" y="948258"/>
            <a:ext cx="2394966" cy="31120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0315" y="1317884"/>
            <a:ext cx="5672497" cy="320971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10837" y="3073505"/>
            <a:ext cx="5664951" cy="3194548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89269" y="2644139"/>
            <a:ext cx="4366133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124DC199BAD240AE5C86757F23A378" ma:contentTypeVersion="18" ma:contentTypeDescription="Create a new document." ma:contentTypeScope="" ma:versionID="8eadce4278c80423b64dd894981486e3">
  <xsd:schema xmlns:xsd="http://www.w3.org/2001/XMLSchema" xmlns:xs="http://www.w3.org/2001/XMLSchema" xmlns:p="http://schemas.microsoft.com/office/2006/metadata/properties" xmlns:ns2="53b7c027-e93b-44b7-bf09-830e9f61eaa0" xmlns:ns3="588a2ab9-90a0-4a2d-8135-ab7bfe566fdd" targetNamespace="http://schemas.microsoft.com/office/2006/metadata/properties" ma:root="true" ma:fieldsID="29c6c5a9086a6f9691fbd7539ab06c72" ns2:_="" ns3:_="">
    <xsd:import namespace="53b7c027-e93b-44b7-bf09-830e9f61eaa0"/>
    <xsd:import namespace="588a2ab9-90a0-4a2d-8135-ab7bfe566f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b7c027-e93b-44b7-bf09-830e9f61ea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62348a0-ce81-4631-ad02-f999ee87ed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a2ab9-90a0-4a2d-8135-ab7bfe566fd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9ad8cc9-66e7-43da-a634-8e4e674dfcc3}" ma:internalName="TaxCatchAll" ma:showField="CatchAllData" ma:web="588a2ab9-90a0-4a2d-8135-ab7bfe566f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8a2ab9-90a0-4a2d-8135-ab7bfe566fdd" xsi:nil="true"/>
    <lcf76f155ced4ddcb4097134ff3c332f xmlns="53b7c027-e93b-44b7-bf09-830e9f61eaa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DB0F5F1-181E-4BF2-8D8C-4F6AE8DAC025}"/>
</file>

<file path=customXml/itemProps2.xml><?xml version="1.0" encoding="utf-8"?>
<ds:datastoreItem xmlns:ds="http://schemas.openxmlformats.org/officeDocument/2006/customXml" ds:itemID="{E7496B2F-42E5-480A-B508-05B485D217CD}"/>
</file>

<file path=customXml/itemProps3.xml><?xml version="1.0" encoding="utf-8"?>
<ds:datastoreItem xmlns:ds="http://schemas.openxmlformats.org/officeDocument/2006/customXml" ds:itemID="{833FCA2F-3814-41BD-B359-4107FF9F626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Annie Burch</dc:creator>
  <dcterms:created xsi:type="dcterms:W3CDTF">2023-09-29T14:41:19Z</dcterms:created>
  <dcterms:modified xsi:type="dcterms:W3CDTF">2023-09-29T14:41:19Z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2023-09-29T00:00:00Z</vt:filetime>
  </property>
  <property fmtid="{D5CDD505-2E9C-101B-9397-08002B2CF9AE}" pid="5" name="Producer">
    <vt:lpwstr>Microsoft® PowerPoint® for Microsoft 365</vt:lpwstr>
  </property>
  <property fmtid="{D5CDD505-2E9C-101B-9397-08002B2CF9AE}" pid="6" name="ContentTypeId">
    <vt:lpwstr>0x01010094124DC199BAD240AE5C86757F23A378</vt:lpwstr>
  </property>
</Properties>
</file>