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sldIdLst>
    <p:sldId id="7764" r:id="rId5"/>
    <p:sldId id="7763" r:id="rId6"/>
    <p:sldId id="7767" r:id="rId7"/>
    <p:sldId id="7768" r:id="rId8"/>
    <p:sldId id="7777" r:id="rId9"/>
    <p:sldId id="7772" r:id="rId10"/>
    <p:sldId id="7770" r:id="rId11"/>
    <p:sldId id="7773" r:id="rId12"/>
    <p:sldId id="7774" r:id="rId13"/>
    <p:sldId id="7775" r:id="rId14"/>
    <p:sldId id="7776" r:id="rId15"/>
    <p:sldId id="77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D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1E7601-8AE2-4C69-808A-47EA4F1047C0}" v="6" dt="2023-10-06T21:53:47.536"/>
    <p1510:client id="{B61F79F0-7150-4B0C-8875-3B9B74DC0D81}" v="2652" dt="2023-10-06T20:15:38.7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in Beasley" userId="96a81aa5-b8e0-4bd3-bc60-7ea6ba8a01f1" providerId="ADAL" clId="{34496EF1-8F47-462E-A4CD-423EF02C9FD3}"/>
    <pc:docChg chg="undo custSel modSld">
      <pc:chgData name="Kristin Beasley" userId="96a81aa5-b8e0-4bd3-bc60-7ea6ba8a01f1" providerId="ADAL" clId="{34496EF1-8F47-462E-A4CD-423EF02C9FD3}" dt="2023-04-26T16:28:37.650" v="199" actId="20577"/>
      <pc:docMkLst>
        <pc:docMk/>
      </pc:docMkLst>
      <pc:sldChg chg="modSp mod">
        <pc:chgData name="Kristin Beasley" userId="96a81aa5-b8e0-4bd3-bc60-7ea6ba8a01f1" providerId="ADAL" clId="{34496EF1-8F47-462E-A4CD-423EF02C9FD3}" dt="2023-04-26T16:28:37.650" v="199" actId="20577"/>
        <pc:sldMkLst>
          <pc:docMk/>
          <pc:sldMk cId="2286706254" sldId="7763"/>
        </pc:sldMkLst>
        <pc:spChg chg="mod">
          <ac:chgData name="Kristin Beasley" userId="96a81aa5-b8e0-4bd3-bc60-7ea6ba8a01f1" providerId="ADAL" clId="{34496EF1-8F47-462E-A4CD-423EF02C9FD3}" dt="2023-04-26T16:28:37.650" v="199" actId="20577"/>
          <ac:spMkLst>
            <pc:docMk/>
            <pc:sldMk cId="2286706254" sldId="7763"/>
            <ac:spMk id="4" creationId="{48427FE9-6D0B-E531-87C0-7B802255F66E}"/>
          </ac:spMkLst>
        </pc:spChg>
      </pc:sldChg>
      <pc:sldChg chg="addSp delSp modSp mod">
        <pc:chgData name="Kristin Beasley" userId="96a81aa5-b8e0-4bd3-bc60-7ea6ba8a01f1" providerId="ADAL" clId="{34496EF1-8F47-462E-A4CD-423EF02C9FD3}" dt="2023-04-26T16:27:32.500" v="79"/>
        <pc:sldMkLst>
          <pc:docMk/>
          <pc:sldMk cId="588678781" sldId="7764"/>
        </pc:sldMkLst>
        <pc:spChg chg="mod">
          <ac:chgData name="Kristin Beasley" userId="96a81aa5-b8e0-4bd3-bc60-7ea6ba8a01f1" providerId="ADAL" clId="{34496EF1-8F47-462E-A4CD-423EF02C9FD3}" dt="2023-04-26T16:26:47.125" v="31" actId="20577"/>
          <ac:spMkLst>
            <pc:docMk/>
            <pc:sldMk cId="588678781" sldId="7764"/>
            <ac:spMk id="3" creationId="{2A493B6E-3B44-D2A9-499A-D977AF70E096}"/>
          </ac:spMkLst>
        </pc:spChg>
        <pc:picChg chg="del">
          <ac:chgData name="Kristin Beasley" userId="96a81aa5-b8e0-4bd3-bc60-7ea6ba8a01f1" providerId="ADAL" clId="{34496EF1-8F47-462E-A4CD-423EF02C9FD3}" dt="2023-04-26T16:27:07.163" v="78" actId="478"/>
          <ac:picMkLst>
            <pc:docMk/>
            <pc:sldMk cId="588678781" sldId="7764"/>
            <ac:picMk id="11" creationId="{F110DB44-8518-5BB7-6952-96F76D4F35B9}"/>
          </ac:picMkLst>
        </pc:picChg>
        <pc:picChg chg="add">
          <ac:chgData name="Kristin Beasley" userId="96a81aa5-b8e0-4bd3-bc60-7ea6ba8a01f1" providerId="ADAL" clId="{34496EF1-8F47-462E-A4CD-423EF02C9FD3}" dt="2023-04-26T16:27:32.500" v="79"/>
          <ac:picMkLst>
            <pc:docMk/>
            <pc:sldMk cId="588678781" sldId="7764"/>
            <ac:picMk id="1026" creationId="{D48C2B5E-52A7-3712-79F0-752F3B028B91}"/>
          </ac:picMkLst>
        </pc:picChg>
      </pc:sldChg>
    </pc:docChg>
  </pc:docChgLst>
  <pc:docChgLst>
    <pc:chgData name="Amy Mancuso" userId="f46939a2-a80e-4a6f-8da6-09f3694392cb" providerId="ADAL" clId="{B61F79F0-7150-4B0C-8875-3B9B74DC0D81}"/>
    <pc:docChg chg="undo custSel addSld delSld modSld sldOrd delMainMaster">
      <pc:chgData name="Amy Mancuso" userId="f46939a2-a80e-4a6f-8da6-09f3694392cb" providerId="ADAL" clId="{B61F79F0-7150-4B0C-8875-3B9B74DC0D81}" dt="2023-10-06T20:15:53.907" v="5454" actId="1076"/>
      <pc:docMkLst>
        <pc:docMk/>
      </pc:docMkLst>
      <pc:sldChg chg="modSp add del mod modAnim">
        <pc:chgData name="Amy Mancuso" userId="f46939a2-a80e-4a6f-8da6-09f3694392cb" providerId="ADAL" clId="{B61F79F0-7150-4B0C-8875-3B9B74DC0D81}" dt="2023-10-05T22:16:15.979" v="4361" actId="47"/>
        <pc:sldMkLst>
          <pc:docMk/>
          <pc:sldMk cId="3188104268" sldId="258"/>
        </pc:sldMkLst>
        <pc:spChg chg="mod">
          <ac:chgData name="Amy Mancuso" userId="f46939a2-a80e-4a6f-8da6-09f3694392cb" providerId="ADAL" clId="{B61F79F0-7150-4B0C-8875-3B9B74DC0D81}" dt="2023-10-05T22:09:25.752" v="4262" actId="14100"/>
          <ac:spMkLst>
            <pc:docMk/>
            <pc:sldMk cId="3188104268" sldId="258"/>
            <ac:spMk id="2" creationId="{00000000-0000-0000-0000-000000000000}"/>
          </ac:spMkLst>
        </pc:spChg>
        <pc:spChg chg="mod">
          <ac:chgData name="Amy Mancuso" userId="f46939a2-a80e-4a6f-8da6-09f3694392cb" providerId="ADAL" clId="{B61F79F0-7150-4B0C-8875-3B9B74DC0D81}" dt="2023-10-05T22:09:54.282" v="4267" actId="14100"/>
          <ac:spMkLst>
            <pc:docMk/>
            <pc:sldMk cId="3188104268" sldId="258"/>
            <ac:spMk id="3" creationId="{00000000-0000-0000-0000-000000000000}"/>
          </ac:spMkLst>
        </pc:spChg>
        <pc:picChg chg="mod">
          <ac:chgData name="Amy Mancuso" userId="f46939a2-a80e-4a6f-8da6-09f3694392cb" providerId="ADAL" clId="{B61F79F0-7150-4B0C-8875-3B9B74DC0D81}" dt="2023-10-05T22:09:22.479" v="4261" actId="14100"/>
          <ac:picMkLst>
            <pc:docMk/>
            <pc:sldMk cId="3188104268" sldId="258"/>
            <ac:picMk id="5" creationId="{87CF491C-81FC-8DB6-D207-65C57E5ABF03}"/>
          </ac:picMkLst>
        </pc:picChg>
      </pc:sldChg>
      <pc:sldChg chg="addSp del delDesignElem">
        <pc:chgData name="Amy Mancuso" userId="f46939a2-a80e-4a6f-8da6-09f3694392cb" providerId="ADAL" clId="{B61F79F0-7150-4B0C-8875-3B9B74DC0D81}" dt="2023-10-05T22:01:57.478" v="4047" actId="47"/>
        <pc:sldMkLst>
          <pc:docMk/>
          <pc:sldMk cId="2065798198" sldId="272"/>
        </pc:sldMkLst>
        <pc:spChg chg="add">
          <ac:chgData name="Amy Mancuso" userId="f46939a2-a80e-4a6f-8da6-09f3694392cb" providerId="ADAL" clId="{B61F79F0-7150-4B0C-8875-3B9B74DC0D81}" dt="2023-10-05T21:57:56.660" v="3905"/>
          <ac:spMkLst>
            <pc:docMk/>
            <pc:sldMk cId="2065798198" sldId="272"/>
            <ac:spMk id="9" creationId="{18873D23-2DCF-4B31-A009-95721C06E8E1}"/>
          </ac:spMkLst>
        </pc:spChg>
        <pc:spChg chg="add">
          <ac:chgData name="Amy Mancuso" userId="f46939a2-a80e-4a6f-8da6-09f3694392cb" providerId="ADAL" clId="{B61F79F0-7150-4B0C-8875-3B9B74DC0D81}" dt="2023-10-05T21:57:56.660" v="3905"/>
          <ac:spMkLst>
            <pc:docMk/>
            <pc:sldMk cId="2065798198" sldId="272"/>
            <ac:spMk id="11" creationId="{C13EF075-D4EF-4929-ADBC-91B27DA19955}"/>
          </ac:spMkLst>
        </pc:spChg>
        <pc:grpChg chg="add">
          <ac:chgData name="Amy Mancuso" userId="f46939a2-a80e-4a6f-8da6-09f3694392cb" providerId="ADAL" clId="{B61F79F0-7150-4B0C-8875-3B9B74DC0D81}" dt="2023-10-05T21:57:56.660" v="3905"/>
          <ac:grpSpMkLst>
            <pc:docMk/>
            <pc:sldMk cId="2065798198" sldId="272"/>
            <ac:grpSpMk id="13" creationId="{DAA26DFA-AAB2-4973-9C17-16D587C7B198}"/>
          </ac:grpSpMkLst>
        </pc:grpChg>
      </pc:sldChg>
      <pc:sldChg chg="del">
        <pc:chgData name="Amy Mancuso" userId="f46939a2-a80e-4a6f-8da6-09f3694392cb" providerId="ADAL" clId="{B61F79F0-7150-4B0C-8875-3B9B74DC0D81}" dt="2023-10-05T22:08:33.602" v="4254" actId="47"/>
        <pc:sldMkLst>
          <pc:docMk/>
          <pc:sldMk cId="853572414" sldId="283"/>
        </pc:sldMkLst>
      </pc:sldChg>
      <pc:sldChg chg="addSp delSp modSp mod">
        <pc:chgData name="Amy Mancuso" userId="f46939a2-a80e-4a6f-8da6-09f3694392cb" providerId="ADAL" clId="{B61F79F0-7150-4B0C-8875-3B9B74DC0D81}" dt="2023-10-05T22:22:35.471" v="4501"/>
        <pc:sldMkLst>
          <pc:docMk/>
          <pc:sldMk cId="2286706254" sldId="7763"/>
        </pc:sldMkLst>
        <pc:spChg chg="add mod">
          <ac:chgData name="Amy Mancuso" userId="f46939a2-a80e-4a6f-8da6-09f3694392cb" providerId="ADAL" clId="{B61F79F0-7150-4B0C-8875-3B9B74DC0D81}" dt="2023-10-05T19:50:54.535" v="2773" actId="207"/>
          <ac:spMkLst>
            <pc:docMk/>
            <pc:sldMk cId="2286706254" sldId="7763"/>
            <ac:spMk id="3" creationId="{C1D1E34F-78C7-EAD8-F4DE-34BC6AA744D6}"/>
          </ac:spMkLst>
        </pc:spChg>
        <pc:spChg chg="del">
          <ac:chgData name="Amy Mancuso" userId="f46939a2-a80e-4a6f-8da6-09f3694392cb" providerId="ADAL" clId="{B61F79F0-7150-4B0C-8875-3B9B74DC0D81}" dt="2023-10-05T14:56:14.640" v="46" actId="478"/>
          <ac:spMkLst>
            <pc:docMk/>
            <pc:sldMk cId="2286706254" sldId="7763"/>
            <ac:spMk id="4" creationId="{48427FE9-6D0B-E531-87C0-7B802255F66E}"/>
          </ac:spMkLst>
        </pc:spChg>
        <pc:picChg chg="add mod">
          <ac:chgData name="Amy Mancuso" userId="f46939a2-a80e-4a6f-8da6-09f3694392cb" providerId="ADAL" clId="{B61F79F0-7150-4B0C-8875-3B9B74DC0D81}" dt="2023-10-05T22:22:35.471" v="4501"/>
          <ac:picMkLst>
            <pc:docMk/>
            <pc:sldMk cId="2286706254" sldId="7763"/>
            <ac:picMk id="5" creationId="{49664115-0B4D-7F41-99D3-43FD5A99A486}"/>
          </ac:picMkLst>
        </pc:picChg>
      </pc:sldChg>
      <pc:sldChg chg="addSp delSp modSp mod">
        <pc:chgData name="Amy Mancuso" userId="f46939a2-a80e-4a6f-8da6-09f3694392cb" providerId="ADAL" clId="{B61F79F0-7150-4B0C-8875-3B9B74DC0D81}" dt="2023-10-05T22:22:32.675" v="4500" actId="1076"/>
        <pc:sldMkLst>
          <pc:docMk/>
          <pc:sldMk cId="588678781" sldId="7764"/>
        </pc:sldMkLst>
        <pc:spChg chg="mod">
          <ac:chgData name="Amy Mancuso" userId="f46939a2-a80e-4a6f-8da6-09f3694392cb" providerId="ADAL" clId="{B61F79F0-7150-4B0C-8875-3B9B74DC0D81}" dt="2023-10-05T14:56:10.180" v="45" actId="20577"/>
          <ac:spMkLst>
            <pc:docMk/>
            <pc:sldMk cId="588678781" sldId="7764"/>
            <ac:spMk id="3" creationId="{2A493B6E-3B44-D2A9-499A-D977AF70E096}"/>
          </ac:spMkLst>
        </pc:spChg>
        <pc:picChg chg="add mod">
          <ac:chgData name="Amy Mancuso" userId="f46939a2-a80e-4a6f-8da6-09f3694392cb" providerId="ADAL" clId="{B61F79F0-7150-4B0C-8875-3B9B74DC0D81}" dt="2023-10-05T14:55:53.010" v="7" actId="1076"/>
          <ac:picMkLst>
            <pc:docMk/>
            <pc:sldMk cId="588678781" sldId="7764"/>
            <ac:picMk id="6" creationId="{26F06AF2-4950-7B1A-6CA8-277806A9C596}"/>
          </ac:picMkLst>
        </pc:picChg>
        <pc:picChg chg="add mod">
          <ac:chgData name="Amy Mancuso" userId="f46939a2-a80e-4a6f-8da6-09f3694392cb" providerId="ADAL" clId="{B61F79F0-7150-4B0C-8875-3B9B74DC0D81}" dt="2023-10-05T22:22:32.675" v="4500" actId="1076"/>
          <ac:picMkLst>
            <pc:docMk/>
            <pc:sldMk cId="588678781" sldId="7764"/>
            <ac:picMk id="7" creationId="{BABD8F05-8C5F-AE5D-DEEF-684A40B052B9}"/>
          </ac:picMkLst>
        </pc:picChg>
        <pc:picChg chg="del">
          <ac:chgData name="Amy Mancuso" userId="f46939a2-a80e-4a6f-8da6-09f3694392cb" providerId="ADAL" clId="{B61F79F0-7150-4B0C-8875-3B9B74DC0D81}" dt="2023-10-05T14:55:29.925" v="0" actId="478"/>
          <ac:picMkLst>
            <pc:docMk/>
            <pc:sldMk cId="588678781" sldId="7764"/>
            <ac:picMk id="1026" creationId="{D48C2B5E-52A7-3712-79F0-752F3B028B91}"/>
          </ac:picMkLst>
        </pc:picChg>
      </pc:sldChg>
      <pc:sldChg chg="del">
        <pc:chgData name="Amy Mancuso" userId="f46939a2-a80e-4a6f-8da6-09f3694392cb" providerId="ADAL" clId="{B61F79F0-7150-4B0C-8875-3B9B74DC0D81}" dt="2023-10-05T16:45:15.127" v="1061" actId="47"/>
        <pc:sldMkLst>
          <pc:docMk/>
          <pc:sldMk cId="184763782" sldId="7765"/>
        </pc:sldMkLst>
      </pc:sldChg>
      <pc:sldChg chg="addSp delSp modSp new mod">
        <pc:chgData name="Amy Mancuso" userId="f46939a2-a80e-4a6f-8da6-09f3694392cb" providerId="ADAL" clId="{B61F79F0-7150-4B0C-8875-3B9B74DC0D81}" dt="2023-10-06T16:45:41.426" v="5448" actId="1076"/>
        <pc:sldMkLst>
          <pc:docMk/>
          <pc:sldMk cId="522899028" sldId="7766"/>
        </pc:sldMkLst>
        <pc:spChg chg="del mod">
          <ac:chgData name="Amy Mancuso" userId="f46939a2-a80e-4a6f-8da6-09f3694392cb" providerId="ADAL" clId="{B61F79F0-7150-4B0C-8875-3B9B74DC0D81}" dt="2023-10-05T22:21:14.964" v="4461" actId="478"/>
          <ac:spMkLst>
            <pc:docMk/>
            <pc:sldMk cId="522899028" sldId="7766"/>
            <ac:spMk id="2" creationId="{D966D493-7D50-8A71-30A2-501385B5D48F}"/>
          </ac:spMkLst>
        </pc:spChg>
        <pc:spChg chg="del">
          <ac:chgData name="Amy Mancuso" userId="f46939a2-a80e-4a6f-8da6-09f3694392cb" providerId="ADAL" clId="{B61F79F0-7150-4B0C-8875-3B9B74DC0D81}" dt="2023-10-05T14:59:08.573" v="139" actId="478"/>
          <ac:spMkLst>
            <pc:docMk/>
            <pc:sldMk cId="522899028" sldId="7766"/>
            <ac:spMk id="3" creationId="{1206E4B7-B696-D163-6275-1D852BBFF67F}"/>
          </ac:spMkLst>
        </pc:spChg>
        <pc:spChg chg="del">
          <ac:chgData name="Amy Mancuso" userId="f46939a2-a80e-4a6f-8da6-09f3694392cb" providerId="ADAL" clId="{B61F79F0-7150-4B0C-8875-3B9B74DC0D81}" dt="2023-10-05T15:25:57.083" v="226" actId="478"/>
          <ac:spMkLst>
            <pc:docMk/>
            <pc:sldMk cId="522899028" sldId="7766"/>
            <ac:spMk id="4" creationId="{6DBB4CF7-28BA-E928-7628-7FC9D93FB49A}"/>
          </ac:spMkLst>
        </pc:spChg>
        <pc:spChg chg="add del mod">
          <ac:chgData name="Amy Mancuso" userId="f46939a2-a80e-4a6f-8da6-09f3694392cb" providerId="ADAL" clId="{B61F79F0-7150-4B0C-8875-3B9B74DC0D81}" dt="2023-10-05T15:29:25.601" v="358" actId="478"/>
          <ac:spMkLst>
            <pc:docMk/>
            <pc:sldMk cId="522899028" sldId="7766"/>
            <ac:spMk id="7" creationId="{7643628D-29E0-0161-85DC-EDC3485667A8}"/>
          </ac:spMkLst>
        </pc:spChg>
        <pc:spChg chg="add mod">
          <ac:chgData name="Amy Mancuso" userId="f46939a2-a80e-4a6f-8da6-09f3694392cb" providerId="ADAL" clId="{B61F79F0-7150-4B0C-8875-3B9B74DC0D81}" dt="2023-10-05T22:22:13.973" v="4497" actId="1076"/>
          <ac:spMkLst>
            <pc:docMk/>
            <pc:sldMk cId="522899028" sldId="7766"/>
            <ac:spMk id="12" creationId="{ECC5122C-2191-493C-40A6-32646DB2D840}"/>
          </ac:spMkLst>
        </pc:spChg>
        <pc:picChg chg="add mod">
          <ac:chgData name="Amy Mancuso" userId="f46939a2-a80e-4a6f-8da6-09f3694392cb" providerId="ADAL" clId="{B61F79F0-7150-4B0C-8875-3B9B74DC0D81}" dt="2023-10-06T16:45:29.578" v="5446"/>
          <ac:picMkLst>
            <pc:docMk/>
            <pc:sldMk cId="522899028" sldId="7766"/>
            <ac:picMk id="2" creationId="{543108E9-D2EC-D1B1-6D75-77B2A1733FFF}"/>
          </ac:picMkLst>
        </pc:picChg>
        <pc:picChg chg="add del mod modCrop">
          <ac:chgData name="Amy Mancuso" userId="f46939a2-a80e-4a6f-8da6-09f3694392cb" providerId="ADAL" clId="{B61F79F0-7150-4B0C-8875-3B9B74DC0D81}" dt="2023-10-05T15:28:37.994" v="231" actId="478"/>
          <ac:picMkLst>
            <pc:docMk/>
            <pc:sldMk cId="522899028" sldId="7766"/>
            <ac:picMk id="6" creationId="{5E44E8AF-B53D-688B-77A7-342F7330F26A}"/>
          </ac:picMkLst>
        </pc:picChg>
        <pc:picChg chg="add mod">
          <ac:chgData name="Amy Mancuso" userId="f46939a2-a80e-4a6f-8da6-09f3694392cb" providerId="ADAL" clId="{B61F79F0-7150-4B0C-8875-3B9B74DC0D81}" dt="2023-10-06T16:45:41.426" v="5448" actId="1076"/>
          <ac:picMkLst>
            <pc:docMk/>
            <pc:sldMk cId="522899028" sldId="7766"/>
            <ac:picMk id="9" creationId="{B0DA1624-9DCD-F2AF-AD1C-BB1430B611AC}"/>
          </ac:picMkLst>
        </pc:picChg>
        <pc:picChg chg="add del mod">
          <ac:chgData name="Amy Mancuso" userId="f46939a2-a80e-4a6f-8da6-09f3694392cb" providerId="ADAL" clId="{B61F79F0-7150-4B0C-8875-3B9B74DC0D81}" dt="2023-10-06T16:45:38.163" v="5447" actId="478"/>
          <ac:picMkLst>
            <pc:docMk/>
            <pc:sldMk cId="522899028" sldId="7766"/>
            <ac:picMk id="11" creationId="{7717DEC3-386E-3FE2-CF60-9E2A40D25266}"/>
          </ac:picMkLst>
        </pc:picChg>
        <pc:picChg chg="add del mod">
          <ac:chgData name="Amy Mancuso" userId="f46939a2-a80e-4a6f-8da6-09f3694392cb" providerId="ADAL" clId="{B61F79F0-7150-4B0C-8875-3B9B74DC0D81}" dt="2023-10-05T15:28:38.670" v="232" actId="478"/>
          <ac:picMkLst>
            <pc:docMk/>
            <pc:sldMk cId="522899028" sldId="7766"/>
            <ac:picMk id="2050" creationId="{9A7BEC46-A6E3-4FC5-F0EA-6F6D9EBE9BE8}"/>
          </ac:picMkLst>
        </pc:picChg>
        <pc:picChg chg="add del mod">
          <ac:chgData name="Amy Mancuso" userId="f46939a2-a80e-4a6f-8da6-09f3694392cb" providerId="ADAL" clId="{B61F79F0-7150-4B0C-8875-3B9B74DC0D81}" dt="2023-10-05T22:21:30.510" v="4468" actId="478"/>
          <ac:picMkLst>
            <pc:docMk/>
            <pc:sldMk cId="522899028" sldId="7766"/>
            <ac:picMk id="2052" creationId="{DA7D6EE0-1A02-D74A-4E9A-BF8BCF806751}"/>
          </ac:picMkLst>
        </pc:picChg>
      </pc:sldChg>
      <pc:sldChg chg="addSp delSp modSp new mod">
        <pc:chgData name="Amy Mancuso" userId="f46939a2-a80e-4a6f-8da6-09f3694392cb" providerId="ADAL" clId="{B61F79F0-7150-4B0C-8875-3B9B74DC0D81}" dt="2023-10-06T20:15:53.907" v="5454" actId="1076"/>
        <pc:sldMkLst>
          <pc:docMk/>
          <pc:sldMk cId="471206996" sldId="7767"/>
        </pc:sldMkLst>
        <pc:spChg chg="mod">
          <ac:chgData name="Amy Mancuso" userId="f46939a2-a80e-4a6f-8da6-09f3694392cb" providerId="ADAL" clId="{B61F79F0-7150-4B0C-8875-3B9B74DC0D81}" dt="2023-10-05T21:10:19.328" v="3898" actId="207"/>
          <ac:spMkLst>
            <pc:docMk/>
            <pc:sldMk cId="471206996" sldId="7767"/>
            <ac:spMk id="2" creationId="{8C204863-0062-C46C-B54D-BCF6B4FF15AA}"/>
          </ac:spMkLst>
        </pc:spChg>
        <pc:spChg chg="del mod">
          <ac:chgData name="Amy Mancuso" userId="f46939a2-a80e-4a6f-8da6-09f3694392cb" providerId="ADAL" clId="{B61F79F0-7150-4B0C-8875-3B9B74DC0D81}" dt="2023-10-05T16:36:07.259" v="603" actId="478"/>
          <ac:spMkLst>
            <pc:docMk/>
            <pc:sldMk cId="471206996" sldId="7767"/>
            <ac:spMk id="3" creationId="{A6B48AE1-8DFB-12A5-C036-3A6D9D0F7A31}"/>
          </ac:spMkLst>
        </pc:spChg>
        <pc:spChg chg="del mod">
          <ac:chgData name="Amy Mancuso" userId="f46939a2-a80e-4a6f-8da6-09f3694392cb" providerId="ADAL" clId="{B61F79F0-7150-4B0C-8875-3B9B74DC0D81}" dt="2023-10-05T16:36:12.013" v="605" actId="478"/>
          <ac:spMkLst>
            <pc:docMk/>
            <pc:sldMk cId="471206996" sldId="7767"/>
            <ac:spMk id="4" creationId="{290B1B80-664B-26D3-DF5D-F886C32672A2}"/>
          </ac:spMkLst>
        </pc:spChg>
        <pc:spChg chg="add mod">
          <ac:chgData name="Amy Mancuso" userId="f46939a2-a80e-4a6f-8da6-09f3694392cb" providerId="ADAL" clId="{B61F79F0-7150-4B0C-8875-3B9B74DC0D81}" dt="2023-10-05T16:44:16.627" v="1014" actId="20577"/>
          <ac:spMkLst>
            <pc:docMk/>
            <pc:sldMk cId="471206996" sldId="7767"/>
            <ac:spMk id="38" creationId="{7CD24B28-62A8-1004-785E-34E2784C71D2}"/>
          </ac:spMkLst>
        </pc:spChg>
        <pc:spChg chg="add mod">
          <ac:chgData name="Amy Mancuso" userId="f46939a2-a80e-4a6f-8da6-09f3694392cb" providerId="ADAL" clId="{B61F79F0-7150-4B0C-8875-3B9B74DC0D81}" dt="2023-10-05T16:44:26.526" v="1029" actId="20577"/>
          <ac:spMkLst>
            <pc:docMk/>
            <pc:sldMk cId="471206996" sldId="7767"/>
            <ac:spMk id="40" creationId="{F7240DF9-D161-57A2-EE98-D9D25C496416}"/>
          </ac:spMkLst>
        </pc:spChg>
        <pc:spChg chg="add mod">
          <ac:chgData name="Amy Mancuso" userId="f46939a2-a80e-4a6f-8da6-09f3694392cb" providerId="ADAL" clId="{B61F79F0-7150-4B0C-8875-3B9B74DC0D81}" dt="2023-10-05T16:44:37.564" v="1044" actId="20577"/>
          <ac:spMkLst>
            <pc:docMk/>
            <pc:sldMk cId="471206996" sldId="7767"/>
            <ac:spMk id="41" creationId="{24D7E86B-ED47-85F2-F3A8-9A54D13563EC}"/>
          </ac:spMkLst>
        </pc:spChg>
        <pc:spChg chg="add mod">
          <ac:chgData name="Amy Mancuso" userId="f46939a2-a80e-4a6f-8da6-09f3694392cb" providerId="ADAL" clId="{B61F79F0-7150-4B0C-8875-3B9B74DC0D81}" dt="2023-10-05T16:44:44.618" v="1059" actId="20577"/>
          <ac:spMkLst>
            <pc:docMk/>
            <pc:sldMk cId="471206996" sldId="7767"/>
            <ac:spMk id="42" creationId="{C51671FE-CE5C-F1C6-22D6-B0B53E9CCF49}"/>
          </ac:spMkLst>
        </pc:spChg>
        <pc:spChg chg="add mod">
          <ac:chgData name="Amy Mancuso" userId="f46939a2-a80e-4a6f-8da6-09f3694392cb" providerId="ADAL" clId="{B61F79F0-7150-4B0C-8875-3B9B74DC0D81}" dt="2023-10-05T16:51:02.281" v="1117" actId="1076"/>
          <ac:spMkLst>
            <pc:docMk/>
            <pc:sldMk cId="471206996" sldId="7767"/>
            <ac:spMk id="43" creationId="{FDF0CB41-D0D0-CA59-BB9C-D1F962BA72C3}"/>
          </ac:spMkLst>
        </pc:spChg>
        <pc:spChg chg="add mod">
          <ac:chgData name="Amy Mancuso" userId="f46939a2-a80e-4a6f-8da6-09f3694392cb" providerId="ADAL" clId="{B61F79F0-7150-4B0C-8875-3B9B74DC0D81}" dt="2023-10-05T16:44:00.651" v="983" actId="1076"/>
          <ac:spMkLst>
            <pc:docMk/>
            <pc:sldMk cId="471206996" sldId="7767"/>
            <ac:spMk id="44" creationId="{D383ED58-EC8D-839B-06A7-C1AB93C6FD53}"/>
          </ac:spMkLst>
        </pc:spChg>
        <pc:spChg chg="add mod">
          <ac:chgData name="Amy Mancuso" userId="f46939a2-a80e-4a6f-8da6-09f3694392cb" providerId="ADAL" clId="{B61F79F0-7150-4B0C-8875-3B9B74DC0D81}" dt="2023-10-05T16:44:04.270" v="984" actId="1076"/>
          <ac:spMkLst>
            <pc:docMk/>
            <pc:sldMk cId="471206996" sldId="7767"/>
            <ac:spMk id="45" creationId="{C42D5957-37E1-C8A9-9FA9-8EA36967480C}"/>
          </ac:spMkLst>
        </pc:spChg>
        <pc:spChg chg="add mod">
          <ac:chgData name="Amy Mancuso" userId="f46939a2-a80e-4a6f-8da6-09f3694392cb" providerId="ADAL" clId="{B61F79F0-7150-4B0C-8875-3B9B74DC0D81}" dt="2023-10-05T16:41:59.232" v="926" actId="20577"/>
          <ac:spMkLst>
            <pc:docMk/>
            <pc:sldMk cId="471206996" sldId="7767"/>
            <ac:spMk id="46" creationId="{83C4FD68-041F-42E4-B9DE-5F762BE50C83}"/>
          </ac:spMkLst>
        </pc:spChg>
        <pc:spChg chg="add mod">
          <ac:chgData name="Amy Mancuso" userId="f46939a2-a80e-4a6f-8da6-09f3694392cb" providerId="ADAL" clId="{B61F79F0-7150-4B0C-8875-3B9B74DC0D81}" dt="2023-10-05T16:43:51.033" v="981" actId="1076"/>
          <ac:spMkLst>
            <pc:docMk/>
            <pc:sldMk cId="471206996" sldId="7767"/>
            <ac:spMk id="47" creationId="{4F48D141-E633-48EA-1ABE-926AEAED4AEA}"/>
          </ac:spMkLst>
        </pc:spChg>
        <pc:spChg chg="add mod">
          <ac:chgData name="Amy Mancuso" userId="f46939a2-a80e-4a6f-8da6-09f3694392cb" providerId="ADAL" clId="{B61F79F0-7150-4B0C-8875-3B9B74DC0D81}" dt="2023-10-05T16:43:54.272" v="982" actId="1076"/>
          <ac:spMkLst>
            <pc:docMk/>
            <pc:sldMk cId="471206996" sldId="7767"/>
            <ac:spMk id="50" creationId="{56EB4382-E4F5-3A99-ACE0-79D38BA2842D}"/>
          </ac:spMkLst>
        </pc:spChg>
        <pc:picChg chg="add mod">
          <ac:chgData name="Amy Mancuso" userId="f46939a2-a80e-4a6f-8da6-09f3694392cb" providerId="ADAL" clId="{B61F79F0-7150-4B0C-8875-3B9B74DC0D81}" dt="2023-10-06T20:15:53.907" v="5454" actId="1076"/>
          <ac:picMkLst>
            <pc:docMk/>
            <pc:sldMk cId="471206996" sldId="7767"/>
            <ac:picMk id="4" creationId="{F883A389-E579-C6EC-02D8-93E7D77713D6}"/>
          </ac:picMkLst>
        </pc:picChg>
        <pc:picChg chg="add del mod">
          <ac:chgData name="Amy Mancuso" userId="f46939a2-a80e-4a6f-8da6-09f3694392cb" providerId="ADAL" clId="{B61F79F0-7150-4B0C-8875-3B9B74DC0D81}" dt="2023-10-05T15:46:05.336" v="402" actId="478"/>
          <ac:picMkLst>
            <pc:docMk/>
            <pc:sldMk cId="471206996" sldId="7767"/>
            <ac:picMk id="6" creationId="{22689893-4235-A3F1-F3D5-FABB973D4CF1}"/>
          </ac:picMkLst>
        </pc:picChg>
        <pc:picChg chg="add del mod">
          <ac:chgData name="Amy Mancuso" userId="f46939a2-a80e-4a6f-8da6-09f3694392cb" providerId="ADAL" clId="{B61F79F0-7150-4B0C-8875-3B9B74DC0D81}" dt="2023-10-05T15:46:05.336" v="402" actId="478"/>
          <ac:picMkLst>
            <pc:docMk/>
            <pc:sldMk cId="471206996" sldId="7767"/>
            <ac:picMk id="8" creationId="{36C0FF40-58DB-BEA4-572D-778D3BC6A7E7}"/>
          </ac:picMkLst>
        </pc:picChg>
        <pc:picChg chg="add del mod">
          <ac:chgData name="Amy Mancuso" userId="f46939a2-a80e-4a6f-8da6-09f3694392cb" providerId="ADAL" clId="{B61F79F0-7150-4B0C-8875-3B9B74DC0D81}" dt="2023-10-05T15:46:05.336" v="402" actId="478"/>
          <ac:picMkLst>
            <pc:docMk/>
            <pc:sldMk cId="471206996" sldId="7767"/>
            <ac:picMk id="10" creationId="{D28CC193-5A19-A45C-2FEE-353587826FE5}"/>
          </ac:picMkLst>
        </pc:picChg>
        <pc:picChg chg="add del mod">
          <ac:chgData name="Amy Mancuso" userId="f46939a2-a80e-4a6f-8da6-09f3694392cb" providerId="ADAL" clId="{B61F79F0-7150-4B0C-8875-3B9B74DC0D81}" dt="2023-10-05T15:46:05.336" v="402" actId="478"/>
          <ac:picMkLst>
            <pc:docMk/>
            <pc:sldMk cId="471206996" sldId="7767"/>
            <ac:picMk id="12" creationId="{C37992E1-7566-0ADF-195C-2F80D05046EB}"/>
          </ac:picMkLst>
        </pc:picChg>
        <pc:picChg chg="add del mod">
          <ac:chgData name="Amy Mancuso" userId="f46939a2-a80e-4a6f-8da6-09f3694392cb" providerId="ADAL" clId="{B61F79F0-7150-4B0C-8875-3B9B74DC0D81}" dt="2023-10-05T15:46:05.336" v="402" actId="478"/>
          <ac:picMkLst>
            <pc:docMk/>
            <pc:sldMk cId="471206996" sldId="7767"/>
            <ac:picMk id="14" creationId="{2CFF278B-68F6-E5FA-5A9E-5EBB600F41A1}"/>
          </ac:picMkLst>
        </pc:picChg>
        <pc:picChg chg="add del mod">
          <ac:chgData name="Amy Mancuso" userId="f46939a2-a80e-4a6f-8da6-09f3694392cb" providerId="ADAL" clId="{B61F79F0-7150-4B0C-8875-3B9B74DC0D81}" dt="2023-10-05T15:46:05.336" v="402" actId="478"/>
          <ac:picMkLst>
            <pc:docMk/>
            <pc:sldMk cId="471206996" sldId="7767"/>
            <ac:picMk id="16" creationId="{D78B52BA-142C-C013-213F-C2BC87B2A837}"/>
          </ac:picMkLst>
        </pc:picChg>
        <pc:picChg chg="add mod">
          <ac:chgData name="Amy Mancuso" userId="f46939a2-a80e-4a6f-8da6-09f3694392cb" providerId="ADAL" clId="{B61F79F0-7150-4B0C-8875-3B9B74DC0D81}" dt="2023-10-05T16:36:16.422" v="607" actId="1076"/>
          <ac:picMkLst>
            <pc:docMk/>
            <pc:sldMk cId="471206996" sldId="7767"/>
            <ac:picMk id="18" creationId="{B99BCDC8-13AC-AF54-436D-E6C8BAE3B8A4}"/>
          </ac:picMkLst>
        </pc:picChg>
        <pc:picChg chg="add mod">
          <ac:chgData name="Amy Mancuso" userId="f46939a2-a80e-4a6f-8da6-09f3694392cb" providerId="ADAL" clId="{B61F79F0-7150-4B0C-8875-3B9B74DC0D81}" dt="2023-10-05T16:36:51.106" v="621" actId="1076"/>
          <ac:picMkLst>
            <pc:docMk/>
            <pc:sldMk cId="471206996" sldId="7767"/>
            <ac:picMk id="20" creationId="{1CAFFD84-4C71-E2A6-1DB5-AD72B0EC1070}"/>
          </ac:picMkLst>
        </pc:picChg>
        <pc:picChg chg="add mod">
          <ac:chgData name="Amy Mancuso" userId="f46939a2-a80e-4a6f-8da6-09f3694392cb" providerId="ADAL" clId="{B61F79F0-7150-4B0C-8875-3B9B74DC0D81}" dt="2023-10-05T16:36:49.655" v="620" actId="1076"/>
          <ac:picMkLst>
            <pc:docMk/>
            <pc:sldMk cId="471206996" sldId="7767"/>
            <ac:picMk id="22" creationId="{40605D71-BEB2-70C6-AA2E-EF3A1AF766C4}"/>
          </ac:picMkLst>
        </pc:picChg>
        <pc:picChg chg="add mod">
          <ac:chgData name="Amy Mancuso" userId="f46939a2-a80e-4a6f-8da6-09f3694392cb" providerId="ADAL" clId="{B61F79F0-7150-4B0C-8875-3B9B74DC0D81}" dt="2023-10-05T16:36:56.145" v="623" actId="1076"/>
          <ac:picMkLst>
            <pc:docMk/>
            <pc:sldMk cId="471206996" sldId="7767"/>
            <ac:picMk id="24" creationId="{3FB03959-E8EC-EA89-BF92-F3C0D1A7B94C}"/>
          </ac:picMkLst>
        </pc:picChg>
        <pc:picChg chg="add mod">
          <ac:chgData name="Amy Mancuso" userId="f46939a2-a80e-4a6f-8da6-09f3694392cb" providerId="ADAL" clId="{B61F79F0-7150-4B0C-8875-3B9B74DC0D81}" dt="2023-10-05T16:39:56.233" v="738" actId="14100"/>
          <ac:picMkLst>
            <pc:docMk/>
            <pc:sldMk cId="471206996" sldId="7767"/>
            <ac:picMk id="26" creationId="{1848934C-9E75-2923-CF89-49C2806080EC}"/>
          </ac:picMkLst>
        </pc:picChg>
        <pc:picChg chg="add mod">
          <ac:chgData name="Amy Mancuso" userId="f46939a2-a80e-4a6f-8da6-09f3694392cb" providerId="ADAL" clId="{B61F79F0-7150-4B0C-8875-3B9B74DC0D81}" dt="2023-10-05T16:43:38.682" v="977" actId="1076"/>
          <ac:picMkLst>
            <pc:docMk/>
            <pc:sldMk cId="471206996" sldId="7767"/>
            <ac:picMk id="28" creationId="{D33EA4C1-C774-0E71-60B9-7998BD11539A}"/>
          </ac:picMkLst>
        </pc:picChg>
        <pc:picChg chg="add del mod modCrop">
          <ac:chgData name="Amy Mancuso" userId="f46939a2-a80e-4a6f-8da6-09f3694392cb" providerId="ADAL" clId="{B61F79F0-7150-4B0C-8875-3B9B74DC0D81}" dt="2023-10-05T16:13:49.239" v="482" actId="478"/>
          <ac:picMkLst>
            <pc:docMk/>
            <pc:sldMk cId="471206996" sldId="7767"/>
            <ac:picMk id="30" creationId="{282488A8-E232-E757-3A57-A6E305745AC4}"/>
          </ac:picMkLst>
        </pc:picChg>
        <pc:picChg chg="add mod modCrop">
          <ac:chgData name="Amy Mancuso" userId="f46939a2-a80e-4a6f-8da6-09f3694392cb" providerId="ADAL" clId="{B61F79F0-7150-4B0C-8875-3B9B74DC0D81}" dt="2023-10-05T16:43:41.492" v="978" actId="1076"/>
          <ac:picMkLst>
            <pc:docMk/>
            <pc:sldMk cId="471206996" sldId="7767"/>
            <ac:picMk id="32" creationId="{6AEEC6B0-2D81-A6C3-753D-69207401B360}"/>
          </ac:picMkLst>
        </pc:picChg>
        <pc:picChg chg="add del mod modCrop">
          <ac:chgData name="Amy Mancuso" userId="f46939a2-a80e-4a6f-8da6-09f3694392cb" providerId="ADAL" clId="{B61F79F0-7150-4B0C-8875-3B9B74DC0D81}" dt="2023-10-06T20:15:41.544" v="5450" actId="478"/>
          <ac:picMkLst>
            <pc:docMk/>
            <pc:sldMk cId="471206996" sldId="7767"/>
            <ac:picMk id="34" creationId="{375A7A90-34B3-CE56-5421-F9A84946BDB9}"/>
          </ac:picMkLst>
        </pc:picChg>
        <pc:picChg chg="add del mod modCrop">
          <ac:chgData name="Amy Mancuso" userId="f46939a2-a80e-4a6f-8da6-09f3694392cb" providerId="ADAL" clId="{B61F79F0-7150-4B0C-8875-3B9B74DC0D81}" dt="2023-10-05T16:33:44.754" v="563" actId="21"/>
          <ac:picMkLst>
            <pc:docMk/>
            <pc:sldMk cId="471206996" sldId="7767"/>
            <ac:picMk id="36" creationId="{8C42EA8C-5C93-2F3D-642E-3C623BF8E340}"/>
          </ac:picMkLst>
        </pc:picChg>
        <pc:picChg chg="add mod">
          <ac:chgData name="Amy Mancuso" userId="f46939a2-a80e-4a6f-8da6-09f3694392cb" providerId="ADAL" clId="{B61F79F0-7150-4B0C-8875-3B9B74DC0D81}" dt="2023-10-05T16:43:43.693" v="979" actId="1076"/>
          <ac:picMkLst>
            <pc:docMk/>
            <pc:sldMk cId="471206996" sldId="7767"/>
            <ac:picMk id="37" creationId="{56A32317-E979-F4C1-70C9-F311C7002AC2}"/>
          </ac:picMkLst>
        </pc:picChg>
        <pc:picChg chg="add del mod">
          <ac:chgData name="Amy Mancuso" userId="f46939a2-a80e-4a6f-8da6-09f3694392cb" providerId="ADAL" clId="{B61F79F0-7150-4B0C-8875-3B9B74DC0D81}" dt="2023-10-05T16:38:10.245" v="668" actId="478"/>
          <ac:picMkLst>
            <pc:docMk/>
            <pc:sldMk cId="471206996" sldId="7767"/>
            <ac:picMk id="39" creationId="{6B3E0923-612E-AAAE-A283-ADDB0A686C7B}"/>
          </ac:picMkLst>
        </pc:picChg>
        <pc:picChg chg="add mod">
          <ac:chgData name="Amy Mancuso" userId="f46939a2-a80e-4a6f-8da6-09f3694392cb" providerId="ADAL" clId="{B61F79F0-7150-4B0C-8875-3B9B74DC0D81}" dt="2023-10-05T16:43:08.597" v="957" actId="14100"/>
          <ac:picMkLst>
            <pc:docMk/>
            <pc:sldMk cId="471206996" sldId="7767"/>
            <ac:picMk id="49" creationId="{B8041977-7F7E-CE1A-A02E-AC56148B7EDC}"/>
          </ac:picMkLst>
        </pc:picChg>
        <pc:picChg chg="add mod">
          <ac:chgData name="Amy Mancuso" userId="f46939a2-a80e-4a6f-8da6-09f3694392cb" providerId="ADAL" clId="{B61F79F0-7150-4B0C-8875-3B9B74DC0D81}" dt="2023-10-05T22:22:40.330" v="4502"/>
          <ac:picMkLst>
            <pc:docMk/>
            <pc:sldMk cId="471206996" sldId="7767"/>
            <ac:picMk id="51" creationId="{30146C8A-C764-A64A-F559-69D21706DD70}"/>
          </ac:picMkLst>
        </pc:picChg>
      </pc:sldChg>
      <pc:sldChg chg="addSp delSp modSp new mod modAnim">
        <pc:chgData name="Amy Mancuso" userId="f46939a2-a80e-4a6f-8da6-09f3694392cb" providerId="ADAL" clId="{B61F79F0-7150-4B0C-8875-3B9B74DC0D81}" dt="2023-10-06T13:10:33.464" v="5413" actId="20577"/>
        <pc:sldMkLst>
          <pc:docMk/>
          <pc:sldMk cId="1178586113" sldId="7768"/>
        </pc:sldMkLst>
        <pc:spChg chg="mod">
          <ac:chgData name="Amy Mancuso" userId="f46939a2-a80e-4a6f-8da6-09f3694392cb" providerId="ADAL" clId="{B61F79F0-7150-4B0C-8875-3B9B74DC0D81}" dt="2023-10-05T21:10:23.756" v="3899" actId="207"/>
          <ac:spMkLst>
            <pc:docMk/>
            <pc:sldMk cId="1178586113" sldId="7768"/>
            <ac:spMk id="2" creationId="{DB323925-B540-6D45-2635-2B92DB6CAA34}"/>
          </ac:spMkLst>
        </pc:spChg>
        <pc:spChg chg="del">
          <ac:chgData name="Amy Mancuso" userId="f46939a2-a80e-4a6f-8da6-09f3694392cb" providerId="ADAL" clId="{B61F79F0-7150-4B0C-8875-3B9B74DC0D81}" dt="2023-10-05T16:46:06.569" v="1114" actId="478"/>
          <ac:spMkLst>
            <pc:docMk/>
            <pc:sldMk cId="1178586113" sldId="7768"/>
            <ac:spMk id="3" creationId="{02E4DBEE-7C5B-1B64-F1E1-3DD9E563ADB6}"/>
          </ac:spMkLst>
        </pc:spChg>
        <pc:spChg chg="mod">
          <ac:chgData name="Amy Mancuso" userId="f46939a2-a80e-4a6f-8da6-09f3694392cb" providerId="ADAL" clId="{B61F79F0-7150-4B0C-8875-3B9B74DC0D81}" dt="2023-10-06T13:10:33.464" v="5413" actId="20577"/>
          <ac:spMkLst>
            <pc:docMk/>
            <pc:sldMk cId="1178586113" sldId="7768"/>
            <ac:spMk id="4" creationId="{7A33EC1D-D087-8C5C-DFB6-1C82E2C733F8}"/>
          </ac:spMkLst>
        </pc:spChg>
        <pc:picChg chg="add mod">
          <ac:chgData name="Amy Mancuso" userId="f46939a2-a80e-4a6f-8da6-09f3694392cb" providerId="ADAL" clId="{B61F79F0-7150-4B0C-8875-3B9B74DC0D81}" dt="2023-10-05T22:22:43.040" v="4503"/>
          <ac:picMkLst>
            <pc:docMk/>
            <pc:sldMk cId="1178586113" sldId="7768"/>
            <ac:picMk id="5" creationId="{AC62AC0D-D41B-FC89-EE44-977E1CCBCA95}"/>
          </ac:picMkLst>
        </pc:picChg>
        <pc:picChg chg="add mod">
          <ac:chgData name="Amy Mancuso" userId="f46939a2-a80e-4a6f-8da6-09f3694392cb" providerId="ADAL" clId="{B61F79F0-7150-4B0C-8875-3B9B74DC0D81}" dt="2023-10-05T17:53:33.662" v="1578" actId="1076"/>
          <ac:picMkLst>
            <pc:docMk/>
            <pc:sldMk cId="1178586113" sldId="7768"/>
            <ac:picMk id="3074" creationId="{22D795BE-4AE3-CF93-B4EB-3FD03DB43BE8}"/>
          </ac:picMkLst>
        </pc:picChg>
      </pc:sldChg>
      <pc:sldChg chg="addSp delSp modSp new del mod">
        <pc:chgData name="Amy Mancuso" userId="f46939a2-a80e-4a6f-8da6-09f3694392cb" providerId="ADAL" clId="{B61F79F0-7150-4B0C-8875-3B9B74DC0D81}" dt="2023-10-05T16:45:29.166" v="1062" actId="47"/>
        <pc:sldMkLst>
          <pc:docMk/>
          <pc:sldMk cId="3202386232" sldId="7768"/>
        </pc:sldMkLst>
        <pc:picChg chg="add del mod modCrop">
          <ac:chgData name="Amy Mancuso" userId="f46939a2-a80e-4a6f-8da6-09f3694392cb" providerId="ADAL" clId="{B61F79F0-7150-4B0C-8875-3B9B74DC0D81}" dt="2023-10-05T16:45:00.908" v="1060" actId="478"/>
          <ac:picMkLst>
            <pc:docMk/>
            <pc:sldMk cId="3202386232" sldId="7768"/>
            <ac:picMk id="2" creationId="{C339F487-6C9F-9407-7A4B-9CE72ECD2D42}"/>
          </ac:picMkLst>
        </pc:picChg>
      </pc:sldChg>
      <pc:sldChg chg="addSp delSp modSp new del mod modTransition modClrScheme chgLayout">
        <pc:chgData name="Amy Mancuso" userId="f46939a2-a80e-4a6f-8da6-09f3694392cb" providerId="ADAL" clId="{B61F79F0-7150-4B0C-8875-3B9B74DC0D81}" dt="2023-10-05T19:50:11.654" v="2765" actId="47"/>
        <pc:sldMkLst>
          <pc:docMk/>
          <pc:sldMk cId="3236716932" sldId="7769"/>
        </pc:sldMkLst>
        <pc:spChg chg="mod ord">
          <ac:chgData name="Amy Mancuso" userId="f46939a2-a80e-4a6f-8da6-09f3694392cb" providerId="ADAL" clId="{B61F79F0-7150-4B0C-8875-3B9B74DC0D81}" dt="2023-10-05T19:01:18.130" v="2260" actId="26606"/>
          <ac:spMkLst>
            <pc:docMk/>
            <pc:sldMk cId="3236716932" sldId="7769"/>
            <ac:spMk id="2" creationId="{18941377-385E-45C1-876D-F68571CF1872}"/>
          </ac:spMkLst>
        </pc:spChg>
        <pc:spChg chg="del mod">
          <ac:chgData name="Amy Mancuso" userId="f46939a2-a80e-4a6f-8da6-09f3694392cb" providerId="ADAL" clId="{B61F79F0-7150-4B0C-8875-3B9B74DC0D81}" dt="2023-10-05T18:48:24.848" v="2069" actId="478"/>
          <ac:spMkLst>
            <pc:docMk/>
            <pc:sldMk cId="3236716932" sldId="7769"/>
            <ac:spMk id="3" creationId="{69B4A2EC-C75D-A693-85C2-47ACE63B6FDB}"/>
          </ac:spMkLst>
        </pc:spChg>
        <pc:spChg chg="del mod">
          <ac:chgData name="Amy Mancuso" userId="f46939a2-a80e-4a6f-8da6-09f3694392cb" providerId="ADAL" clId="{B61F79F0-7150-4B0C-8875-3B9B74DC0D81}" dt="2023-10-05T18:48:45.762" v="2070" actId="478"/>
          <ac:spMkLst>
            <pc:docMk/>
            <pc:sldMk cId="3236716932" sldId="7769"/>
            <ac:spMk id="4" creationId="{4B6072A8-D4DB-B452-EDBE-188EB3CAAD26}"/>
          </ac:spMkLst>
        </pc:spChg>
        <pc:spChg chg="add del mod">
          <ac:chgData name="Amy Mancuso" userId="f46939a2-a80e-4a6f-8da6-09f3694392cb" providerId="ADAL" clId="{B61F79F0-7150-4B0C-8875-3B9B74DC0D81}" dt="2023-10-05T19:01:18.130" v="2260" actId="26606"/>
          <ac:spMkLst>
            <pc:docMk/>
            <pc:sldMk cId="3236716932" sldId="7769"/>
            <ac:spMk id="7" creationId="{9BB5A8FE-D95D-D489-62F4-8AE3C8ED7121}"/>
          </ac:spMkLst>
        </pc:spChg>
        <pc:spChg chg="add mod">
          <ac:chgData name="Amy Mancuso" userId="f46939a2-a80e-4a6f-8da6-09f3694392cb" providerId="ADAL" clId="{B61F79F0-7150-4B0C-8875-3B9B74DC0D81}" dt="2023-10-05T19:01:25.798" v="2261" actId="1076"/>
          <ac:spMkLst>
            <pc:docMk/>
            <pc:sldMk cId="3236716932" sldId="7769"/>
            <ac:spMk id="9" creationId="{CCE29112-EBD3-8936-CC36-57E39873CB14}"/>
          </ac:spMkLst>
        </pc:spChg>
        <pc:spChg chg="add del mod ord">
          <ac:chgData name="Amy Mancuso" userId="f46939a2-a80e-4a6f-8da6-09f3694392cb" providerId="ADAL" clId="{B61F79F0-7150-4B0C-8875-3B9B74DC0D81}" dt="2023-10-05T18:59:52.247" v="2145" actId="700"/>
          <ac:spMkLst>
            <pc:docMk/>
            <pc:sldMk cId="3236716932" sldId="7769"/>
            <ac:spMk id="10" creationId="{0183A76D-CDD0-6B1F-511C-C32F4CBE1252}"/>
          </ac:spMkLst>
        </pc:spChg>
        <pc:spChg chg="add del mod ord">
          <ac:chgData name="Amy Mancuso" userId="f46939a2-a80e-4a6f-8da6-09f3694392cb" providerId="ADAL" clId="{B61F79F0-7150-4B0C-8875-3B9B74DC0D81}" dt="2023-10-05T18:59:52.247" v="2145" actId="700"/>
          <ac:spMkLst>
            <pc:docMk/>
            <pc:sldMk cId="3236716932" sldId="7769"/>
            <ac:spMk id="11" creationId="{4545CE76-E7ED-305E-98BD-F13C21D6EFA1}"/>
          </ac:spMkLst>
        </pc:spChg>
        <pc:graphicFrameChg chg="add del mod modGraphic">
          <ac:chgData name="Amy Mancuso" userId="f46939a2-a80e-4a6f-8da6-09f3694392cb" providerId="ADAL" clId="{B61F79F0-7150-4B0C-8875-3B9B74DC0D81}" dt="2023-10-05T18:44:23.819" v="1758" actId="478"/>
          <ac:graphicFrameMkLst>
            <pc:docMk/>
            <pc:sldMk cId="3236716932" sldId="7769"/>
            <ac:graphicFrameMk id="5" creationId="{EC00B5AF-0ACF-921C-007E-839C9B22EA29}"/>
          </ac:graphicFrameMkLst>
        </pc:graphicFrameChg>
        <pc:graphicFrameChg chg="add del mod modGraphic">
          <ac:chgData name="Amy Mancuso" userId="f46939a2-a80e-4a6f-8da6-09f3694392cb" providerId="ADAL" clId="{B61F79F0-7150-4B0C-8875-3B9B74DC0D81}" dt="2023-10-05T18:59:29.644" v="2122" actId="478"/>
          <ac:graphicFrameMkLst>
            <pc:docMk/>
            <pc:sldMk cId="3236716932" sldId="7769"/>
            <ac:graphicFrameMk id="6" creationId="{874E19A3-8420-09D5-97B2-AA3249E7EDAE}"/>
          </ac:graphicFrameMkLst>
        </pc:graphicFrameChg>
        <pc:graphicFrameChg chg="add">
          <ac:chgData name="Amy Mancuso" userId="f46939a2-a80e-4a6f-8da6-09f3694392cb" providerId="ADAL" clId="{B61F79F0-7150-4B0C-8875-3B9B74DC0D81}" dt="2023-10-05T19:01:18.130" v="2260" actId="26606"/>
          <ac:graphicFrameMkLst>
            <pc:docMk/>
            <pc:sldMk cId="3236716932" sldId="7769"/>
            <ac:graphicFrameMk id="12" creationId="{14C5A541-9FEC-379C-7D50-D8060264E709}"/>
          </ac:graphicFrameMkLst>
        </pc:graphicFrameChg>
      </pc:sldChg>
      <pc:sldChg chg="addSp delSp modSp new mod">
        <pc:chgData name="Amy Mancuso" userId="f46939a2-a80e-4a6f-8da6-09f3694392cb" providerId="ADAL" clId="{B61F79F0-7150-4B0C-8875-3B9B74DC0D81}" dt="2023-10-05T22:22:49.527" v="4506"/>
        <pc:sldMkLst>
          <pc:docMk/>
          <pc:sldMk cId="1800397724" sldId="7770"/>
        </pc:sldMkLst>
        <pc:spChg chg="del mod">
          <ac:chgData name="Amy Mancuso" userId="f46939a2-a80e-4a6f-8da6-09f3694392cb" providerId="ADAL" clId="{B61F79F0-7150-4B0C-8875-3B9B74DC0D81}" dt="2023-10-05T19:54:54.456" v="2959" actId="478"/>
          <ac:spMkLst>
            <pc:docMk/>
            <pc:sldMk cId="1800397724" sldId="7770"/>
            <ac:spMk id="2" creationId="{3993246C-1E7C-CCC4-90CB-0C8E378CE0BF}"/>
          </ac:spMkLst>
        </pc:spChg>
        <pc:spChg chg="mod">
          <ac:chgData name="Amy Mancuso" userId="f46939a2-a80e-4a6f-8da6-09f3694392cb" providerId="ADAL" clId="{B61F79F0-7150-4B0C-8875-3B9B74DC0D81}" dt="2023-10-05T21:10:13.345" v="3897" actId="207"/>
          <ac:spMkLst>
            <pc:docMk/>
            <pc:sldMk cId="1800397724" sldId="7770"/>
            <ac:spMk id="3" creationId="{34430EF3-18F9-61D3-0414-6245A6F69CB2}"/>
          </ac:spMkLst>
        </pc:spChg>
        <pc:spChg chg="del">
          <ac:chgData name="Amy Mancuso" userId="f46939a2-a80e-4a6f-8da6-09f3694392cb" providerId="ADAL" clId="{B61F79F0-7150-4B0C-8875-3B9B74DC0D81}" dt="2023-10-05T19:01:51.878" v="2266" actId="478"/>
          <ac:spMkLst>
            <pc:docMk/>
            <pc:sldMk cId="1800397724" sldId="7770"/>
            <ac:spMk id="4" creationId="{57D559C2-2D54-DF63-8A72-2591EE46190D}"/>
          </ac:spMkLst>
        </pc:spChg>
        <pc:spChg chg="add mod">
          <ac:chgData name="Amy Mancuso" userId="f46939a2-a80e-4a6f-8da6-09f3694392cb" providerId="ADAL" clId="{B61F79F0-7150-4B0C-8875-3B9B74DC0D81}" dt="2023-10-05T21:06:15.623" v="3657" actId="2711"/>
          <ac:spMkLst>
            <pc:docMk/>
            <pc:sldMk cId="1800397724" sldId="7770"/>
            <ac:spMk id="5" creationId="{FE1483A3-2281-BACD-B968-CB980F2F3EFF}"/>
          </ac:spMkLst>
        </pc:spChg>
        <pc:spChg chg="add mod">
          <ac:chgData name="Amy Mancuso" userId="f46939a2-a80e-4a6f-8da6-09f3694392cb" providerId="ADAL" clId="{B61F79F0-7150-4B0C-8875-3B9B74DC0D81}" dt="2023-10-05T19:02:01.278" v="2269"/>
          <ac:spMkLst>
            <pc:docMk/>
            <pc:sldMk cId="1800397724" sldId="7770"/>
            <ac:spMk id="7" creationId="{1F2E0012-66EF-32A9-EDB8-E94BB50A8FF7}"/>
          </ac:spMkLst>
        </pc:spChg>
        <pc:spChg chg="add mod">
          <ac:chgData name="Amy Mancuso" userId="f46939a2-a80e-4a6f-8da6-09f3694392cb" providerId="ADAL" clId="{B61F79F0-7150-4B0C-8875-3B9B74DC0D81}" dt="2023-10-05T19:02:01.278" v="2269"/>
          <ac:spMkLst>
            <pc:docMk/>
            <pc:sldMk cId="1800397724" sldId="7770"/>
            <ac:spMk id="8" creationId="{B176532C-B9A6-526A-EFF7-6219C33A73AA}"/>
          </ac:spMkLst>
        </pc:spChg>
        <pc:grpChg chg="add mod">
          <ac:chgData name="Amy Mancuso" userId="f46939a2-a80e-4a6f-8da6-09f3694392cb" providerId="ADAL" clId="{B61F79F0-7150-4B0C-8875-3B9B74DC0D81}" dt="2023-10-05T19:02:01.278" v="2269"/>
          <ac:grpSpMkLst>
            <pc:docMk/>
            <pc:sldMk cId="1800397724" sldId="7770"/>
            <ac:grpSpMk id="6" creationId="{F4C1A1AE-3362-C77A-A3EC-957C8E6F72C4}"/>
          </ac:grpSpMkLst>
        </pc:grpChg>
        <pc:graphicFrameChg chg="add mod modGraphic">
          <ac:chgData name="Amy Mancuso" userId="f46939a2-a80e-4a6f-8da6-09f3694392cb" providerId="ADAL" clId="{B61F79F0-7150-4B0C-8875-3B9B74DC0D81}" dt="2023-10-05T21:06:07.205" v="3656" actId="20577"/>
          <ac:graphicFrameMkLst>
            <pc:docMk/>
            <pc:sldMk cId="1800397724" sldId="7770"/>
            <ac:graphicFrameMk id="9" creationId="{D636D5DD-2EF9-F172-52D8-5E953D4E3BAA}"/>
          </ac:graphicFrameMkLst>
        </pc:graphicFrameChg>
        <pc:picChg chg="add mod">
          <ac:chgData name="Amy Mancuso" userId="f46939a2-a80e-4a6f-8da6-09f3694392cb" providerId="ADAL" clId="{B61F79F0-7150-4B0C-8875-3B9B74DC0D81}" dt="2023-10-05T22:22:49.527" v="4506"/>
          <ac:picMkLst>
            <pc:docMk/>
            <pc:sldMk cId="1800397724" sldId="7770"/>
            <ac:picMk id="10" creationId="{8C5760A0-06CB-DA01-C34B-CA7B716F86D7}"/>
          </ac:picMkLst>
        </pc:picChg>
        <pc:picChg chg="add del mod">
          <ac:chgData name="Amy Mancuso" userId="f46939a2-a80e-4a6f-8da6-09f3694392cb" providerId="ADAL" clId="{B61F79F0-7150-4B0C-8875-3B9B74DC0D81}" dt="2023-10-05T19:57:43.724" v="2998" actId="478"/>
          <ac:picMkLst>
            <pc:docMk/>
            <pc:sldMk cId="1800397724" sldId="7770"/>
            <ac:picMk id="5122" creationId="{4BF9E11A-FB43-B159-1D8E-7C0C6235F6AC}"/>
          </ac:picMkLst>
        </pc:picChg>
        <pc:picChg chg="add del mod">
          <ac:chgData name="Amy Mancuso" userId="f46939a2-a80e-4a6f-8da6-09f3694392cb" providerId="ADAL" clId="{B61F79F0-7150-4B0C-8875-3B9B74DC0D81}" dt="2023-10-05T19:58:22.584" v="3001" actId="478"/>
          <ac:picMkLst>
            <pc:docMk/>
            <pc:sldMk cId="1800397724" sldId="7770"/>
            <ac:picMk id="5124" creationId="{854435C4-7A25-8528-D007-45C1E0016539}"/>
          </ac:picMkLst>
        </pc:picChg>
        <pc:picChg chg="add del mod">
          <ac:chgData name="Amy Mancuso" userId="f46939a2-a80e-4a6f-8da6-09f3694392cb" providerId="ADAL" clId="{B61F79F0-7150-4B0C-8875-3B9B74DC0D81}" dt="2023-10-05T20:44:23.027" v="3171" actId="478"/>
          <ac:picMkLst>
            <pc:docMk/>
            <pc:sldMk cId="1800397724" sldId="7770"/>
            <ac:picMk id="5126" creationId="{E3ED4177-AFA1-6436-2A87-45321C976821}"/>
          </ac:picMkLst>
        </pc:picChg>
        <pc:picChg chg="add del mod">
          <ac:chgData name="Amy Mancuso" userId="f46939a2-a80e-4a6f-8da6-09f3694392cb" providerId="ADAL" clId="{B61F79F0-7150-4B0C-8875-3B9B74DC0D81}" dt="2023-10-05T20:47:45.846" v="3206" actId="478"/>
          <ac:picMkLst>
            <pc:docMk/>
            <pc:sldMk cId="1800397724" sldId="7770"/>
            <ac:picMk id="5128" creationId="{6FB0D555-F68D-4248-EE2B-470C03BC463F}"/>
          </ac:picMkLst>
        </pc:picChg>
        <pc:picChg chg="add mod">
          <ac:chgData name="Amy Mancuso" userId="f46939a2-a80e-4a6f-8da6-09f3694392cb" providerId="ADAL" clId="{B61F79F0-7150-4B0C-8875-3B9B74DC0D81}" dt="2023-10-05T20:47:51.387" v="3207" actId="1076"/>
          <ac:picMkLst>
            <pc:docMk/>
            <pc:sldMk cId="1800397724" sldId="7770"/>
            <ac:picMk id="5130" creationId="{010F4990-332D-4719-26F8-C89772D31FB5}"/>
          </ac:picMkLst>
        </pc:picChg>
      </pc:sldChg>
      <pc:sldChg chg="addSp delSp modSp new del mod modTransition modClrScheme chgLayout">
        <pc:chgData name="Amy Mancuso" userId="f46939a2-a80e-4a6f-8da6-09f3694392cb" providerId="ADAL" clId="{B61F79F0-7150-4B0C-8875-3B9B74DC0D81}" dt="2023-10-05T19:39:02.271" v="2422" actId="47"/>
        <pc:sldMkLst>
          <pc:docMk/>
          <pc:sldMk cId="3941148937" sldId="7771"/>
        </pc:sldMkLst>
        <pc:spChg chg="mod">
          <ac:chgData name="Amy Mancuso" userId="f46939a2-a80e-4a6f-8da6-09f3694392cb" providerId="ADAL" clId="{B61F79F0-7150-4B0C-8875-3B9B74DC0D81}" dt="2023-10-05T19:38:39.940" v="2418" actId="26606"/>
          <ac:spMkLst>
            <pc:docMk/>
            <pc:sldMk cId="3941148937" sldId="7771"/>
            <ac:spMk id="2" creationId="{169C2EF3-0457-636E-21B0-5E59DC26EDF6}"/>
          </ac:spMkLst>
        </pc:spChg>
        <pc:spChg chg="del">
          <ac:chgData name="Amy Mancuso" userId="f46939a2-a80e-4a6f-8da6-09f3694392cb" providerId="ADAL" clId="{B61F79F0-7150-4B0C-8875-3B9B74DC0D81}" dt="2023-10-05T19:36:54.712" v="2389" actId="478"/>
          <ac:spMkLst>
            <pc:docMk/>
            <pc:sldMk cId="3941148937" sldId="7771"/>
            <ac:spMk id="3" creationId="{10CCE41C-7527-EE65-2433-1A0834FA1C5F}"/>
          </ac:spMkLst>
        </pc:spChg>
        <pc:spChg chg="del mod">
          <ac:chgData name="Amy Mancuso" userId="f46939a2-a80e-4a6f-8da6-09f3694392cb" providerId="ADAL" clId="{B61F79F0-7150-4B0C-8875-3B9B74DC0D81}" dt="2023-10-05T19:38:39.940" v="2418" actId="26606"/>
          <ac:spMkLst>
            <pc:docMk/>
            <pc:sldMk cId="3941148937" sldId="7771"/>
            <ac:spMk id="4" creationId="{B55772B7-7098-B9EE-7BCB-EAAB58745E31}"/>
          </ac:spMkLst>
        </pc:spChg>
        <pc:graphicFrameChg chg="add">
          <ac:chgData name="Amy Mancuso" userId="f46939a2-a80e-4a6f-8da6-09f3694392cb" providerId="ADAL" clId="{B61F79F0-7150-4B0C-8875-3B9B74DC0D81}" dt="2023-10-05T19:38:39.940" v="2418" actId="26606"/>
          <ac:graphicFrameMkLst>
            <pc:docMk/>
            <pc:sldMk cId="3941148937" sldId="7771"/>
            <ac:graphicFrameMk id="6" creationId="{CD0374B6-8179-EABE-7A33-1F391E6826B7}"/>
          </ac:graphicFrameMkLst>
        </pc:graphicFrameChg>
      </pc:sldChg>
      <pc:sldChg chg="addSp delSp modSp new mod setBg modAnim">
        <pc:chgData name="Amy Mancuso" userId="f46939a2-a80e-4a6f-8da6-09f3694392cb" providerId="ADAL" clId="{B61F79F0-7150-4B0C-8875-3B9B74DC0D81}" dt="2023-10-05T22:22:47.665" v="4505"/>
        <pc:sldMkLst>
          <pc:docMk/>
          <pc:sldMk cId="699634107" sldId="7772"/>
        </pc:sldMkLst>
        <pc:spChg chg="mod">
          <ac:chgData name="Amy Mancuso" userId="f46939a2-a80e-4a6f-8da6-09f3694392cb" providerId="ADAL" clId="{B61F79F0-7150-4B0C-8875-3B9B74DC0D81}" dt="2023-10-05T22:17:25.501" v="4445" actId="20577"/>
          <ac:spMkLst>
            <pc:docMk/>
            <pc:sldMk cId="699634107" sldId="7772"/>
            <ac:spMk id="2" creationId="{698E2274-4288-A2A4-80E3-9060D3140C3C}"/>
          </ac:spMkLst>
        </pc:spChg>
        <pc:spChg chg="del">
          <ac:chgData name="Amy Mancuso" userId="f46939a2-a80e-4a6f-8da6-09f3694392cb" providerId="ADAL" clId="{B61F79F0-7150-4B0C-8875-3B9B74DC0D81}" dt="2023-10-05T19:39:11.369" v="2437" actId="478"/>
          <ac:spMkLst>
            <pc:docMk/>
            <pc:sldMk cId="699634107" sldId="7772"/>
            <ac:spMk id="3" creationId="{5BF75D00-2183-8100-9338-15B1E47D32B2}"/>
          </ac:spMkLst>
        </pc:spChg>
        <pc:spChg chg="del mod">
          <ac:chgData name="Amy Mancuso" userId="f46939a2-a80e-4a6f-8da6-09f3694392cb" providerId="ADAL" clId="{B61F79F0-7150-4B0C-8875-3B9B74DC0D81}" dt="2023-10-05T19:39:17.433" v="2439" actId="478"/>
          <ac:spMkLst>
            <pc:docMk/>
            <pc:sldMk cId="699634107" sldId="7772"/>
            <ac:spMk id="4" creationId="{0879F0D4-C721-8078-501C-FE186F4DDD63}"/>
          </ac:spMkLst>
        </pc:spChg>
        <pc:graphicFrameChg chg="add mod modGraphic">
          <ac:chgData name="Amy Mancuso" userId="f46939a2-a80e-4a6f-8da6-09f3694392cb" providerId="ADAL" clId="{B61F79F0-7150-4B0C-8875-3B9B74DC0D81}" dt="2023-10-05T19:49:48.114" v="2764" actId="1076"/>
          <ac:graphicFrameMkLst>
            <pc:docMk/>
            <pc:sldMk cId="699634107" sldId="7772"/>
            <ac:graphicFrameMk id="5" creationId="{EBC6AA15-7162-639E-ADDD-4E5D3ECF6629}"/>
          </ac:graphicFrameMkLst>
        </pc:graphicFrameChg>
        <pc:picChg chg="add mod">
          <ac:chgData name="Amy Mancuso" userId="f46939a2-a80e-4a6f-8da6-09f3694392cb" providerId="ADAL" clId="{B61F79F0-7150-4B0C-8875-3B9B74DC0D81}" dt="2023-10-05T22:22:47.665" v="4505"/>
          <ac:picMkLst>
            <pc:docMk/>
            <pc:sldMk cId="699634107" sldId="7772"/>
            <ac:picMk id="6" creationId="{FE6ACF26-AB4D-E8D7-3296-DC71C19E1817}"/>
          </ac:picMkLst>
        </pc:picChg>
      </pc:sldChg>
      <pc:sldChg chg="addSp modSp add mod">
        <pc:chgData name="Amy Mancuso" userId="f46939a2-a80e-4a6f-8da6-09f3694392cb" providerId="ADAL" clId="{B61F79F0-7150-4B0C-8875-3B9B74DC0D81}" dt="2023-10-06T16:39:33.958" v="5445"/>
        <pc:sldMkLst>
          <pc:docMk/>
          <pc:sldMk cId="1734822272" sldId="7773"/>
        </pc:sldMkLst>
        <pc:spChg chg="mod">
          <ac:chgData name="Amy Mancuso" userId="f46939a2-a80e-4a6f-8da6-09f3694392cb" providerId="ADAL" clId="{B61F79F0-7150-4B0C-8875-3B9B74DC0D81}" dt="2023-10-05T20:48:16.583" v="3239" actId="20577"/>
          <ac:spMkLst>
            <pc:docMk/>
            <pc:sldMk cId="1734822272" sldId="7773"/>
            <ac:spMk id="3" creationId="{34430EF3-18F9-61D3-0414-6245A6F69CB2}"/>
          </ac:spMkLst>
        </pc:spChg>
        <pc:spChg chg="mod">
          <ac:chgData name="Amy Mancuso" userId="f46939a2-a80e-4a6f-8da6-09f3694392cb" providerId="ADAL" clId="{B61F79F0-7150-4B0C-8875-3B9B74DC0D81}" dt="2023-10-06T16:39:33.958" v="5445"/>
          <ac:spMkLst>
            <pc:docMk/>
            <pc:sldMk cId="1734822272" sldId="7773"/>
            <ac:spMk id="5" creationId="{FE1483A3-2281-BACD-B968-CB980F2F3EFF}"/>
          </ac:spMkLst>
        </pc:spChg>
        <pc:graphicFrameChg chg="mod modGraphic">
          <ac:chgData name="Amy Mancuso" userId="f46939a2-a80e-4a6f-8da6-09f3694392cb" providerId="ADAL" clId="{B61F79F0-7150-4B0C-8875-3B9B74DC0D81}" dt="2023-10-06T16:35:54.125" v="5429"/>
          <ac:graphicFrameMkLst>
            <pc:docMk/>
            <pc:sldMk cId="1734822272" sldId="7773"/>
            <ac:graphicFrameMk id="9" creationId="{D636D5DD-2EF9-F172-52D8-5E953D4E3BAA}"/>
          </ac:graphicFrameMkLst>
        </pc:graphicFrameChg>
        <pc:picChg chg="add mod">
          <ac:chgData name="Amy Mancuso" userId="f46939a2-a80e-4a6f-8da6-09f3694392cb" providerId="ADAL" clId="{B61F79F0-7150-4B0C-8875-3B9B74DC0D81}" dt="2023-10-05T22:22:52.068" v="4507"/>
          <ac:picMkLst>
            <pc:docMk/>
            <pc:sldMk cId="1734822272" sldId="7773"/>
            <ac:picMk id="2" creationId="{242DDFD2-ECFC-A2FB-9C06-991B079ABFA7}"/>
          </ac:picMkLst>
        </pc:picChg>
      </pc:sldChg>
      <pc:sldChg chg="addSp modSp add mod ord">
        <pc:chgData name="Amy Mancuso" userId="f46939a2-a80e-4a6f-8da6-09f3694392cb" providerId="ADAL" clId="{B61F79F0-7150-4B0C-8875-3B9B74DC0D81}" dt="2023-10-06T12:51:07.476" v="5328" actId="113"/>
        <pc:sldMkLst>
          <pc:docMk/>
          <pc:sldMk cId="2331196510" sldId="7774"/>
        </pc:sldMkLst>
        <pc:spChg chg="mod">
          <ac:chgData name="Amy Mancuso" userId="f46939a2-a80e-4a6f-8da6-09f3694392cb" providerId="ADAL" clId="{B61F79F0-7150-4B0C-8875-3B9B74DC0D81}" dt="2023-10-05T21:07:04.247" v="3698" actId="6549"/>
          <ac:spMkLst>
            <pc:docMk/>
            <pc:sldMk cId="2331196510" sldId="7774"/>
            <ac:spMk id="3" creationId="{34430EF3-18F9-61D3-0414-6245A6F69CB2}"/>
          </ac:spMkLst>
        </pc:spChg>
        <pc:spChg chg="mod">
          <ac:chgData name="Amy Mancuso" userId="f46939a2-a80e-4a6f-8da6-09f3694392cb" providerId="ADAL" clId="{B61F79F0-7150-4B0C-8875-3B9B74DC0D81}" dt="2023-10-05T21:07:56.978" v="3780" actId="20577"/>
          <ac:spMkLst>
            <pc:docMk/>
            <pc:sldMk cId="2331196510" sldId="7774"/>
            <ac:spMk id="5" creationId="{FE1483A3-2281-BACD-B968-CB980F2F3EFF}"/>
          </ac:spMkLst>
        </pc:spChg>
        <pc:graphicFrameChg chg="mod">
          <ac:chgData name="Amy Mancuso" userId="f46939a2-a80e-4a6f-8da6-09f3694392cb" providerId="ADAL" clId="{B61F79F0-7150-4B0C-8875-3B9B74DC0D81}" dt="2023-10-06T12:51:07.476" v="5328" actId="113"/>
          <ac:graphicFrameMkLst>
            <pc:docMk/>
            <pc:sldMk cId="2331196510" sldId="7774"/>
            <ac:graphicFrameMk id="9" creationId="{D636D5DD-2EF9-F172-52D8-5E953D4E3BAA}"/>
          </ac:graphicFrameMkLst>
        </pc:graphicFrameChg>
        <pc:picChg chg="add mod">
          <ac:chgData name="Amy Mancuso" userId="f46939a2-a80e-4a6f-8da6-09f3694392cb" providerId="ADAL" clId="{B61F79F0-7150-4B0C-8875-3B9B74DC0D81}" dt="2023-10-05T22:22:53.970" v="4508"/>
          <ac:picMkLst>
            <pc:docMk/>
            <pc:sldMk cId="2331196510" sldId="7774"/>
            <ac:picMk id="2" creationId="{6DD9AD7D-6B8D-0847-BD2E-9FBF006855FF}"/>
          </ac:picMkLst>
        </pc:picChg>
      </pc:sldChg>
      <pc:sldChg chg="addSp delSp modSp add mod ord">
        <pc:chgData name="Amy Mancuso" userId="f46939a2-a80e-4a6f-8da6-09f3694392cb" providerId="ADAL" clId="{B61F79F0-7150-4B0C-8875-3B9B74DC0D81}" dt="2023-10-06T12:51:46.382" v="5336" actId="113"/>
        <pc:sldMkLst>
          <pc:docMk/>
          <pc:sldMk cId="1010441958" sldId="7775"/>
        </pc:sldMkLst>
        <pc:spChg chg="mod">
          <ac:chgData name="Amy Mancuso" userId="f46939a2-a80e-4a6f-8da6-09f3694392cb" providerId="ADAL" clId="{B61F79F0-7150-4B0C-8875-3B9B74DC0D81}" dt="2023-10-05T21:08:27.189" v="3813" actId="20577"/>
          <ac:spMkLst>
            <pc:docMk/>
            <pc:sldMk cId="1010441958" sldId="7775"/>
            <ac:spMk id="3" creationId="{34430EF3-18F9-61D3-0414-6245A6F69CB2}"/>
          </ac:spMkLst>
        </pc:spChg>
        <pc:spChg chg="add del">
          <ac:chgData name="Amy Mancuso" userId="f46939a2-a80e-4a6f-8da6-09f3694392cb" providerId="ADAL" clId="{B61F79F0-7150-4B0C-8875-3B9B74DC0D81}" dt="2023-10-05T22:06:14.158" v="4197" actId="22"/>
          <ac:spMkLst>
            <pc:docMk/>
            <pc:sldMk cId="1010441958" sldId="7775"/>
            <ac:spMk id="4" creationId="{0960FD72-ECCB-AD9A-3B40-6DDD20AD4621}"/>
          </ac:spMkLst>
        </pc:spChg>
        <pc:spChg chg="add mod">
          <ac:chgData name="Amy Mancuso" userId="f46939a2-a80e-4a6f-8da6-09f3694392cb" providerId="ADAL" clId="{B61F79F0-7150-4B0C-8875-3B9B74DC0D81}" dt="2023-10-06T12:33:46.507" v="4831" actId="1076"/>
          <ac:spMkLst>
            <pc:docMk/>
            <pc:sldMk cId="1010441958" sldId="7775"/>
            <ac:spMk id="4" creationId="{63373004-861A-A189-2C17-C64656628724}"/>
          </ac:spMkLst>
        </pc:spChg>
        <pc:spChg chg="mod">
          <ac:chgData name="Amy Mancuso" userId="f46939a2-a80e-4a6f-8da6-09f3694392cb" providerId="ADAL" clId="{B61F79F0-7150-4B0C-8875-3B9B74DC0D81}" dt="2023-10-05T21:09:04.470" v="3891" actId="20577"/>
          <ac:spMkLst>
            <pc:docMk/>
            <pc:sldMk cId="1010441958" sldId="7775"/>
            <ac:spMk id="5" creationId="{FE1483A3-2281-BACD-B968-CB980F2F3EFF}"/>
          </ac:spMkLst>
        </pc:spChg>
        <pc:spChg chg="add mod">
          <ac:chgData name="Amy Mancuso" userId="f46939a2-a80e-4a6f-8da6-09f3694392cb" providerId="ADAL" clId="{B61F79F0-7150-4B0C-8875-3B9B74DC0D81}" dt="2023-10-06T12:34:02.520" v="4835" actId="20577"/>
          <ac:spMkLst>
            <pc:docMk/>
            <pc:sldMk cId="1010441958" sldId="7775"/>
            <ac:spMk id="7" creationId="{44D6B167-4830-8572-B098-BBDDA2BD5C6B}"/>
          </ac:spMkLst>
        </pc:spChg>
        <pc:graphicFrameChg chg="add mod">
          <ac:chgData name="Amy Mancuso" userId="f46939a2-a80e-4a6f-8da6-09f3694392cb" providerId="ADAL" clId="{B61F79F0-7150-4B0C-8875-3B9B74DC0D81}" dt="2023-10-06T12:51:46.382" v="5336" actId="113"/>
          <ac:graphicFrameMkLst>
            <pc:docMk/>
            <pc:sldMk cId="1010441958" sldId="7775"/>
            <ac:graphicFrameMk id="2" creationId="{685F8350-CBB2-CB0A-4EB7-C3B82085B737}"/>
          </ac:graphicFrameMkLst>
        </pc:graphicFrameChg>
        <pc:graphicFrameChg chg="mod">
          <ac:chgData name="Amy Mancuso" userId="f46939a2-a80e-4a6f-8da6-09f3694392cb" providerId="ADAL" clId="{B61F79F0-7150-4B0C-8875-3B9B74DC0D81}" dt="2023-10-06T12:51:28.329" v="5331" actId="20577"/>
          <ac:graphicFrameMkLst>
            <pc:docMk/>
            <pc:sldMk cId="1010441958" sldId="7775"/>
            <ac:graphicFrameMk id="9" creationId="{D636D5DD-2EF9-F172-52D8-5E953D4E3BAA}"/>
          </ac:graphicFrameMkLst>
        </pc:graphicFrameChg>
        <pc:picChg chg="add mod">
          <ac:chgData name="Amy Mancuso" userId="f46939a2-a80e-4a6f-8da6-09f3694392cb" providerId="ADAL" clId="{B61F79F0-7150-4B0C-8875-3B9B74DC0D81}" dt="2023-10-05T22:22:56.111" v="4509"/>
          <ac:picMkLst>
            <pc:docMk/>
            <pc:sldMk cId="1010441958" sldId="7775"/>
            <ac:picMk id="6" creationId="{AA5EADFE-7022-D7AE-3BC8-4E825EDA0DC4}"/>
          </ac:picMkLst>
        </pc:picChg>
      </pc:sldChg>
      <pc:sldChg chg="addSp delSp modSp new mod ord">
        <pc:chgData name="Amy Mancuso" userId="f46939a2-a80e-4a6f-8da6-09f3694392cb" providerId="ADAL" clId="{B61F79F0-7150-4B0C-8875-3B9B74DC0D81}" dt="2023-10-05T22:22:58.024" v="4510"/>
        <pc:sldMkLst>
          <pc:docMk/>
          <pc:sldMk cId="3805209455" sldId="7776"/>
        </pc:sldMkLst>
        <pc:spChg chg="del">
          <ac:chgData name="Amy Mancuso" userId="f46939a2-a80e-4a6f-8da6-09f3694392cb" providerId="ADAL" clId="{B61F79F0-7150-4B0C-8875-3B9B74DC0D81}" dt="2023-10-05T22:10:05.979" v="4269" actId="478"/>
          <ac:spMkLst>
            <pc:docMk/>
            <pc:sldMk cId="3805209455" sldId="7776"/>
            <ac:spMk id="2" creationId="{5AF64585-024C-596A-E71E-24431DB4C8E1}"/>
          </ac:spMkLst>
        </pc:spChg>
        <pc:spChg chg="del mod">
          <ac:chgData name="Amy Mancuso" userId="f46939a2-a80e-4a6f-8da6-09f3694392cb" providerId="ADAL" clId="{B61F79F0-7150-4B0C-8875-3B9B74DC0D81}" dt="2023-10-05T22:10:06.933" v="4270" actId="478"/>
          <ac:spMkLst>
            <pc:docMk/>
            <pc:sldMk cId="3805209455" sldId="7776"/>
            <ac:spMk id="3" creationId="{6E7BEA61-386E-7185-49DE-E8F21D89D32E}"/>
          </ac:spMkLst>
        </pc:spChg>
        <pc:spChg chg="del">
          <ac:chgData name="Amy Mancuso" userId="f46939a2-a80e-4a6f-8da6-09f3694392cb" providerId="ADAL" clId="{B61F79F0-7150-4B0C-8875-3B9B74DC0D81}" dt="2023-10-05T22:10:08.371" v="4271" actId="478"/>
          <ac:spMkLst>
            <pc:docMk/>
            <pc:sldMk cId="3805209455" sldId="7776"/>
            <ac:spMk id="4" creationId="{BE846016-60DF-1470-5258-B4CA256361B3}"/>
          </ac:spMkLst>
        </pc:spChg>
        <pc:spChg chg="add mod">
          <ac:chgData name="Amy Mancuso" userId="f46939a2-a80e-4a6f-8da6-09f3694392cb" providerId="ADAL" clId="{B61F79F0-7150-4B0C-8875-3B9B74DC0D81}" dt="2023-10-05T22:16:12.053" v="4360" actId="1076"/>
          <ac:spMkLst>
            <pc:docMk/>
            <pc:sldMk cId="3805209455" sldId="7776"/>
            <ac:spMk id="7" creationId="{9E9196CE-5B48-78C8-507A-5B7A3F9AB4C8}"/>
          </ac:spMkLst>
        </pc:spChg>
        <pc:spChg chg="add del mod">
          <ac:chgData name="Amy Mancuso" userId="f46939a2-a80e-4a6f-8da6-09f3694392cb" providerId="ADAL" clId="{B61F79F0-7150-4B0C-8875-3B9B74DC0D81}" dt="2023-10-05T22:10:34.972" v="4278"/>
          <ac:spMkLst>
            <pc:docMk/>
            <pc:sldMk cId="3805209455" sldId="7776"/>
            <ac:spMk id="8" creationId="{070D4786-B3DE-CA7D-BAA2-B69D8007385F}"/>
          </ac:spMkLst>
        </pc:spChg>
        <pc:spChg chg="add del mod">
          <ac:chgData name="Amy Mancuso" userId="f46939a2-a80e-4a6f-8da6-09f3694392cb" providerId="ADAL" clId="{B61F79F0-7150-4B0C-8875-3B9B74DC0D81}" dt="2023-10-05T22:13:55.124" v="4318" actId="22"/>
          <ac:spMkLst>
            <pc:docMk/>
            <pc:sldMk cId="3805209455" sldId="7776"/>
            <ac:spMk id="11" creationId="{50AD53E1-FE6D-9199-7B55-1F583AFFB5E5}"/>
          </ac:spMkLst>
        </pc:spChg>
        <pc:spChg chg="add mod">
          <ac:chgData name="Amy Mancuso" userId="f46939a2-a80e-4a6f-8da6-09f3694392cb" providerId="ADAL" clId="{B61F79F0-7150-4B0C-8875-3B9B74DC0D81}" dt="2023-10-05T22:16:06.116" v="4358" actId="2711"/>
          <ac:spMkLst>
            <pc:docMk/>
            <pc:sldMk cId="3805209455" sldId="7776"/>
            <ac:spMk id="14" creationId="{7D00474D-AC31-5728-20DF-7F145D29BFE2}"/>
          </ac:spMkLst>
        </pc:spChg>
        <pc:picChg chg="add mod">
          <ac:chgData name="Amy Mancuso" userId="f46939a2-a80e-4a6f-8da6-09f3694392cb" providerId="ADAL" clId="{B61F79F0-7150-4B0C-8875-3B9B74DC0D81}" dt="2023-10-05T22:13:48.976" v="4304" actId="14100"/>
          <ac:picMkLst>
            <pc:docMk/>
            <pc:sldMk cId="3805209455" sldId="7776"/>
            <ac:picMk id="5" creationId="{11E9049F-4310-95D7-A1F2-362AC86D860B}"/>
          </ac:picMkLst>
        </pc:picChg>
        <pc:picChg chg="add del mod">
          <ac:chgData name="Amy Mancuso" userId="f46939a2-a80e-4a6f-8da6-09f3694392cb" providerId="ADAL" clId="{B61F79F0-7150-4B0C-8875-3B9B74DC0D81}" dt="2023-10-05T22:10:14.777" v="4273"/>
          <ac:picMkLst>
            <pc:docMk/>
            <pc:sldMk cId="3805209455" sldId="7776"/>
            <ac:picMk id="6" creationId="{144B8797-64BB-D241-AED6-617B63524DCF}"/>
          </ac:picMkLst>
        </pc:picChg>
        <pc:picChg chg="add del mod">
          <ac:chgData name="Amy Mancuso" userId="f46939a2-a80e-4a6f-8da6-09f3694392cb" providerId="ADAL" clId="{B61F79F0-7150-4B0C-8875-3B9B74DC0D81}" dt="2023-10-05T22:14:04.044" v="4320" actId="478"/>
          <ac:picMkLst>
            <pc:docMk/>
            <pc:sldMk cId="3805209455" sldId="7776"/>
            <ac:picMk id="9" creationId="{A3495D8E-20A5-7119-5219-950192B4E709}"/>
          </ac:picMkLst>
        </pc:picChg>
        <pc:picChg chg="add del mod">
          <ac:chgData name="Amy Mancuso" userId="f46939a2-a80e-4a6f-8da6-09f3694392cb" providerId="ADAL" clId="{B61F79F0-7150-4B0C-8875-3B9B74DC0D81}" dt="2023-10-05T22:13:54.409" v="4316" actId="571"/>
          <ac:picMkLst>
            <pc:docMk/>
            <pc:sldMk cId="3805209455" sldId="7776"/>
            <ac:picMk id="12" creationId="{DAA9EAD2-5BD3-00D1-9151-746CAEB060B6}"/>
          </ac:picMkLst>
        </pc:picChg>
        <pc:picChg chg="add mod">
          <ac:chgData name="Amy Mancuso" userId="f46939a2-a80e-4a6f-8da6-09f3694392cb" providerId="ADAL" clId="{B61F79F0-7150-4B0C-8875-3B9B74DC0D81}" dt="2023-10-05T22:22:58.024" v="4510"/>
          <ac:picMkLst>
            <pc:docMk/>
            <pc:sldMk cId="3805209455" sldId="7776"/>
            <ac:picMk id="15" creationId="{657E4554-51D7-2D7E-80D4-4B26E8D9CDD9}"/>
          </ac:picMkLst>
        </pc:picChg>
      </pc:sldChg>
      <pc:sldChg chg="addSp delSp modSp new mod modAnim">
        <pc:chgData name="Amy Mancuso" userId="f46939a2-a80e-4a6f-8da6-09f3694392cb" providerId="ADAL" clId="{B61F79F0-7150-4B0C-8875-3B9B74DC0D81}" dt="2023-10-05T22:22:44.985" v="4504"/>
        <pc:sldMkLst>
          <pc:docMk/>
          <pc:sldMk cId="1312774090" sldId="7777"/>
        </pc:sldMkLst>
        <pc:spChg chg="mod">
          <ac:chgData name="Amy Mancuso" userId="f46939a2-a80e-4a6f-8da6-09f3694392cb" providerId="ADAL" clId="{B61F79F0-7150-4B0C-8875-3B9B74DC0D81}" dt="2023-10-05T22:00:06.990" v="4033" actId="403"/>
          <ac:spMkLst>
            <pc:docMk/>
            <pc:sldMk cId="1312774090" sldId="7777"/>
            <ac:spMk id="2" creationId="{0F839778-B519-9A72-FC84-84E4A91FB3D6}"/>
          </ac:spMkLst>
        </pc:spChg>
        <pc:spChg chg="del">
          <ac:chgData name="Amy Mancuso" userId="f46939a2-a80e-4a6f-8da6-09f3694392cb" providerId="ADAL" clId="{B61F79F0-7150-4B0C-8875-3B9B74DC0D81}" dt="2023-10-05T21:58:56.004" v="3983" actId="478"/>
          <ac:spMkLst>
            <pc:docMk/>
            <pc:sldMk cId="1312774090" sldId="7777"/>
            <ac:spMk id="3" creationId="{5D277092-7F54-DC32-90DE-07A60EAE76AB}"/>
          </ac:spMkLst>
        </pc:spChg>
        <pc:spChg chg="mod">
          <ac:chgData name="Amy Mancuso" userId="f46939a2-a80e-4a6f-8da6-09f3694392cb" providerId="ADAL" clId="{B61F79F0-7150-4B0C-8875-3B9B74DC0D81}" dt="2023-10-05T22:16:52.786" v="4366" actId="14100"/>
          <ac:spMkLst>
            <pc:docMk/>
            <pc:sldMk cId="1312774090" sldId="7777"/>
            <ac:spMk id="4" creationId="{4092A624-F205-ACD2-A2DF-F9D999339252}"/>
          </ac:spMkLst>
        </pc:spChg>
        <pc:spChg chg="add del mod">
          <ac:chgData name="Amy Mancuso" userId="f46939a2-a80e-4a6f-8da6-09f3694392cb" providerId="ADAL" clId="{B61F79F0-7150-4B0C-8875-3B9B74DC0D81}" dt="2023-10-05T22:05:29.459" v="4193" actId="478"/>
          <ac:spMkLst>
            <pc:docMk/>
            <pc:sldMk cId="1312774090" sldId="7777"/>
            <ac:spMk id="5" creationId="{E83FB07F-6D51-B0F6-E627-67E7681D70AD}"/>
          </ac:spMkLst>
        </pc:spChg>
        <pc:picChg chg="add mod">
          <ac:chgData name="Amy Mancuso" userId="f46939a2-a80e-4a6f-8da6-09f3694392cb" providerId="ADAL" clId="{B61F79F0-7150-4B0C-8875-3B9B74DC0D81}" dt="2023-10-05T22:22:44.985" v="4504"/>
          <ac:picMkLst>
            <pc:docMk/>
            <pc:sldMk cId="1312774090" sldId="7777"/>
            <ac:picMk id="6" creationId="{6DB50DAB-429F-51C5-B3B3-C2B0265347D4}"/>
          </ac:picMkLst>
        </pc:picChg>
      </pc:sldChg>
      <pc:sldChg chg="new del">
        <pc:chgData name="Amy Mancuso" userId="f46939a2-a80e-4a6f-8da6-09f3694392cb" providerId="ADAL" clId="{B61F79F0-7150-4B0C-8875-3B9B74DC0D81}" dt="2023-10-05T22:17:43.394" v="4447" actId="47"/>
        <pc:sldMkLst>
          <pc:docMk/>
          <pc:sldMk cId="294429715" sldId="7778"/>
        </pc:sldMkLst>
      </pc:sldChg>
      <pc:sldMasterChg chg="del delSldLayout">
        <pc:chgData name="Amy Mancuso" userId="f46939a2-a80e-4a6f-8da6-09f3694392cb" providerId="ADAL" clId="{B61F79F0-7150-4B0C-8875-3B9B74DC0D81}" dt="2023-10-05T22:08:33.602" v="4254" actId="47"/>
        <pc:sldMasterMkLst>
          <pc:docMk/>
          <pc:sldMasterMk cId="2124658526" sldId="2147483674"/>
        </pc:sldMasterMkLst>
        <pc:sldLayoutChg chg="del">
          <pc:chgData name="Amy Mancuso" userId="f46939a2-a80e-4a6f-8da6-09f3694392cb" providerId="ADAL" clId="{B61F79F0-7150-4B0C-8875-3B9B74DC0D81}" dt="2023-10-05T22:08:33.602" v="4254" actId="47"/>
          <pc:sldLayoutMkLst>
            <pc:docMk/>
            <pc:sldMasterMk cId="2124658526" sldId="2147483674"/>
            <pc:sldLayoutMk cId="688533820" sldId="2147483675"/>
          </pc:sldLayoutMkLst>
        </pc:sldLayoutChg>
        <pc:sldLayoutChg chg="del">
          <pc:chgData name="Amy Mancuso" userId="f46939a2-a80e-4a6f-8da6-09f3694392cb" providerId="ADAL" clId="{B61F79F0-7150-4B0C-8875-3B9B74DC0D81}" dt="2023-10-05T22:08:33.602" v="4254" actId="47"/>
          <pc:sldLayoutMkLst>
            <pc:docMk/>
            <pc:sldMasterMk cId="2124658526" sldId="2147483674"/>
            <pc:sldLayoutMk cId="3600198605" sldId="2147483676"/>
          </pc:sldLayoutMkLst>
        </pc:sldLayoutChg>
        <pc:sldLayoutChg chg="del">
          <pc:chgData name="Amy Mancuso" userId="f46939a2-a80e-4a6f-8da6-09f3694392cb" providerId="ADAL" clId="{B61F79F0-7150-4B0C-8875-3B9B74DC0D81}" dt="2023-10-05T22:08:33.602" v="4254" actId="47"/>
          <pc:sldLayoutMkLst>
            <pc:docMk/>
            <pc:sldMasterMk cId="2124658526" sldId="2147483674"/>
            <pc:sldLayoutMk cId="2098570977" sldId="2147483677"/>
          </pc:sldLayoutMkLst>
        </pc:sldLayoutChg>
        <pc:sldLayoutChg chg="del">
          <pc:chgData name="Amy Mancuso" userId="f46939a2-a80e-4a6f-8da6-09f3694392cb" providerId="ADAL" clId="{B61F79F0-7150-4B0C-8875-3B9B74DC0D81}" dt="2023-10-05T22:08:33.602" v="4254" actId="47"/>
          <pc:sldLayoutMkLst>
            <pc:docMk/>
            <pc:sldMasterMk cId="2124658526" sldId="2147483674"/>
            <pc:sldLayoutMk cId="1056750705" sldId="2147483678"/>
          </pc:sldLayoutMkLst>
        </pc:sldLayoutChg>
        <pc:sldLayoutChg chg="del">
          <pc:chgData name="Amy Mancuso" userId="f46939a2-a80e-4a6f-8da6-09f3694392cb" providerId="ADAL" clId="{B61F79F0-7150-4B0C-8875-3B9B74DC0D81}" dt="2023-10-05T22:08:33.602" v="4254" actId="47"/>
          <pc:sldLayoutMkLst>
            <pc:docMk/>
            <pc:sldMasterMk cId="2124658526" sldId="2147483674"/>
            <pc:sldLayoutMk cId="3389559186" sldId="2147483679"/>
          </pc:sldLayoutMkLst>
        </pc:sldLayoutChg>
        <pc:sldLayoutChg chg="del">
          <pc:chgData name="Amy Mancuso" userId="f46939a2-a80e-4a6f-8da6-09f3694392cb" providerId="ADAL" clId="{B61F79F0-7150-4B0C-8875-3B9B74DC0D81}" dt="2023-10-05T22:08:33.602" v="4254" actId="47"/>
          <pc:sldLayoutMkLst>
            <pc:docMk/>
            <pc:sldMasterMk cId="2124658526" sldId="2147483674"/>
            <pc:sldLayoutMk cId="2604286722" sldId="2147483680"/>
          </pc:sldLayoutMkLst>
        </pc:sldLayoutChg>
        <pc:sldLayoutChg chg="del">
          <pc:chgData name="Amy Mancuso" userId="f46939a2-a80e-4a6f-8da6-09f3694392cb" providerId="ADAL" clId="{B61F79F0-7150-4B0C-8875-3B9B74DC0D81}" dt="2023-10-05T22:08:33.602" v="4254" actId="47"/>
          <pc:sldLayoutMkLst>
            <pc:docMk/>
            <pc:sldMasterMk cId="2124658526" sldId="2147483674"/>
            <pc:sldLayoutMk cId="881627853" sldId="2147483681"/>
          </pc:sldLayoutMkLst>
        </pc:sldLayoutChg>
        <pc:sldLayoutChg chg="del">
          <pc:chgData name="Amy Mancuso" userId="f46939a2-a80e-4a6f-8da6-09f3694392cb" providerId="ADAL" clId="{B61F79F0-7150-4B0C-8875-3B9B74DC0D81}" dt="2023-10-05T22:08:33.602" v="4254" actId="47"/>
          <pc:sldLayoutMkLst>
            <pc:docMk/>
            <pc:sldMasterMk cId="2124658526" sldId="2147483674"/>
            <pc:sldLayoutMk cId="709039413" sldId="2147483682"/>
          </pc:sldLayoutMkLst>
        </pc:sldLayoutChg>
        <pc:sldLayoutChg chg="del">
          <pc:chgData name="Amy Mancuso" userId="f46939a2-a80e-4a6f-8da6-09f3694392cb" providerId="ADAL" clId="{B61F79F0-7150-4B0C-8875-3B9B74DC0D81}" dt="2023-10-05T22:08:33.602" v="4254" actId="47"/>
          <pc:sldLayoutMkLst>
            <pc:docMk/>
            <pc:sldMasterMk cId="2124658526" sldId="2147483674"/>
            <pc:sldLayoutMk cId="3802998500" sldId="2147483683"/>
          </pc:sldLayoutMkLst>
        </pc:sldLayoutChg>
        <pc:sldLayoutChg chg="del">
          <pc:chgData name="Amy Mancuso" userId="f46939a2-a80e-4a6f-8da6-09f3694392cb" providerId="ADAL" clId="{B61F79F0-7150-4B0C-8875-3B9B74DC0D81}" dt="2023-10-05T22:08:33.602" v="4254" actId="47"/>
          <pc:sldLayoutMkLst>
            <pc:docMk/>
            <pc:sldMasterMk cId="2124658526" sldId="2147483674"/>
            <pc:sldLayoutMk cId="1015186222" sldId="2147483684"/>
          </pc:sldLayoutMkLst>
        </pc:sldLayoutChg>
        <pc:sldLayoutChg chg="del">
          <pc:chgData name="Amy Mancuso" userId="f46939a2-a80e-4a6f-8da6-09f3694392cb" providerId="ADAL" clId="{B61F79F0-7150-4B0C-8875-3B9B74DC0D81}" dt="2023-10-05T22:08:33.602" v="4254" actId="47"/>
          <pc:sldLayoutMkLst>
            <pc:docMk/>
            <pc:sldMasterMk cId="2124658526" sldId="2147483674"/>
            <pc:sldLayoutMk cId="3727245760" sldId="2147483685"/>
          </pc:sldLayoutMkLst>
        </pc:sldLayoutChg>
        <pc:sldLayoutChg chg="del">
          <pc:chgData name="Amy Mancuso" userId="f46939a2-a80e-4a6f-8da6-09f3694392cb" providerId="ADAL" clId="{B61F79F0-7150-4B0C-8875-3B9B74DC0D81}" dt="2023-10-05T22:08:33.602" v="4254" actId="47"/>
          <pc:sldLayoutMkLst>
            <pc:docMk/>
            <pc:sldMasterMk cId="2124658526" sldId="2147483674"/>
            <pc:sldLayoutMk cId="269181954" sldId="2147483686"/>
          </pc:sldLayoutMkLst>
        </pc:sldLayoutChg>
      </pc:sldMasterChg>
      <pc:sldMasterChg chg="del delSldLayout">
        <pc:chgData name="Amy Mancuso" userId="f46939a2-a80e-4a6f-8da6-09f3694392cb" providerId="ADAL" clId="{B61F79F0-7150-4B0C-8875-3B9B74DC0D81}" dt="2023-10-05T22:01:57.478" v="4047" actId="47"/>
        <pc:sldMasterMkLst>
          <pc:docMk/>
          <pc:sldMasterMk cId="4270293327" sldId="2147483674"/>
        </pc:sldMasterMkLst>
        <pc:sldLayoutChg chg="del">
          <pc:chgData name="Amy Mancuso" userId="f46939a2-a80e-4a6f-8da6-09f3694392cb" providerId="ADAL" clId="{B61F79F0-7150-4B0C-8875-3B9B74DC0D81}" dt="2023-10-05T22:01:57.478" v="4047" actId="47"/>
          <pc:sldLayoutMkLst>
            <pc:docMk/>
            <pc:sldMasterMk cId="4270293327" sldId="2147483674"/>
            <pc:sldLayoutMk cId="764738699" sldId="2147483675"/>
          </pc:sldLayoutMkLst>
        </pc:sldLayoutChg>
        <pc:sldLayoutChg chg="del">
          <pc:chgData name="Amy Mancuso" userId="f46939a2-a80e-4a6f-8da6-09f3694392cb" providerId="ADAL" clId="{B61F79F0-7150-4B0C-8875-3B9B74DC0D81}" dt="2023-10-05T22:01:57.478" v="4047" actId="47"/>
          <pc:sldLayoutMkLst>
            <pc:docMk/>
            <pc:sldMasterMk cId="4270293327" sldId="2147483674"/>
            <pc:sldLayoutMk cId="677651888" sldId="2147483676"/>
          </pc:sldLayoutMkLst>
        </pc:sldLayoutChg>
        <pc:sldLayoutChg chg="del">
          <pc:chgData name="Amy Mancuso" userId="f46939a2-a80e-4a6f-8da6-09f3694392cb" providerId="ADAL" clId="{B61F79F0-7150-4B0C-8875-3B9B74DC0D81}" dt="2023-10-05T22:01:57.478" v="4047" actId="47"/>
          <pc:sldLayoutMkLst>
            <pc:docMk/>
            <pc:sldMasterMk cId="4270293327" sldId="2147483674"/>
            <pc:sldLayoutMk cId="417144100" sldId="2147483677"/>
          </pc:sldLayoutMkLst>
        </pc:sldLayoutChg>
        <pc:sldLayoutChg chg="del">
          <pc:chgData name="Amy Mancuso" userId="f46939a2-a80e-4a6f-8da6-09f3694392cb" providerId="ADAL" clId="{B61F79F0-7150-4B0C-8875-3B9B74DC0D81}" dt="2023-10-05T22:01:57.478" v="4047" actId="47"/>
          <pc:sldLayoutMkLst>
            <pc:docMk/>
            <pc:sldMasterMk cId="4270293327" sldId="2147483674"/>
            <pc:sldLayoutMk cId="644813627" sldId="2147483678"/>
          </pc:sldLayoutMkLst>
        </pc:sldLayoutChg>
        <pc:sldLayoutChg chg="del">
          <pc:chgData name="Amy Mancuso" userId="f46939a2-a80e-4a6f-8da6-09f3694392cb" providerId="ADAL" clId="{B61F79F0-7150-4B0C-8875-3B9B74DC0D81}" dt="2023-10-05T22:01:57.478" v="4047" actId="47"/>
          <pc:sldLayoutMkLst>
            <pc:docMk/>
            <pc:sldMasterMk cId="4270293327" sldId="2147483674"/>
            <pc:sldLayoutMk cId="1310643343" sldId="2147483679"/>
          </pc:sldLayoutMkLst>
        </pc:sldLayoutChg>
        <pc:sldLayoutChg chg="del">
          <pc:chgData name="Amy Mancuso" userId="f46939a2-a80e-4a6f-8da6-09f3694392cb" providerId="ADAL" clId="{B61F79F0-7150-4B0C-8875-3B9B74DC0D81}" dt="2023-10-05T22:01:57.478" v="4047" actId="47"/>
          <pc:sldLayoutMkLst>
            <pc:docMk/>
            <pc:sldMasterMk cId="4270293327" sldId="2147483674"/>
            <pc:sldLayoutMk cId="3540910924" sldId="2147483680"/>
          </pc:sldLayoutMkLst>
        </pc:sldLayoutChg>
        <pc:sldLayoutChg chg="del">
          <pc:chgData name="Amy Mancuso" userId="f46939a2-a80e-4a6f-8da6-09f3694392cb" providerId="ADAL" clId="{B61F79F0-7150-4B0C-8875-3B9B74DC0D81}" dt="2023-10-05T22:01:57.478" v="4047" actId="47"/>
          <pc:sldLayoutMkLst>
            <pc:docMk/>
            <pc:sldMasterMk cId="4270293327" sldId="2147483674"/>
            <pc:sldLayoutMk cId="758981869" sldId="2147483681"/>
          </pc:sldLayoutMkLst>
        </pc:sldLayoutChg>
        <pc:sldLayoutChg chg="del">
          <pc:chgData name="Amy Mancuso" userId="f46939a2-a80e-4a6f-8da6-09f3694392cb" providerId="ADAL" clId="{B61F79F0-7150-4B0C-8875-3B9B74DC0D81}" dt="2023-10-05T22:01:57.478" v="4047" actId="47"/>
          <pc:sldLayoutMkLst>
            <pc:docMk/>
            <pc:sldMasterMk cId="4270293327" sldId="2147483674"/>
            <pc:sldLayoutMk cId="981655106" sldId="2147483682"/>
          </pc:sldLayoutMkLst>
        </pc:sldLayoutChg>
        <pc:sldLayoutChg chg="del">
          <pc:chgData name="Amy Mancuso" userId="f46939a2-a80e-4a6f-8da6-09f3694392cb" providerId="ADAL" clId="{B61F79F0-7150-4B0C-8875-3B9B74DC0D81}" dt="2023-10-05T22:01:57.478" v="4047" actId="47"/>
          <pc:sldLayoutMkLst>
            <pc:docMk/>
            <pc:sldMasterMk cId="4270293327" sldId="2147483674"/>
            <pc:sldLayoutMk cId="1756430" sldId="2147483683"/>
          </pc:sldLayoutMkLst>
        </pc:sldLayoutChg>
        <pc:sldLayoutChg chg="del">
          <pc:chgData name="Amy Mancuso" userId="f46939a2-a80e-4a6f-8da6-09f3694392cb" providerId="ADAL" clId="{B61F79F0-7150-4B0C-8875-3B9B74DC0D81}" dt="2023-10-05T22:01:57.478" v="4047" actId="47"/>
          <pc:sldLayoutMkLst>
            <pc:docMk/>
            <pc:sldMasterMk cId="4270293327" sldId="2147483674"/>
            <pc:sldLayoutMk cId="1471779596" sldId="2147483684"/>
          </pc:sldLayoutMkLst>
        </pc:sldLayoutChg>
        <pc:sldLayoutChg chg="del">
          <pc:chgData name="Amy Mancuso" userId="f46939a2-a80e-4a6f-8da6-09f3694392cb" providerId="ADAL" clId="{B61F79F0-7150-4B0C-8875-3B9B74DC0D81}" dt="2023-10-05T22:01:57.478" v="4047" actId="47"/>
          <pc:sldLayoutMkLst>
            <pc:docMk/>
            <pc:sldMasterMk cId="4270293327" sldId="2147483674"/>
            <pc:sldLayoutMk cId="1705272815" sldId="2147483685"/>
          </pc:sldLayoutMkLst>
        </pc:sldLayoutChg>
        <pc:sldLayoutChg chg="del">
          <pc:chgData name="Amy Mancuso" userId="f46939a2-a80e-4a6f-8da6-09f3694392cb" providerId="ADAL" clId="{B61F79F0-7150-4B0C-8875-3B9B74DC0D81}" dt="2023-10-05T22:01:57.478" v="4047" actId="47"/>
          <pc:sldLayoutMkLst>
            <pc:docMk/>
            <pc:sldMasterMk cId="4270293327" sldId="2147483674"/>
            <pc:sldLayoutMk cId="1225558852" sldId="2147483686"/>
          </pc:sldLayoutMkLst>
        </pc:sldLayoutChg>
      </pc:sldMasterChg>
    </pc:docChg>
  </pc:docChgLst>
  <pc:docChgLst>
    <pc:chgData name="Amy Mancuso" userId="f46939a2-a80e-4a6f-8da6-09f3694392cb" providerId="ADAL" clId="{58E447E4-AA6D-4DCA-8F55-BB5BF0706218}"/>
    <pc:docChg chg="custSel addSld modSld">
      <pc:chgData name="Amy Mancuso" userId="f46939a2-a80e-4a6f-8da6-09f3694392cb" providerId="ADAL" clId="{58E447E4-AA6D-4DCA-8F55-BB5BF0706218}" dt="2023-05-16T22:08:24.947" v="437" actId="27636"/>
      <pc:docMkLst>
        <pc:docMk/>
      </pc:docMkLst>
      <pc:sldChg chg="modSp mod">
        <pc:chgData name="Amy Mancuso" userId="f46939a2-a80e-4a6f-8da6-09f3694392cb" providerId="ADAL" clId="{58E447E4-AA6D-4DCA-8F55-BB5BF0706218}" dt="2023-05-16T21:05:20.951" v="241" actId="20577"/>
        <pc:sldMkLst>
          <pc:docMk/>
          <pc:sldMk cId="2286706254" sldId="7763"/>
        </pc:sldMkLst>
        <pc:spChg chg="mod">
          <ac:chgData name="Amy Mancuso" userId="f46939a2-a80e-4a6f-8da6-09f3694392cb" providerId="ADAL" clId="{58E447E4-AA6D-4DCA-8F55-BB5BF0706218}" dt="2023-05-16T21:05:20.951" v="241" actId="20577"/>
          <ac:spMkLst>
            <pc:docMk/>
            <pc:sldMk cId="2286706254" sldId="7763"/>
            <ac:spMk id="4" creationId="{48427FE9-6D0B-E531-87C0-7B802255F66E}"/>
          </ac:spMkLst>
        </pc:spChg>
      </pc:sldChg>
      <pc:sldChg chg="modSp mod">
        <pc:chgData name="Amy Mancuso" userId="f46939a2-a80e-4a6f-8da6-09f3694392cb" providerId="ADAL" clId="{58E447E4-AA6D-4DCA-8F55-BB5BF0706218}" dt="2023-05-16T21:27:08.173" v="243" actId="14100"/>
        <pc:sldMkLst>
          <pc:docMk/>
          <pc:sldMk cId="588678781" sldId="7764"/>
        </pc:sldMkLst>
        <pc:spChg chg="mod">
          <ac:chgData name="Amy Mancuso" userId="f46939a2-a80e-4a6f-8da6-09f3694392cb" providerId="ADAL" clId="{58E447E4-AA6D-4DCA-8F55-BB5BF0706218}" dt="2023-05-16T21:27:08.173" v="243" actId="14100"/>
          <ac:spMkLst>
            <pc:docMk/>
            <pc:sldMk cId="588678781" sldId="7764"/>
            <ac:spMk id="3" creationId="{2A493B6E-3B44-D2A9-499A-D977AF70E096}"/>
          </ac:spMkLst>
        </pc:spChg>
      </pc:sldChg>
      <pc:sldChg chg="delSp modSp new mod">
        <pc:chgData name="Amy Mancuso" userId="f46939a2-a80e-4a6f-8da6-09f3694392cb" providerId="ADAL" clId="{58E447E4-AA6D-4DCA-8F55-BB5BF0706218}" dt="2023-05-16T22:08:24.947" v="437" actId="27636"/>
        <pc:sldMkLst>
          <pc:docMk/>
          <pc:sldMk cId="184763782" sldId="7765"/>
        </pc:sldMkLst>
        <pc:spChg chg="del">
          <ac:chgData name="Amy Mancuso" userId="f46939a2-a80e-4a6f-8da6-09f3694392cb" providerId="ADAL" clId="{58E447E4-AA6D-4DCA-8F55-BB5BF0706218}" dt="2023-05-16T21:01:22.838" v="125" actId="478"/>
          <ac:spMkLst>
            <pc:docMk/>
            <pc:sldMk cId="184763782" sldId="7765"/>
            <ac:spMk id="2" creationId="{DB264649-2D3A-6D77-04C0-AFE106F23984}"/>
          </ac:spMkLst>
        </pc:spChg>
        <pc:spChg chg="mod">
          <ac:chgData name="Amy Mancuso" userId="f46939a2-a80e-4a6f-8da6-09f3694392cb" providerId="ADAL" clId="{58E447E4-AA6D-4DCA-8F55-BB5BF0706218}" dt="2023-05-16T21:05:13.334" v="236" actId="113"/>
          <ac:spMkLst>
            <pc:docMk/>
            <pc:sldMk cId="184763782" sldId="7765"/>
            <ac:spMk id="3" creationId="{CC2470BD-7214-D245-CA71-045B5E234151}"/>
          </ac:spMkLst>
        </pc:spChg>
        <pc:spChg chg="mod">
          <ac:chgData name="Amy Mancuso" userId="f46939a2-a80e-4a6f-8da6-09f3694392cb" providerId="ADAL" clId="{58E447E4-AA6D-4DCA-8F55-BB5BF0706218}" dt="2023-05-16T22:08:24.947" v="437" actId="27636"/>
          <ac:spMkLst>
            <pc:docMk/>
            <pc:sldMk cId="184763782" sldId="7765"/>
            <ac:spMk id="4" creationId="{7C43F730-DE03-8AC4-14F7-27F56C5A8B49}"/>
          </ac:spMkLst>
        </pc:spChg>
      </pc:sldChg>
    </pc:docChg>
  </pc:docChgLst>
  <pc:docChgLst>
    <pc:chgData name="Amy Mancuso" userId="f46939a2-a80e-4a6f-8da6-09f3694392cb" providerId="ADAL" clId="{111E7601-8AE2-4C69-808A-47EA4F1047C0}"/>
    <pc:docChg chg="modSld">
      <pc:chgData name="Amy Mancuso" userId="f46939a2-a80e-4a6f-8da6-09f3694392cb" providerId="ADAL" clId="{111E7601-8AE2-4C69-808A-47EA4F1047C0}" dt="2023-10-06T21:56:50.891" v="318" actId="20577"/>
      <pc:docMkLst>
        <pc:docMk/>
      </pc:docMkLst>
      <pc:sldChg chg="modSp mod">
        <pc:chgData name="Amy Mancuso" userId="f46939a2-a80e-4a6f-8da6-09f3694392cb" providerId="ADAL" clId="{111E7601-8AE2-4C69-808A-47EA4F1047C0}" dt="2023-10-06T21:56:50.891" v="318" actId="20577"/>
        <pc:sldMkLst>
          <pc:docMk/>
          <pc:sldMk cId="2286706254" sldId="7763"/>
        </pc:sldMkLst>
        <pc:spChg chg="mod">
          <ac:chgData name="Amy Mancuso" userId="f46939a2-a80e-4a6f-8da6-09f3694392cb" providerId="ADAL" clId="{111E7601-8AE2-4C69-808A-47EA4F1047C0}" dt="2023-10-06T21:56:50.891" v="318" actId="20577"/>
          <ac:spMkLst>
            <pc:docMk/>
            <pc:sldMk cId="2286706254" sldId="7763"/>
            <ac:spMk id="3" creationId="{C1D1E34F-78C7-EAD8-F4DE-34BC6AA744D6}"/>
          </ac:spMkLst>
        </pc:spChg>
      </pc:sldChg>
      <pc:sldChg chg="addSp delSp modSp mod">
        <pc:chgData name="Amy Mancuso" userId="f46939a2-a80e-4a6f-8da6-09f3694392cb" providerId="ADAL" clId="{111E7601-8AE2-4C69-808A-47EA4F1047C0}" dt="2023-10-06T21:53:47.535" v="38" actId="1076"/>
        <pc:sldMkLst>
          <pc:docMk/>
          <pc:sldMk cId="588678781" sldId="7764"/>
        </pc:sldMkLst>
        <pc:spChg chg="mod">
          <ac:chgData name="Amy Mancuso" userId="f46939a2-a80e-4a6f-8da6-09f3694392cb" providerId="ADAL" clId="{111E7601-8AE2-4C69-808A-47EA4F1047C0}" dt="2023-10-06T21:53:01.338" v="33" actId="20577"/>
          <ac:spMkLst>
            <pc:docMk/>
            <pc:sldMk cId="588678781" sldId="7764"/>
            <ac:spMk id="3" creationId="{2A493B6E-3B44-D2A9-499A-D977AF70E096}"/>
          </ac:spMkLst>
        </pc:spChg>
        <pc:picChg chg="del">
          <ac:chgData name="Amy Mancuso" userId="f46939a2-a80e-4a6f-8da6-09f3694392cb" providerId="ADAL" clId="{111E7601-8AE2-4C69-808A-47EA4F1047C0}" dt="2023-10-06T21:52:42.669" v="0" actId="478"/>
          <ac:picMkLst>
            <pc:docMk/>
            <pc:sldMk cId="588678781" sldId="7764"/>
            <ac:picMk id="6" creationId="{26F06AF2-4950-7B1A-6CA8-277806A9C596}"/>
          </ac:picMkLst>
        </pc:picChg>
        <pc:picChg chg="add mod">
          <ac:chgData name="Amy Mancuso" userId="f46939a2-a80e-4a6f-8da6-09f3694392cb" providerId="ADAL" clId="{111E7601-8AE2-4C69-808A-47EA4F1047C0}" dt="2023-10-06T21:53:47.535" v="38" actId="1076"/>
          <ac:picMkLst>
            <pc:docMk/>
            <pc:sldMk cId="588678781" sldId="7764"/>
            <ac:picMk id="1026" creationId="{E5391A7B-4790-1452-10CF-1C66F8FCC84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D74790-219F-40C6-A601-33594125D494}" type="doc">
      <dgm:prSet loTypeId="urn:microsoft.com/office/officeart/2005/8/layout/default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DE8A19ED-03A2-4A17-858A-16F634DF4F72}">
      <dgm:prSet/>
      <dgm:spPr>
        <a:gradFill rotWithShape="0">
          <a:gsLst>
            <a:gs pos="0">
              <a:srgbClr val="FFCC00"/>
            </a:gs>
            <a:gs pos="33000">
              <a:srgbClr val="FFDD00"/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</dgm:spPr>
      <dgm:t>
        <a:bodyPr/>
        <a:lstStyle/>
        <a:p>
          <a:r>
            <a:rPr lang="en-US" b="1">
              <a:solidFill>
                <a:schemeClr val="tx1"/>
              </a:solidFill>
            </a:rPr>
            <a:t>MDA Executive Committee</a:t>
          </a:r>
        </a:p>
        <a:p>
          <a:r>
            <a:rPr lang="en-US" b="0">
              <a:solidFill>
                <a:schemeClr val="tx1"/>
              </a:solidFill>
            </a:rPr>
            <a:t>Janet Cummings</a:t>
          </a:r>
          <a:endParaRPr lang="en-US" b="0" dirty="0">
            <a:solidFill>
              <a:schemeClr val="tx1"/>
            </a:solidFill>
          </a:endParaRPr>
        </a:p>
      </dgm:t>
    </dgm:pt>
    <dgm:pt modelId="{F3F100CE-8770-44CF-AEA1-0115B3FEE7A0}" type="parTrans" cxnId="{8B8D5ECC-AF4A-4340-A068-995C0C489DB4}">
      <dgm:prSet/>
      <dgm:spPr/>
      <dgm:t>
        <a:bodyPr/>
        <a:lstStyle/>
        <a:p>
          <a:endParaRPr lang="en-US"/>
        </a:p>
      </dgm:t>
    </dgm:pt>
    <dgm:pt modelId="{4A89D315-028A-4716-A241-4D9A1B3CCE5B}" type="sibTrans" cxnId="{8B8D5ECC-AF4A-4340-A068-995C0C489DB4}">
      <dgm:prSet/>
      <dgm:spPr/>
      <dgm:t>
        <a:bodyPr/>
        <a:lstStyle/>
        <a:p>
          <a:endParaRPr lang="en-US"/>
        </a:p>
      </dgm:t>
    </dgm:pt>
    <dgm:pt modelId="{DA2D03AF-23D1-4749-B7D4-E50905D8E645}">
      <dgm:prSet/>
      <dgm:spPr>
        <a:gradFill rotWithShape="0">
          <a:gsLst>
            <a:gs pos="0">
              <a:srgbClr val="FFCC00"/>
            </a:gs>
            <a:gs pos="33000">
              <a:srgbClr val="FFDD00"/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Advertising Committee</a:t>
          </a:r>
        </a:p>
        <a:p>
          <a:r>
            <a:rPr lang="en-US" b="0" dirty="0">
              <a:solidFill>
                <a:schemeClr val="tx1"/>
              </a:solidFill>
            </a:rPr>
            <a:t>Ben Ramsay</a:t>
          </a:r>
        </a:p>
      </dgm:t>
    </dgm:pt>
    <dgm:pt modelId="{D66EDC9B-11D8-47DA-B3D4-ED5EF823C62B}" type="parTrans" cxnId="{F497207D-5AAF-4177-AB20-C4BD4B9D1428}">
      <dgm:prSet/>
      <dgm:spPr/>
      <dgm:t>
        <a:bodyPr/>
        <a:lstStyle/>
        <a:p>
          <a:endParaRPr lang="en-US"/>
        </a:p>
      </dgm:t>
    </dgm:pt>
    <dgm:pt modelId="{69DAA786-DF0C-44B3-8DD2-B39C1E79D312}" type="sibTrans" cxnId="{F497207D-5AAF-4177-AB20-C4BD4B9D1428}">
      <dgm:prSet/>
      <dgm:spPr/>
      <dgm:t>
        <a:bodyPr/>
        <a:lstStyle/>
        <a:p>
          <a:endParaRPr lang="en-US"/>
        </a:p>
      </dgm:t>
    </dgm:pt>
    <dgm:pt modelId="{79F9559A-4A7A-4474-902A-EBC751857836}">
      <dgm:prSet/>
      <dgm:spPr>
        <a:gradFill rotWithShape="0">
          <a:gsLst>
            <a:gs pos="0">
              <a:srgbClr val="FFCC00"/>
            </a:gs>
            <a:gs pos="33000">
              <a:srgbClr val="FFDD00"/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MAF Oversight</a:t>
          </a:r>
        </a:p>
        <a:p>
          <a:r>
            <a:rPr lang="en-US" dirty="0">
              <a:solidFill>
                <a:schemeClr val="tx1"/>
              </a:solidFill>
            </a:rPr>
            <a:t>John Coffield </a:t>
          </a:r>
        </a:p>
      </dgm:t>
    </dgm:pt>
    <dgm:pt modelId="{2351AB0E-9D3B-4F7B-B995-14C8AFD1249E}" type="parTrans" cxnId="{9111AD02-D717-494D-A65B-4141B7CE3278}">
      <dgm:prSet/>
      <dgm:spPr/>
      <dgm:t>
        <a:bodyPr/>
        <a:lstStyle/>
        <a:p>
          <a:endParaRPr lang="en-US"/>
        </a:p>
      </dgm:t>
    </dgm:pt>
    <dgm:pt modelId="{868224B2-ED2A-4148-A05B-C10523EABB9F}" type="sibTrans" cxnId="{9111AD02-D717-494D-A65B-4141B7CE3278}">
      <dgm:prSet/>
      <dgm:spPr/>
      <dgm:t>
        <a:bodyPr/>
        <a:lstStyle/>
        <a:p>
          <a:endParaRPr lang="en-US"/>
        </a:p>
      </dgm:t>
    </dgm:pt>
    <dgm:pt modelId="{7250FAF5-73EF-4D60-BCD9-0B541A5478EA}">
      <dgm:prSet/>
      <dgm:spPr>
        <a:gradFill rotWithShape="0">
          <a:gsLst>
            <a:gs pos="0">
              <a:srgbClr val="FFCC00"/>
            </a:gs>
            <a:gs pos="33000">
              <a:srgbClr val="FFDD00"/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</dgm:spPr>
      <dgm:t>
        <a:bodyPr/>
        <a:lstStyle/>
        <a:p>
          <a:r>
            <a:rPr lang="en-US" b="1" dirty="0"/>
            <a:t>Operations and Training</a:t>
          </a:r>
        </a:p>
        <a:p>
          <a:r>
            <a:rPr lang="en-US" b="0" dirty="0"/>
            <a:t>John Coffield</a:t>
          </a:r>
        </a:p>
      </dgm:t>
    </dgm:pt>
    <dgm:pt modelId="{BD384DF8-E2CB-4661-AF7C-A702964D20D1}" type="parTrans" cxnId="{4C253B6E-2DFA-40DC-9115-569873238E8B}">
      <dgm:prSet/>
      <dgm:spPr/>
      <dgm:t>
        <a:bodyPr/>
        <a:lstStyle/>
        <a:p>
          <a:endParaRPr lang="en-US"/>
        </a:p>
      </dgm:t>
    </dgm:pt>
    <dgm:pt modelId="{2857AA96-50A9-4C94-B58A-E1E121E75A2D}" type="sibTrans" cxnId="{4C253B6E-2DFA-40DC-9115-569873238E8B}">
      <dgm:prSet/>
      <dgm:spPr/>
      <dgm:t>
        <a:bodyPr/>
        <a:lstStyle/>
        <a:p>
          <a:endParaRPr lang="en-US"/>
        </a:p>
      </dgm:t>
    </dgm:pt>
    <dgm:pt modelId="{E70EFB2F-19F8-453B-BA82-3F4773DE8358}">
      <dgm:prSet/>
      <dgm:spPr>
        <a:gradFill rotWithShape="0">
          <a:gsLst>
            <a:gs pos="0">
              <a:srgbClr val="FFCC00"/>
            </a:gs>
            <a:gs pos="33000">
              <a:srgbClr val="FFDD00"/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</dgm:spPr>
      <dgm:t>
        <a:bodyPr/>
        <a:lstStyle/>
        <a:p>
          <a:r>
            <a:rPr lang="en-US" b="1" dirty="0"/>
            <a:t>Membership/Elections</a:t>
          </a:r>
        </a:p>
        <a:p>
          <a:r>
            <a:rPr lang="en-US" b="0" dirty="0"/>
            <a:t>Chris Johnson</a:t>
          </a:r>
        </a:p>
      </dgm:t>
    </dgm:pt>
    <dgm:pt modelId="{83522E03-2241-4C58-A298-E8D255423EE0}" type="parTrans" cxnId="{702468AC-0AC6-4C50-96E1-3D83386BC7E5}">
      <dgm:prSet/>
      <dgm:spPr/>
      <dgm:t>
        <a:bodyPr/>
        <a:lstStyle/>
        <a:p>
          <a:endParaRPr lang="en-US"/>
        </a:p>
      </dgm:t>
    </dgm:pt>
    <dgm:pt modelId="{922A8F68-F538-4FF0-95BB-E3E032B865CF}" type="sibTrans" cxnId="{702468AC-0AC6-4C50-96E1-3D83386BC7E5}">
      <dgm:prSet/>
      <dgm:spPr/>
      <dgm:t>
        <a:bodyPr/>
        <a:lstStyle/>
        <a:p>
          <a:endParaRPr lang="en-US"/>
        </a:p>
      </dgm:t>
    </dgm:pt>
    <dgm:pt modelId="{00005B1E-5305-4012-A118-166AC5523A2F}">
      <dgm:prSet/>
      <dgm:spPr>
        <a:gradFill rotWithShape="0">
          <a:gsLst>
            <a:gs pos="0">
              <a:srgbClr val="FFCC00"/>
            </a:gs>
            <a:gs pos="33000">
              <a:srgbClr val="FFDD00"/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</dgm:spPr>
      <dgm:t>
        <a:bodyPr/>
        <a:lstStyle/>
        <a:p>
          <a:r>
            <a:rPr lang="en-US" b="1" dirty="0"/>
            <a:t>Communications</a:t>
          </a:r>
        </a:p>
        <a:p>
          <a:r>
            <a:rPr lang="en-US" dirty="0"/>
            <a:t>John Coffield</a:t>
          </a:r>
        </a:p>
      </dgm:t>
    </dgm:pt>
    <dgm:pt modelId="{DE262170-B5EE-4B2B-B4AC-E57CFA039D32}" type="parTrans" cxnId="{231E1A67-3B7C-4947-9D44-9B97042ADEB0}">
      <dgm:prSet/>
      <dgm:spPr/>
      <dgm:t>
        <a:bodyPr/>
        <a:lstStyle/>
        <a:p>
          <a:endParaRPr lang="en-US"/>
        </a:p>
      </dgm:t>
    </dgm:pt>
    <dgm:pt modelId="{9C49F361-2F3C-47EB-B3D1-41B386CBCEF8}" type="sibTrans" cxnId="{231E1A67-3B7C-4947-9D44-9B97042ADEB0}">
      <dgm:prSet/>
      <dgm:spPr/>
      <dgm:t>
        <a:bodyPr/>
        <a:lstStyle/>
        <a:p>
          <a:endParaRPr lang="en-US"/>
        </a:p>
      </dgm:t>
    </dgm:pt>
    <dgm:pt modelId="{7AFD9E63-3E6E-450E-93C9-0CFAB84BA690}">
      <dgm:prSet/>
      <dgm:spPr>
        <a:gradFill rotWithShape="0">
          <a:gsLst>
            <a:gs pos="0">
              <a:srgbClr val="FFCC00"/>
            </a:gs>
            <a:gs pos="33000">
              <a:srgbClr val="FFDD00"/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</dgm:spPr>
      <dgm:t>
        <a:bodyPr/>
        <a:lstStyle/>
        <a:p>
          <a:r>
            <a:rPr lang="en-US" b="1" dirty="0"/>
            <a:t>Vendor Relations</a:t>
          </a:r>
        </a:p>
        <a:p>
          <a:r>
            <a:rPr lang="en-US" dirty="0"/>
            <a:t>Marc Arnold</a:t>
          </a:r>
        </a:p>
      </dgm:t>
    </dgm:pt>
    <dgm:pt modelId="{1E22EE07-B35E-4BAE-B155-0165DE518549}" type="parTrans" cxnId="{19ED18D2-B1AF-4A90-AF70-40AFAF6C4691}">
      <dgm:prSet/>
      <dgm:spPr/>
      <dgm:t>
        <a:bodyPr/>
        <a:lstStyle/>
        <a:p>
          <a:endParaRPr lang="en-US"/>
        </a:p>
      </dgm:t>
    </dgm:pt>
    <dgm:pt modelId="{1A4E691E-C223-422E-AB70-AF5E94001392}" type="sibTrans" cxnId="{19ED18D2-B1AF-4A90-AF70-40AFAF6C4691}">
      <dgm:prSet/>
      <dgm:spPr/>
      <dgm:t>
        <a:bodyPr/>
        <a:lstStyle/>
        <a:p>
          <a:endParaRPr lang="en-US"/>
        </a:p>
      </dgm:t>
    </dgm:pt>
    <dgm:pt modelId="{68E38836-73EF-4558-AFEA-E271B58871AA}">
      <dgm:prSet/>
      <dgm:spPr>
        <a:gradFill rotWithShape="0">
          <a:gsLst>
            <a:gs pos="0">
              <a:srgbClr val="FFCC00"/>
            </a:gs>
            <a:gs pos="33000">
              <a:srgbClr val="FFDD00"/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</dgm:spPr>
      <dgm:t>
        <a:bodyPr/>
        <a:lstStyle/>
        <a:p>
          <a:r>
            <a:rPr lang="en-US" b="1" dirty="0"/>
            <a:t>Vendor Appreciation Event (VAE)</a:t>
          </a:r>
        </a:p>
        <a:p>
          <a:r>
            <a:rPr lang="en-US" dirty="0"/>
            <a:t>Marc Arnold</a:t>
          </a:r>
        </a:p>
      </dgm:t>
    </dgm:pt>
    <dgm:pt modelId="{CA127AB7-206D-46EB-A047-96F4FA7ABF31}" type="parTrans" cxnId="{B299C407-B2F9-40DF-9D8E-104CFD22B446}">
      <dgm:prSet/>
      <dgm:spPr/>
      <dgm:t>
        <a:bodyPr/>
        <a:lstStyle/>
        <a:p>
          <a:endParaRPr lang="en-US"/>
        </a:p>
      </dgm:t>
    </dgm:pt>
    <dgm:pt modelId="{809DE7A4-9486-43B2-9775-D45173CA0245}" type="sibTrans" cxnId="{B299C407-B2F9-40DF-9D8E-104CFD22B446}">
      <dgm:prSet/>
      <dgm:spPr/>
      <dgm:t>
        <a:bodyPr/>
        <a:lstStyle/>
        <a:p>
          <a:endParaRPr lang="en-US"/>
        </a:p>
      </dgm:t>
    </dgm:pt>
    <dgm:pt modelId="{1757EE83-5E57-4222-8961-2667ECA1D0D8}">
      <dgm:prSet/>
      <dgm:spPr>
        <a:gradFill rotWithShape="0">
          <a:gsLst>
            <a:gs pos="0">
              <a:srgbClr val="FFCC00"/>
            </a:gs>
            <a:gs pos="33000">
              <a:srgbClr val="FFDD00"/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</dgm:spPr>
      <dgm:t>
        <a:bodyPr/>
        <a:lstStyle/>
        <a:p>
          <a:r>
            <a:rPr lang="en-US" b="1" dirty="0"/>
            <a:t>Redistricting</a:t>
          </a:r>
        </a:p>
        <a:p>
          <a:r>
            <a:rPr lang="en-US" dirty="0"/>
            <a:t>Pete Robinson </a:t>
          </a:r>
        </a:p>
      </dgm:t>
    </dgm:pt>
    <dgm:pt modelId="{03E57C8B-72C3-4E2E-9CF4-E538F47AEA53}" type="parTrans" cxnId="{6AAFA902-7CEF-4BB3-BE5E-58E1C67BCC2B}">
      <dgm:prSet/>
      <dgm:spPr/>
      <dgm:t>
        <a:bodyPr/>
        <a:lstStyle/>
        <a:p>
          <a:endParaRPr lang="en-US"/>
        </a:p>
      </dgm:t>
    </dgm:pt>
    <dgm:pt modelId="{CDF9D986-9DAF-4EE8-A3E8-A9FC9232612E}" type="sibTrans" cxnId="{6AAFA902-7CEF-4BB3-BE5E-58E1C67BCC2B}">
      <dgm:prSet/>
      <dgm:spPr/>
      <dgm:t>
        <a:bodyPr/>
        <a:lstStyle/>
        <a:p>
          <a:endParaRPr lang="en-US"/>
        </a:p>
      </dgm:t>
    </dgm:pt>
    <dgm:pt modelId="{F370AEC3-9F73-4167-9412-1D9FD678BF3B}">
      <dgm:prSet/>
      <dgm:spPr>
        <a:gradFill rotWithShape="0">
          <a:gsLst>
            <a:gs pos="0">
              <a:srgbClr val="FFCC00"/>
            </a:gs>
            <a:gs pos="33000">
              <a:srgbClr val="FFDD00"/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</dgm:spPr>
      <dgm:t>
        <a:bodyPr/>
        <a:lstStyle/>
        <a:p>
          <a:r>
            <a:rPr lang="en-US" b="1" dirty="0"/>
            <a:t>Convention</a:t>
          </a:r>
        </a:p>
        <a:p>
          <a:r>
            <a:rPr lang="en-US" dirty="0"/>
            <a:t>Janet Cummings </a:t>
          </a:r>
        </a:p>
      </dgm:t>
    </dgm:pt>
    <dgm:pt modelId="{7D8A6AE6-E9A2-4C1A-8B76-79EA4919EA2A}" type="parTrans" cxnId="{C2AE1C62-35C6-43DF-B68F-5F7C6AEB0A89}">
      <dgm:prSet/>
      <dgm:spPr/>
      <dgm:t>
        <a:bodyPr/>
        <a:lstStyle/>
        <a:p>
          <a:endParaRPr lang="en-US"/>
        </a:p>
      </dgm:t>
    </dgm:pt>
    <dgm:pt modelId="{260D0B5A-B321-499A-B53C-1250F12065FD}" type="sibTrans" cxnId="{C2AE1C62-35C6-43DF-B68F-5F7C6AEB0A89}">
      <dgm:prSet/>
      <dgm:spPr/>
      <dgm:t>
        <a:bodyPr/>
        <a:lstStyle/>
        <a:p>
          <a:endParaRPr lang="en-US"/>
        </a:p>
      </dgm:t>
    </dgm:pt>
    <dgm:pt modelId="{44373061-E41E-4ADC-9F96-B571FAC940CB}">
      <dgm:prSet/>
      <dgm:spPr>
        <a:gradFill rotWithShape="0">
          <a:gsLst>
            <a:gs pos="0">
              <a:srgbClr val="FFCC00"/>
            </a:gs>
            <a:gs pos="33000">
              <a:srgbClr val="FFDD00"/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</dgm:spPr>
      <dgm:t>
        <a:bodyPr/>
        <a:lstStyle/>
        <a:p>
          <a:r>
            <a:rPr lang="en-US" b="1" dirty="0"/>
            <a:t>Technology</a:t>
          </a:r>
        </a:p>
        <a:p>
          <a:r>
            <a:rPr lang="en-US" b="0" dirty="0"/>
            <a:t>Greg Masewic</a:t>
          </a:r>
        </a:p>
      </dgm:t>
    </dgm:pt>
    <dgm:pt modelId="{6EB137DA-AA9D-410D-B525-2580A306E02D}" type="parTrans" cxnId="{472C769D-7B4C-4873-AA55-335E74D5EC71}">
      <dgm:prSet/>
      <dgm:spPr/>
      <dgm:t>
        <a:bodyPr/>
        <a:lstStyle/>
        <a:p>
          <a:endParaRPr lang="en-US"/>
        </a:p>
      </dgm:t>
    </dgm:pt>
    <dgm:pt modelId="{37AFE7F8-73F3-4753-8103-E217D792A9AC}" type="sibTrans" cxnId="{472C769D-7B4C-4873-AA55-335E74D5EC71}">
      <dgm:prSet/>
      <dgm:spPr/>
      <dgm:t>
        <a:bodyPr/>
        <a:lstStyle/>
        <a:p>
          <a:endParaRPr lang="en-US"/>
        </a:p>
      </dgm:t>
    </dgm:pt>
    <dgm:pt modelId="{0C8DAF48-6A4C-4D57-BC46-01753425B6D5}">
      <dgm:prSet/>
      <dgm:spPr>
        <a:gradFill rotWithShape="0">
          <a:gsLst>
            <a:gs pos="0">
              <a:srgbClr val="FFCC00"/>
            </a:gs>
            <a:gs pos="33000">
              <a:srgbClr val="FFDD00"/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</dgm:spPr>
      <dgm:t>
        <a:bodyPr/>
        <a:lstStyle/>
        <a:p>
          <a:r>
            <a:rPr lang="en-US" b="1" dirty="0"/>
            <a:t>Bylaws</a:t>
          </a:r>
        </a:p>
        <a:p>
          <a:r>
            <a:rPr lang="en-US" dirty="0"/>
            <a:t>Janet Cummings</a:t>
          </a:r>
        </a:p>
      </dgm:t>
    </dgm:pt>
    <dgm:pt modelId="{7DBFE01B-A822-4182-B5BD-185202E09969}" type="parTrans" cxnId="{7CFD2C9F-A42C-435E-A6C5-F8B3CF2386FC}">
      <dgm:prSet/>
      <dgm:spPr/>
      <dgm:t>
        <a:bodyPr/>
        <a:lstStyle/>
        <a:p>
          <a:endParaRPr lang="en-US"/>
        </a:p>
      </dgm:t>
    </dgm:pt>
    <dgm:pt modelId="{752E5C6E-D704-47A9-B9DD-7D42AAC0C80A}" type="sibTrans" cxnId="{7CFD2C9F-A42C-435E-A6C5-F8B3CF2386FC}">
      <dgm:prSet/>
      <dgm:spPr/>
      <dgm:t>
        <a:bodyPr/>
        <a:lstStyle/>
        <a:p>
          <a:endParaRPr lang="en-US"/>
        </a:p>
      </dgm:t>
    </dgm:pt>
    <dgm:pt modelId="{D800101E-8398-4B6E-8237-DF695236D16C}">
      <dgm:prSet/>
      <dgm:spPr>
        <a:gradFill rotWithShape="0">
          <a:gsLst>
            <a:gs pos="0">
              <a:srgbClr val="FFCC00"/>
            </a:gs>
            <a:gs pos="33000">
              <a:srgbClr val="FFDD00"/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</dgm:spPr>
      <dgm:t>
        <a:bodyPr/>
        <a:lstStyle/>
        <a:p>
          <a:r>
            <a:rPr lang="en-US" b="1" dirty="0"/>
            <a:t>Fleet Services</a:t>
          </a:r>
        </a:p>
        <a:p>
          <a:r>
            <a:rPr lang="en-US" b="0" dirty="0"/>
            <a:t>Dave Repass</a:t>
          </a:r>
        </a:p>
      </dgm:t>
    </dgm:pt>
    <dgm:pt modelId="{A5E052C2-9D39-4A85-8ED2-E4EF4DCCB4BA}" type="parTrans" cxnId="{8CA17008-29E8-4CEC-9B75-5C569199A620}">
      <dgm:prSet/>
      <dgm:spPr/>
      <dgm:t>
        <a:bodyPr/>
        <a:lstStyle/>
        <a:p>
          <a:endParaRPr lang="en-US"/>
        </a:p>
      </dgm:t>
    </dgm:pt>
    <dgm:pt modelId="{A92D66CB-3693-40FD-A2EA-22FAE1B826B6}" type="sibTrans" cxnId="{8CA17008-29E8-4CEC-9B75-5C569199A620}">
      <dgm:prSet/>
      <dgm:spPr/>
      <dgm:t>
        <a:bodyPr/>
        <a:lstStyle/>
        <a:p>
          <a:endParaRPr lang="en-US"/>
        </a:p>
      </dgm:t>
    </dgm:pt>
    <dgm:pt modelId="{96823920-1F04-4C12-981F-4AE61140B9CF}" type="pres">
      <dgm:prSet presAssocID="{59D74790-219F-40C6-A601-33594125D494}" presName="diagram" presStyleCnt="0">
        <dgm:presLayoutVars>
          <dgm:dir/>
          <dgm:resizeHandles val="exact"/>
        </dgm:presLayoutVars>
      </dgm:prSet>
      <dgm:spPr/>
    </dgm:pt>
    <dgm:pt modelId="{0271DD41-E05A-4666-AB66-9780471F0AB6}" type="pres">
      <dgm:prSet presAssocID="{DE8A19ED-03A2-4A17-858A-16F634DF4F72}" presName="node" presStyleLbl="node1" presStyleIdx="0" presStyleCnt="13">
        <dgm:presLayoutVars>
          <dgm:bulletEnabled val="1"/>
        </dgm:presLayoutVars>
      </dgm:prSet>
      <dgm:spPr/>
    </dgm:pt>
    <dgm:pt modelId="{701F00D0-72CA-4B0B-A9FD-1CA2B9EF4355}" type="pres">
      <dgm:prSet presAssocID="{4A89D315-028A-4716-A241-4D9A1B3CCE5B}" presName="sibTrans" presStyleCnt="0"/>
      <dgm:spPr/>
    </dgm:pt>
    <dgm:pt modelId="{E712E138-5901-43AF-A559-1943348FDEFE}" type="pres">
      <dgm:prSet presAssocID="{DA2D03AF-23D1-4749-B7D4-E50905D8E645}" presName="node" presStyleLbl="node1" presStyleIdx="1" presStyleCnt="13">
        <dgm:presLayoutVars>
          <dgm:bulletEnabled val="1"/>
        </dgm:presLayoutVars>
      </dgm:prSet>
      <dgm:spPr/>
    </dgm:pt>
    <dgm:pt modelId="{415B83FD-B01B-446F-83B9-40DB1110839A}" type="pres">
      <dgm:prSet presAssocID="{69DAA786-DF0C-44B3-8DD2-B39C1E79D312}" presName="sibTrans" presStyleCnt="0"/>
      <dgm:spPr/>
    </dgm:pt>
    <dgm:pt modelId="{D65C182E-B090-4339-9AF3-E85DC24FB3B8}" type="pres">
      <dgm:prSet presAssocID="{79F9559A-4A7A-4474-902A-EBC751857836}" presName="node" presStyleLbl="node1" presStyleIdx="2" presStyleCnt="13">
        <dgm:presLayoutVars>
          <dgm:bulletEnabled val="1"/>
        </dgm:presLayoutVars>
      </dgm:prSet>
      <dgm:spPr/>
    </dgm:pt>
    <dgm:pt modelId="{80A8AE0D-D6E7-480A-B87F-5E8062928CF7}" type="pres">
      <dgm:prSet presAssocID="{868224B2-ED2A-4148-A05B-C10523EABB9F}" presName="sibTrans" presStyleCnt="0"/>
      <dgm:spPr/>
    </dgm:pt>
    <dgm:pt modelId="{AE480E63-E12C-487E-AC9B-6B5B1DDFD72E}" type="pres">
      <dgm:prSet presAssocID="{7250FAF5-73EF-4D60-BCD9-0B541A5478EA}" presName="node" presStyleLbl="node1" presStyleIdx="3" presStyleCnt="13">
        <dgm:presLayoutVars>
          <dgm:bulletEnabled val="1"/>
        </dgm:presLayoutVars>
      </dgm:prSet>
      <dgm:spPr/>
    </dgm:pt>
    <dgm:pt modelId="{43FF63FD-AC5F-406A-B0AF-902EE703F764}" type="pres">
      <dgm:prSet presAssocID="{2857AA96-50A9-4C94-B58A-E1E121E75A2D}" presName="sibTrans" presStyleCnt="0"/>
      <dgm:spPr/>
    </dgm:pt>
    <dgm:pt modelId="{536B4FF2-C142-47A2-B59A-D12CC772EE32}" type="pres">
      <dgm:prSet presAssocID="{E70EFB2F-19F8-453B-BA82-3F4773DE8358}" presName="node" presStyleLbl="node1" presStyleIdx="4" presStyleCnt="13">
        <dgm:presLayoutVars>
          <dgm:bulletEnabled val="1"/>
        </dgm:presLayoutVars>
      </dgm:prSet>
      <dgm:spPr/>
    </dgm:pt>
    <dgm:pt modelId="{40476F70-5776-4AF2-9413-0B3BEE7931A1}" type="pres">
      <dgm:prSet presAssocID="{922A8F68-F538-4FF0-95BB-E3E032B865CF}" presName="sibTrans" presStyleCnt="0"/>
      <dgm:spPr/>
    </dgm:pt>
    <dgm:pt modelId="{5201EE7D-30A5-456B-9324-9F61C90E5F9C}" type="pres">
      <dgm:prSet presAssocID="{00005B1E-5305-4012-A118-166AC5523A2F}" presName="node" presStyleLbl="node1" presStyleIdx="5" presStyleCnt="13">
        <dgm:presLayoutVars>
          <dgm:bulletEnabled val="1"/>
        </dgm:presLayoutVars>
      </dgm:prSet>
      <dgm:spPr/>
    </dgm:pt>
    <dgm:pt modelId="{16D3F3D3-99F4-4217-AE3F-5D42A8417FD9}" type="pres">
      <dgm:prSet presAssocID="{9C49F361-2F3C-47EB-B3D1-41B386CBCEF8}" presName="sibTrans" presStyleCnt="0"/>
      <dgm:spPr/>
    </dgm:pt>
    <dgm:pt modelId="{DB4F50D8-B2CF-4F2D-A054-0858F4D26AF5}" type="pres">
      <dgm:prSet presAssocID="{7AFD9E63-3E6E-450E-93C9-0CFAB84BA690}" presName="node" presStyleLbl="node1" presStyleIdx="6" presStyleCnt="13">
        <dgm:presLayoutVars>
          <dgm:bulletEnabled val="1"/>
        </dgm:presLayoutVars>
      </dgm:prSet>
      <dgm:spPr/>
    </dgm:pt>
    <dgm:pt modelId="{95CC79FA-9D74-4458-9D70-BE36C9CBB871}" type="pres">
      <dgm:prSet presAssocID="{1A4E691E-C223-422E-AB70-AF5E94001392}" presName="sibTrans" presStyleCnt="0"/>
      <dgm:spPr/>
    </dgm:pt>
    <dgm:pt modelId="{F83ABD55-41DA-4724-898D-44403487681C}" type="pres">
      <dgm:prSet presAssocID="{68E38836-73EF-4558-AFEA-E271B58871AA}" presName="node" presStyleLbl="node1" presStyleIdx="7" presStyleCnt="13" custLinFactNeighborX="0">
        <dgm:presLayoutVars>
          <dgm:bulletEnabled val="1"/>
        </dgm:presLayoutVars>
      </dgm:prSet>
      <dgm:spPr/>
    </dgm:pt>
    <dgm:pt modelId="{8373732C-3948-44C4-9472-954E6D1DC0DF}" type="pres">
      <dgm:prSet presAssocID="{809DE7A4-9486-43B2-9775-D45173CA0245}" presName="sibTrans" presStyleCnt="0"/>
      <dgm:spPr/>
    </dgm:pt>
    <dgm:pt modelId="{AB0B16A9-E0B9-4700-86B6-55B28AD568AF}" type="pres">
      <dgm:prSet presAssocID="{1757EE83-5E57-4222-8961-2667ECA1D0D8}" presName="node" presStyleLbl="node1" presStyleIdx="8" presStyleCnt="13">
        <dgm:presLayoutVars>
          <dgm:bulletEnabled val="1"/>
        </dgm:presLayoutVars>
      </dgm:prSet>
      <dgm:spPr/>
    </dgm:pt>
    <dgm:pt modelId="{58579CAC-B61E-4D31-910A-230EC1A4CFC7}" type="pres">
      <dgm:prSet presAssocID="{CDF9D986-9DAF-4EE8-A3E8-A9FC9232612E}" presName="sibTrans" presStyleCnt="0"/>
      <dgm:spPr/>
    </dgm:pt>
    <dgm:pt modelId="{D75ABC6B-A754-42BE-B62B-4853D9CDDE09}" type="pres">
      <dgm:prSet presAssocID="{F370AEC3-9F73-4167-9412-1D9FD678BF3B}" presName="node" presStyleLbl="node1" presStyleIdx="9" presStyleCnt="13">
        <dgm:presLayoutVars>
          <dgm:bulletEnabled val="1"/>
        </dgm:presLayoutVars>
      </dgm:prSet>
      <dgm:spPr/>
    </dgm:pt>
    <dgm:pt modelId="{841E7026-6579-47BC-8215-75D291DD0446}" type="pres">
      <dgm:prSet presAssocID="{260D0B5A-B321-499A-B53C-1250F12065FD}" presName="sibTrans" presStyleCnt="0"/>
      <dgm:spPr/>
    </dgm:pt>
    <dgm:pt modelId="{F65DBCCF-4029-40D5-A41C-A51728BFD047}" type="pres">
      <dgm:prSet presAssocID="{44373061-E41E-4ADC-9F96-B571FAC940CB}" presName="node" presStyleLbl="node1" presStyleIdx="10" presStyleCnt="13">
        <dgm:presLayoutVars>
          <dgm:bulletEnabled val="1"/>
        </dgm:presLayoutVars>
      </dgm:prSet>
      <dgm:spPr/>
    </dgm:pt>
    <dgm:pt modelId="{7A15F71E-4B61-470D-BF0A-7EAA19E9D90A}" type="pres">
      <dgm:prSet presAssocID="{37AFE7F8-73F3-4753-8103-E217D792A9AC}" presName="sibTrans" presStyleCnt="0"/>
      <dgm:spPr/>
    </dgm:pt>
    <dgm:pt modelId="{2E677821-34F3-43D3-95D8-FEFE8D5983FE}" type="pres">
      <dgm:prSet presAssocID="{0C8DAF48-6A4C-4D57-BC46-01753425B6D5}" presName="node" presStyleLbl="node1" presStyleIdx="11" presStyleCnt="13">
        <dgm:presLayoutVars>
          <dgm:bulletEnabled val="1"/>
        </dgm:presLayoutVars>
      </dgm:prSet>
      <dgm:spPr/>
    </dgm:pt>
    <dgm:pt modelId="{A2009885-BC02-47CB-A9E9-6E36B0DF1100}" type="pres">
      <dgm:prSet presAssocID="{752E5C6E-D704-47A9-B9DD-7D42AAC0C80A}" presName="sibTrans" presStyleCnt="0"/>
      <dgm:spPr/>
    </dgm:pt>
    <dgm:pt modelId="{AFB4A875-0225-472B-882F-FFB8F632E488}" type="pres">
      <dgm:prSet presAssocID="{D800101E-8398-4B6E-8237-DF695236D16C}" presName="node" presStyleLbl="node1" presStyleIdx="12" presStyleCnt="13">
        <dgm:presLayoutVars>
          <dgm:bulletEnabled val="1"/>
        </dgm:presLayoutVars>
      </dgm:prSet>
      <dgm:spPr/>
    </dgm:pt>
  </dgm:ptLst>
  <dgm:cxnLst>
    <dgm:cxn modelId="{6AAFA902-7CEF-4BB3-BE5E-58E1C67BCC2B}" srcId="{59D74790-219F-40C6-A601-33594125D494}" destId="{1757EE83-5E57-4222-8961-2667ECA1D0D8}" srcOrd="8" destOrd="0" parTransId="{03E57C8B-72C3-4E2E-9CF4-E538F47AEA53}" sibTransId="{CDF9D986-9DAF-4EE8-A3E8-A9FC9232612E}"/>
    <dgm:cxn modelId="{9111AD02-D717-494D-A65B-4141B7CE3278}" srcId="{59D74790-219F-40C6-A601-33594125D494}" destId="{79F9559A-4A7A-4474-902A-EBC751857836}" srcOrd="2" destOrd="0" parTransId="{2351AB0E-9D3B-4F7B-B995-14C8AFD1249E}" sibTransId="{868224B2-ED2A-4148-A05B-C10523EABB9F}"/>
    <dgm:cxn modelId="{B299C407-B2F9-40DF-9D8E-104CFD22B446}" srcId="{59D74790-219F-40C6-A601-33594125D494}" destId="{68E38836-73EF-4558-AFEA-E271B58871AA}" srcOrd="7" destOrd="0" parTransId="{CA127AB7-206D-46EB-A047-96F4FA7ABF31}" sibTransId="{809DE7A4-9486-43B2-9775-D45173CA0245}"/>
    <dgm:cxn modelId="{8CA17008-29E8-4CEC-9B75-5C569199A620}" srcId="{59D74790-219F-40C6-A601-33594125D494}" destId="{D800101E-8398-4B6E-8237-DF695236D16C}" srcOrd="12" destOrd="0" parTransId="{A5E052C2-9D39-4A85-8ED2-E4EF4DCCB4BA}" sibTransId="{A92D66CB-3693-40FD-A2EA-22FAE1B826B6}"/>
    <dgm:cxn modelId="{6CC7030E-FC9A-45B5-A4BD-75C7F9BC32F6}" type="presOf" srcId="{59D74790-219F-40C6-A601-33594125D494}" destId="{96823920-1F04-4C12-981F-4AE61140B9CF}" srcOrd="0" destOrd="0" presId="urn:microsoft.com/office/officeart/2005/8/layout/default"/>
    <dgm:cxn modelId="{F668EA21-980C-45CB-A39D-377E3E3B21A2}" type="presOf" srcId="{7250FAF5-73EF-4D60-BCD9-0B541A5478EA}" destId="{AE480E63-E12C-487E-AC9B-6B5B1DDFD72E}" srcOrd="0" destOrd="0" presId="urn:microsoft.com/office/officeart/2005/8/layout/default"/>
    <dgm:cxn modelId="{C7D4E82C-6E18-4A45-BCC5-7FE9E431DE7E}" type="presOf" srcId="{7AFD9E63-3E6E-450E-93C9-0CFAB84BA690}" destId="{DB4F50D8-B2CF-4F2D-A054-0858F4D26AF5}" srcOrd="0" destOrd="0" presId="urn:microsoft.com/office/officeart/2005/8/layout/default"/>
    <dgm:cxn modelId="{0AFC8730-321C-4EE1-BBD8-9CA63C776085}" type="presOf" srcId="{F370AEC3-9F73-4167-9412-1D9FD678BF3B}" destId="{D75ABC6B-A754-42BE-B62B-4853D9CDDE09}" srcOrd="0" destOrd="0" presId="urn:microsoft.com/office/officeart/2005/8/layout/default"/>
    <dgm:cxn modelId="{2295B83A-E58C-4BF3-985C-817501384B72}" type="presOf" srcId="{68E38836-73EF-4558-AFEA-E271B58871AA}" destId="{F83ABD55-41DA-4724-898D-44403487681C}" srcOrd="0" destOrd="0" presId="urn:microsoft.com/office/officeart/2005/8/layout/default"/>
    <dgm:cxn modelId="{C2AE1C62-35C6-43DF-B68F-5F7C6AEB0A89}" srcId="{59D74790-219F-40C6-A601-33594125D494}" destId="{F370AEC3-9F73-4167-9412-1D9FD678BF3B}" srcOrd="9" destOrd="0" parTransId="{7D8A6AE6-E9A2-4C1A-8B76-79EA4919EA2A}" sibTransId="{260D0B5A-B321-499A-B53C-1250F12065FD}"/>
    <dgm:cxn modelId="{231E1A67-3B7C-4947-9D44-9B97042ADEB0}" srcId="{59D74790-219F-40C6-A601-33594125D494}" destId="{00005B1E-5305-4012-A118-166AC5523A2F}" srcOrd="5" destOrd="0" parTransId="{DE262170-B5EE-4B2B-B4AC-E57CFA039D32}" sibTransId="{9C49F361-2F3C-47EB-B3D1-41B386CBCEF8}"/>
    <dgm:cxn modelId="{70FD184B-5B6C-4ACA-B4ED-767A0490190D}" type="presOf" srcId="{DA2D03AF-23D1-4749-B7D4-E50905D8E645}" destId="{E712E138-5901-43AF-A559-1943348FDEFE}" srcOrd="0" destOrd="0" presId="urn:microsoft.com/office/officeart/2005/8/layout/default"/>
    <dgm:cxn modelId="{4C253B6E-2DFA-40DC-9115-569873238E8B}" srcId="{59D74790-219F-40C6-A601-33594125D494}" destId="{7250FAF5-73EF-4D60-BCD9-0B541A5478EA}" srcOrd="3" destOrd="0" parTransId="{BD384DF8-E2CB-4661-AF7C-A702964D20D1}" sibTransId="{2857AA96-50A9-4C94-B58A-E1E121E75A2D}"/>
    <dgm:cxn modelId="{93442E56-97D4-4514-9677-0E87FE62952C}" type="presOf" srcId="{00005B1E-5305-4012-A118-166AC5523A2F}" destId="{5201EE7D-30A5-456B-9324-9F61C90E5F9C}" srcOrd="0" destOrd="0" presId="urn:microsoft.com/office/officeart/2005/8/layout/default"/>
    <dgm:cxn modelId="{4736AC77-973A-4245-BA64-791DB44913E9}" type="presOf" srcId="{D800101E-8398-4B6E-8237-DF695236D16C}" destId="{AFB4A875-0225-472B-882F-FFB8F632E488}" srcOrd="0" destOrd="0" presId="urn:microsoft.com/office/officeart/2005/8/layout/default"/>
    <dgm:cxn modelId="{F497207D-5AAF-4177-AB20-C4BD4B9D1428}" srcId="{59D74790-219F-40C6-A601-33594125D494}" destId="{DA2D03AF-23D1-4749-B7D4-E50905D8E645}" srcOrd="1" destOrd="0" parTransId="{D66EDC9B-11D8-47DA-B3D4-ED5EF823C62B}" sibTransId="{69DAA786-DF0C-44B3-8DD2-B39C1E79D312}"/>
    <dgm:cxn modelId="{E24AE990-CE4D-4B96-ACBE-3968E0A885C0}" type="presOf" srcId="{79F9559A-4A7A-4474-902A-EBC751857836}" destId="{D65C182E-B090-4339-9AF3-E85DC24FB3B8}" srcOrd="0" destOrd="0" presId="urn:microsoft.com/office/officeart/2005/8/layout/default"/>
    <dgm:cxn modelId="{E245209B-5FCD-49CB-A2FA-B506855F3F35}" type="presOf" srcId="{44373061-E41E-4ADC-9F96-B571FAC940CB}" destId="{F65DBCCF-4029-40D5-A41C-A51728BFD047}" srcOrd="0" destOrd="0" presId="urn:microsoft.com/office/officeart/2005/8/layout/default"/>
    <dgm:cxn modelId="{472C769D-7B4C-4873-AA55-335E74D5EC71}" srcId="{59D74790-219F-40C6-A601-33594125D494}" destId="{44373061-E41E-4ADC-9F96-B571FAC940CB}" srcOrd="10" destOrd="0" parTransId="{6EB137DA-AA9D-410D-B525-2580A306E02D}" sibTransId="{37AFE7F8-73F3-4753-8103-E217D792A9AC}"/>
    <dgm:cxn modelId="{7CFD2C9F-A42C-435E-A6C5-F8B3CF2386FC}" srcId="{59D74790-219F-40C6-A601-33594125D494}" destId="{0C8DAF48-6A4C-4D57-BC46-01753425B6D5}" srcOrd="11" destOrd="0" parTransId="{7DBFE01B-A822-4182-B5BD-185202E09969}" sibTransId="{752E5C6E-D704-47A9-B9DD-7D42AAC0C80A}"/>
    <dgm:cxn modelId="{7B970EAC-76BD-480E-A69C-583B6B70E3BE}" type="presOf" srcId="{1757EE83-5E57-4222-8961-2667ECA1D0D8}" destId="{AB0B16A9-E0B9-4700-86B6-55B28AD568AF}" srcOrd="0" destOrd="0" presId="urn:microsoft.com/office/officeart/2005/8/layout/default"/>
    <dgm:cxn modelId="{702468AC-0AC6-4C50-96E1-3D83386BC7E5}" srcId="{59D74790-219F-40C6-A601-33594125D494}" destId="{E70EFB2F-19F8-453B-BA82-3F4773DE8358}" srcOrd="4" destOrd="0" parTransId="{83522E03-2241-4C58-A298-E8D255423EE0}" sibTransId="{922A8F68-F538-4FF0-95BB-E3E032B865CF}"/>
    <dgm:cxn modelId="{8B8D5ECC-AF4A-4340-A068-995C0C489DB4}" srcId="{59D74790-219F-40C6-A601-33594125D494}" destId="{DE8A19ED-03A2-4A17-858A-16F634DF4F72}" srcOrd="0" destOrd="0" parTransId="{F3F100CE-8770-44CF-AEA1-0115B3FEE7A0}" sibTransId="{4A89D315-028A-4716-A241-4D9A1B3CCE5B}"/>
    <dgm:cxn modelId="{19ED18D2-B1AF-4A90-AF70-40AFAF6C4691}" srcId="{59D74790-219F-40C6-A601-33594125D494}" destId="{7AFD9E63-3E6E-450E-93C9-0CFAB84BA690}" srcOrd="6" destOrd="0" parTransId="{1E22EE07-B35E-4BAE-B155-0165DE518549}" sibTransId="{1A4E691E-C223-422E-AB70-AF5E94001392}"/>
    <dgm:cxn modelId="{023225DA-1C0E-477D-BE77-12BE09645FF1}" type="presOf" srcId="{DE8A19ED-03A2-4A17-858A-16F634DF4F72}" destId="{0271DD41-E05A-4666-AB66-9780471F0AB6}" srcOrd="0" destOrd="0" presId="urn:microsoft.com/office/officeart/2005/8/layout/default"/>
    <dgm:cxn modelId="{1FA3D2DF-D6F1-4D86-9CD0-6F9D58757822}" type="presOf" srcId="{E70EFB2F-19F8-453B-BA82-3F4773DE8358}" destId="{536B4FF2-C142-47A2-B59A-D12CC772EE32}" srcOrd="0" destOrd="0" presId="urn:microsoft.com/office/officeart/2005/8/layout/default"/>
    <dgm:cxn modelId="{588830F9-4896-4686-9378-A6D8E8D21883}" type="presOf" srcId="{0C8DAF48-6A4C-4D57-BC46-01753425B6D5}" destId="{2E677821-34F3-43D3-95D8-FEFE8D5983FE}" srcOrd="0" destOrd="0" presId="urn:microsoft.com/office/officeart/2005/8/layout/default"/>
    <dgm:cxn modelId="{710D0E54-FADE-4A65-BBDA-AEB2453C8AD3}" type="presParOf" srcId="{96823920-1F04-4C12-981F-4AE61140B9CF}" destId="{0271DD41-E05A-4666-AB66-9780471F0AB6}" srcOrd="0" destOrd="0" presId="urn:microsoft.com/office/officeart/2005/8/layout/default"/>
    <dgm:cxn modelId="{FA42FCEF-33FA-49DA-B635-2BC71ADDEBB7}" type="presParOf" srcId="{96823920-1F04-4C12-981F-4AE61140B9CF}" destId="{701F00D0-72CA-4B0B-A9FD-1CA2B9EF4355}" srcOrd="1" destOrd="0" presId="urn:microsoft.com/office/officeart/2005/8/layout/default"/>
    <dgm:cxn modelId="{EC766C39-96E4-4591-8D04-7AB71E300FD2}" type="presParOf" srcId="{96823920-1F04-4C12-981F-4AE61140B9CF}" destId="{E712E138-5901-43AF-A559-1943348FDEFE}" srcOrd="2" destOrd="0" presId="urn:microsoft.com/office/officeart/2005/8/layout/default"/>
    <dgm:cxn modelId="{384825A7-B379-44AD-A886-B43AB89E1F78}" type="presParOf" srcId="{96823920-1F04-4C12-981F-4AE61140B9CF}" destId="{415B83FD-B01B-446F-83B9-40DB1110839A}" srcOrd="3" destOrd="0" presId="urn:microsoft.com/office/officeart/2005/8/layout/default"/>
    <dgm:cxn modelId="{D6EDED18-CFF3-46E7-B2DF-8A336EE62831}" type="presParOf" srcId="{96823920-1F04-4C12-981F-4AE61140B9CF}" destId="{D65C182E-B090-4339-9AF3-E85DC24FB3B8}" srcOrd="4" destOrd="0" presId="urn:microsoft.com/office/officeart/2005/8/layout/default"/>
    <dgm:cxn modelId="{E3904591-9A1F-4CE7-AC6A-2F616F4EFD60}" type="presParOf" srcId="{96823920-1F04-4C12-981F-4AE61140B9CF}" destId="{80A8AE0D-D6E7-480A-B87F-5E8062928CF7}" srcOrd="5" destOrd="0" presId="urn:microsoft.com/office/officeart/2005/8/layout/default"/>
    <dgm:cxn modelId="{FB6A7E04-2547-4F75-9550-C89E16107F10}" type="presParOf" srcId="{96823920-1F04-4C12-981F-4AE61140B9CF}" destId="{AE480E63-E12C-487E-AC9B-6B5B1DDFD72E}" srcOrd="6" destOrd="0" presId="urn:microsoft.com/office/officeart/2005/8/layout/default"/>
    <dgm:cxn modelId="{910AF53B-A11E-4CD2-A56C-A9D03346C347}" type="presParOf" srcId="{96823920-1F04-4C12-981F-4AE61140B9CF}" destId="{43FF63FD-AC5F-406A-B0AF-902EE703F764}" srcOrd="7" destOrd="0" presId="urn:microsoft.com/office/officeart/2005/8/layout/default"/>
    <dgm:cxn modelId="{77240000-1012-494D-BA16-42C8F678C030}" type="presParOf" srcId="{96823920-1F04-4C12-981F-4AE61140B9CF}" destId="{536B4FF2-C142-47A2-B59A-D12CC772EE32}" srcOrd="8" destOrd="0" presId="urn:microsoft.com/office/officeart/2005/8/layout/default"/>
    <dgm:cxn modelId="{FD1A8647-D533-48C2-886C-D40E2E0E2704}" type="presParOf" srcId="{96823920-1F04-4C12-981F-4AE61140B9CF}" destId="{40476F70-5776-4AF2-9413-0B3BEE7931A1}" srcOrd="9" destOrd="0" presId="urn:microsoft.com/office/officeart/2005/8/layout/default"/>
    <dgm:cxn modelId="{4F0D99FC-38D7-4ED1-AD3A-06F2C075D527}" type="presParOf" srcId="{96823920-1F04-4C12-981F-4AE61140B9CF}" destId="{5201EE7D-30A5-456B-9324-9F61C90E5F9C}" srcOrd="10" destOrd="0" presId="urn:microsoft.com/office/officeart/2005/8/layout/default"/>
    <dgm:cxn modelId="{EEF2E23B-009A-4898-AA50-76397CC35104}" type="presParOf" srcId="{96823920-1F04-4C12-981F-4AE61140B9CF}" destId="{16D3F3D3-99F4-4217-AE3F-5D42A8417FD9}" srcOrd="11" destOrd="0" presId="urn:microsoft.com/office/officeart/2005/8/layout/default"/>
    <dgm:cxn modelId="{C9A103CF-3DC7-4DF1-8DBC-073F6E0F5B60}" type="presParOf" srcId="{96823920-1F04-4C12-981F-4AE61140B9CF}" destId="{DB4F50D8-B2CF-4F2D-A054-0858F4D26AF5}" srcOrd="12" destOrd="0" presId="urn:microsoft.com/office/officeart/2005/8/layout/default"/>
    <dgm:cxn modelId="{D0BBC5BF-1CFF-4B38-914B-ACD4EED6DDCF}" type="presParOf" srcId="{96823920-1F04-4C12-981F-4AE61140B9CF}" destId="{95CC79FA-9D74-4458-9D70-BE36C9CBB871}" srcOrd="13" destOrd="0" presId="urn:microsoft.com/office/officeart/2005/8/layout/default"/>
    <dgm:cxn modelId="{8324908E-A840-4E83-A6CB-E77ECB9DDBF2}" type="presParOf" srcId="{96823920-1F04-4C12-981F-4AE61140B9CF}" destId="{F83ABD55-41DA-4724-898D-44403487681C}" srcOrd="14" destOrd="0" presId="urn:microsoft.com/office/officeart/2005/8/layout/default"/>
    <dgm:cxn modelId="{BC0048C7-0CFA-4AEE-969E-865C491F52DD}" type="presParOf" srcId="{96823920-1F04-4C12-981F-4AE61140B9CF}" destId="{8373732C-3948-44C4-9472-954E6D1DC0DF}" srcOrd="15" destOrd="0" presId="urn:microsoft.com/office/officeart/2005/8/layout/default"/>
    <dgm:cxn modelId="{EAF1AFCE-E6BB-4BE0-ABD8-C9D9499B722C}" type="presParOf" srcId="{96823920-1F04-4C12-981F-4AE61140B9CF}" destId="{AB0B16A9-E0B9-4700-86B6-55B28AD568AF}" srcOrd="16" destOrd="0" presId="urn:microsoft.com/office/officeart/2005/8/layout/default"/>
    <dgm:cxn modelId="{7B0CA9B3-8940-4D03-9E01-7AFD37D2B5D8}" type="presParOf" srcId="{96823920-1F04-4C12-981F-4AE61140B9CF}" destId="{58579CAC-B61E-4D31-910A-230EC1A4CFC7}" srcOrd="17" destOrd="0" presId="urn:microsoft.com/office/officeart/2005/8/layout/default"/>
    <dgm:cxn modelId="{D39A76D3-3220-46E7-B3A6-71A1B6FD389B}" type="presParOf" srcId="{96823920-1F04-4C12-981F-4AE61140B9CF}" destId="{D75ABC6B-A754-42BE-B62B-4853D9CDDE09}" srcOrd="18" destOrd="0" presId="urn:microsoft.com/office/officeart/2005/8/layout/default"/>
    <dgm:cxn modelId="{8D8572C2-E6B8-41F8-8612-47271A395CD5}" type="presParOf" srcId="{96823920-1F04-4C12-981F-4AE61140B9CF}" destId="{841E7026-6579-47BC-8215-75D291DD0446}" srcOrd="19" destOrd="0" presId="urn:microsoft.com/office/officeart/2005/8/layout/default"/>
    <dgm:cxn modelId="{D48B9711-F244-4E39-BA27-C6F9506A555D}" type="presParOf" srcId="{96823920-1F04-4C12-981F-4AE61140B9CF}" destId="{F65DBCCF-4029-40D5-A41C-A51728BFD047}" srcOrd="20" destOrd="0" presId="urn:microsoft.com/office/officeart/2005/8/layout/default"/>
    <dgm:cxn modelId="{C829BA25-B60F-4F92-8EB4-813629D390E7}" type="presParOf" srcId="{96823920-1F04-4C12-981F-4AE61140B9CF}" destId="{7A15F71E-4B61-470D-BF0A-7EAA19E9D90A}" srcOrd="21" destOrd="0" presId="urn:microsoft.com/office/officeart/2005/8/layout/default"/>
    <dgm:cxn modelId="{4BA471EC-E705-4BA9-A32B-F7919DF69507}" type="presParOf" srcId="{96823920-1F04-4C12-981F-4AE61140B9CF}" destId="{2E677821-34F3-43D3-95D8-FEFE8D5983FE}" srcOrd="22" destOrd="0" presId="urn:microsoft.com/office/officeart/2005/8/layout/default"/>
    <dgm:cxn modelId="{DB669B0F-DC1A-496C-8207-EBADB44D8112}" type="presParOf" srcId="{96823920-1F04-4C12-981F-4AE61140B9CF}" destId="{A2009885-BC02-47CB-A9E9-6E36B0DF1100}" srcOrd="23" destOrd="0" presId="urn:microsoft.com/office/officeart/2005/8/layout/default"/>
    <dgm:cxn modelId="{761775EF-298F-484D-ACC1-56518450D26C}" type="presParOf" srcId="{96823920-1F04-4C12-981F-4AE61140B9CF}" destId="{AFB4A875-0225-472B-882F-FFB8F632E488}" srcOrd="2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8D8073-EEB2-41B4-9448-178FCD59FAD6}" type="doc">
      <dgm:prSet loTypeId="urn:microsoft.com/office/officeart/2005/8/layout/list1" loCatId="list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7F4F7C48-FE3D-4077-9A90-DDE8803A7CFA}">
      <dgm:prSet custT="1"/>
      <dgm:spPr/>
      <dgm:t>
        <a:bodyPr/>
        <a:lstStyle/>
        <a:p>
          <a:r>
            <a:rPr lang="en-US" sz="1800" b="0" dirty="0">
              <a:latin typeface="Aptos" panose="020B0004020202020204" pitchFamily="34" charset="0"/>
            </a:rPr>
            <a:t>Financing options</a:t>
          </a:r>
        </a:p>
      </dgm:t>
    </dgm:pt>
    <dgm:pt modelId="{DDB6AD8A-95F9-4489-A80A-8E115A1DF75A}" type="parTrans" cxnId="{74EB8AAC-112E-457F-9D4E-11AED2497153}">
      <dgm:prSet/>
      <dgm:spPr/>
      <dgm:t>
        <a:bodyPr/>
        <a:lstStyle/>
        <a:p>
          <a:endParaRPr lang="en-US"/>
        </a:p>
      </dgm:t>
    </dgm:pt>
    <dgm:pt modelId="{FFFEE0FA-655A-424F-A29D-79B8DE3A0B8C}" type="sibTrans" cxnId="{74EB8AAC-112E-457F-9D4E-11AED2497153}">
      <dgm:prSet/>
      <dgm:spPr/>
      <dgm:t>
        <a:bodyPr/>
        <a:lstStyle/>
        <a:p>
          <a:endParaRPr lang="en-US"/>
        </a:p>
      </dgm:t>
    </dgm:pt>
    <dgm:pt modelId="{2657A529-9A51-41C9-B394-70B0C0A2CC79}">
      <dgm:prSet custT="1"/>
      <dgm:spPr/>
      <dgm:t>
        <a:bodyPr/>
        <a:lstStyle/>
        <a:p>
          <a:r>
            <a:rPr lang="en-US" sz="1800" b="0" dirty="0">
              <a:latin typeface="Aptos" panose="020B0004020202020204" pitchFamily="34" charset="0"/>
            </a:rPr>
            <a:t>Elevate brand</a:t>
          </a:r>
        </a:p>
      </dgm:t>
    </dgm:pt>
    <dgm:pt modelId="{AC0A72BA-F7B7-4DF2-A93C-36ABA804D0AF}" type="parTrans" cxnId="{D6AB14CE-E2EE-435E-805D-081CB8D9B799}">
      <dgm:prSet/>
      <dgm:spPr/>
      <dgm:t>
        <a:bodyPr/>
        <a:lstStyle/>
        <a:p>
          <a:endParaRPr lang="en-US"/>
        </a:p>
      </dgm:t>
    </dgm:pt>
    <dgm:pt modelId="{3B314845-B533-42F5-967C-7EF95829F476}" type="sibTrans" cxnId="{D6AB14CE-E2EE-435E-805D-081CB8D9B799}">
      <dgm:prSet/>
      <dgm:spPr/>
      <dgm:t>
        <a:bodyPr/>
        <a:lstStyle/>
        <a:p>
          <a:endParaRPr lang="en-US"/>
        </a:p>
      </dgm:t>
    </dgm:pt>
    <dgm:pt modelId="{B395219D-EFF5-4FF8-807C-835D41EBFE9A}">
      <dgm:prSet custT="1"/>
      <dgm:spPr/>
      <dgm:t>
        <a:bodyPr/>
        <a:lstStyle/>
        <a:p>
          <a:r>
            <a:rPr lang="en-US" sz="1800" b="0" dirty="0">
              <a:latin typeface="Aptos" panose="020B0004020202020204" pitchFamily="34" charset="0"/>
            </a:rPr>
            <a:t>Increase in car count coming into your shops</a:t>
          </a:r>
        </a:p>
      </dgm:t>
    </dgm:pt>
    <dgm:pt modelId="{FF1CE7D4-3443-4767-A440-C98D245C5D21}" type="parTrans" cxnId="{F7EA08E7-33C5-4175-9412-52A8B0DDA2D4}">
      <dgm:prSet/>
      <dgm:spPr/>
      <dgm:t>
        <a:bodyPr/>
        <a:lstStyle/>
        <a:p>
          <a:endParaRPr lang="en-US"/>
        </a:p>
      </dgm:t>
    </dgm:pt>
    <dgm:pt modelId="{14DA21C8-0F9A-4D0A-A374-A2193F0B881F}" type="sibTrans" cxnId="{F7EA08E7-33C5-4175-9412-52A8B0DDA2D4}">
      <dgm:prSet/>
      <dgm:spPr/>
      <dgm:t>
        <a:bodyPr/>
        <a:lstStyle/>
        <a:p>
          <a:endParaRPr lang="en-US"/>
        </a:p>
      </dgm:t>
    </dgm:pt>
    <dgm:pt modelId="{78995E41-83CD-4605-94FF-F9EBAE024E58}">
      <dgm:prSet custT="1"/>
      <dgm:spPr/>
      <dgm:t>
        <a:bodyPr/>
        <a:lstStyle/>
        <a:p>
          <a:r>
            <a:rPr lang="en-US" sz="1800" b="0" dirty="0">
              <a:latin typeface="Aptos" panose="020B0004020202020204" pitchFamily="34" charset="0"/>
            </a:rPr>
            <a:t>Support/collaboration from MCC</a:t>
          </a:r>
        </a:p>
      </dgm:t>
    </dgm:pt>
    <dgm:pt modelId="{9AD060A4-E5CA-44AD-A0DB-B57DB6939AC7}" type="parTrans" cxnId="{E7645351-3AE8-49B2-85E7-829F5F47DEE0}">
      <dgm:prSet/>
      <dgm:spPr/>
      <dgm:t>
        <a:bodyPr/>
        <a:lstStyle/>
        <a:p>
          <a:endParaRPr lang="en-US"/>
        </a:p>
      </dgm:t>
    </dgm:pt>
    <dgm:pt modelId="{8650D4E4-B56F-444D-87AE-2E9FA42AFBAA}" type="sibTrans" cxnId="{E7645351-3AE8-49B2-85E7-829F5F47DEE0}">
      <dgm:prSet/>
      <dgm:spPr/>
      <dgm:t>
        <a:bodyPr/>
        <a:lstStyle/>
        <a:p>
          <a:endParaRPr lang="en-US"/>
        </a:p>
      </dgm:t>
    </dgm:pt>
    <dgm:pt modelId="{E47E2F1A-1797-4A13-B0AF-6C5C4BE7BB6B}" type="pres">
      <dgm:prSet presAssocID="{F68D8073-EEB2-41B4-9448-178FCD59FAD6}" presName="linear" presStyleCnt="0">
        <dgm:presLayoutVars>
          <dgm:dir/>
          <dgm:animLvl val="lvl"/>
          <dgm:resizeHandles val="exact"/>
        </dgm:presLayoutVars>
      </dgm:prSet>
      <dgm:spPr/>
    </dgm:pt>
    <dgm:pt modelId="{E47BB161-8AF9-4A41-A4E5-4D8D31AB3A25}" type="pres">
      <dgm:prSet presAssocID="{7F4F7C48-FE3D-4077-9A90-DDE8803A7CFA}" presName="parentLin" presStyleCnt="0"/>
      <dgm:spPr/>
    </dgm:pt>
    <dgm:pt modelId="{AEB6B938-C0EB-44AC-85B7-17BA1909B318}" type="pres">
      <dgm:prSet presAssocID="{7F4F7C48-FE3D-4077-9A90-DDE8803A7CFA}" presName="parentLeftMargin" presStyleLbl="node1" presStyleIdx="0" presStyleCnt="4"/>
      <dgm:spPr/>
    </dgm:pt>
    <dgm:pt modelId="{B7200364-B9C3-4287-8CBC-78C5686EE045}" type="pres">
      <dgm:prSet presAssocID="{7F4F7C48-FE3D-4077-9A90-DDE8803A7CF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82943C9-8081-434A-9620-05211E862D5F}" type="pres">
      <dgm:prSet presAssocID="{7F4F7C48-FE3D-4077-9A90-DDE8803A7CFA}" presName="negativeSpace" presStyleCnt="0"/>
      <dgm:spPr/>
    </dgm:pt>
    <dgm:pt modelId="{B52A9535-CDB3-44B4-B23F-A5B904FFA726}" type="pres">
      <dgm:prSet presAssocID="{7F4F7C48-FE3D-4077-9A90-DDE8803A7CFA}" presName="childText" presStyleLbl="conFgAcc1" presStyleIdx="0" presStyleCnt="4">
        <dgm:presLayoutVars>
          <dgm:bulletEnabled val="1"/>
        </dgm:presLayoutVars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</dgm:pt>
    <dgm:pt modelId="{08BF0B94-BBBA-4F1B-AE54-D92138AF0498}" type="pres">
      <dgm:prSet presAssocID="{FFFEE0FA-655A-424F-A29D-79B8DE3A0B8C}" presName="spaceBetweenRectangles" presStyleCnt="0"/>
      <dgm:spPr/>
    </dgm:pt>
    <dgm:pt modelId="{CBC4503D-F08E-4FCD-BC7F-67277B357FB4}" type="pres">
      <dgm:prSet presAssocID="{2657A529-9A51-41C9-B394-70B0C0A2CC79}" presName="parentLin" presStyleCnt="0"/>
      <dgm:spPr/>
    </dgm:pt>
    <dgm:pt modelId="{F81994F9-8EA7-4E85-ACB4-7381917CC478}" type="pres">
      <dgm:prSet presAssocID="{2657A529-9A51-41C9-B394-70B0C0A2CC79}" presName="parentLeftMargin" presStyleLbl="node1" presStyleIdx="0" presStyleCnt="4"/>
      <dgm:spPr/>
    </dgm:pt>
    <dgm:pt modelId="{ADEC2D18-F91C-4F27-B986-6F294E13B61A}" type="pres">
      <dgm:prSet presAssocID="{2657A529-9A51-41C9-B394-70B0C0A2CC7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188153F-D8B3-4F99-B546-C5BEEC00155D}" type="pres">
      <dgm:prSet presAssocID="{2657A529-9A51-41C9-B394-70B0C0A2CC79}" presName="negativeSpace" presStyleCnt="0"/>
      <dgm:spPr/>
    </dgm:pt>
    <dgm:pt modelId="{1936E065-FEB2-4811-80E1-A8DD717B3DAF}" type="pres">
      <dgm:prSet presAssocID="{2657A529-9A51-41C9-B394-70B0C0A2CC79}" presName="childText" presStyleLbl="conFgAcc1" presStyleIdx="1" presStyleCnt="4">
        <dgm:presLayoutVars>
          <dgm:bulletEnabled val="1"/>
        </dgm:presLayoutVars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6"/>
        </a:solidFill>
        <a:ln>
          <a:noFill/>
        </a:ln>
      </dgm:spPr>
    </dgm:pt>
    <dgm:pt modelId="{313F3038-5A4A-47F4-A26B-C0AFEDD4E7AB}" type="pres">
      <dgm:prSet presAssocID="{3B314845-B533-42F5-967C-7EF95829F476}" presName="spaceBetweenRectangles" presStyleCnt="0"/>
      <dgm:spPr/>
    </dgm:pt>
    <dgm:pt modelId="{EC4B5465-99F0-4A07-BA9A-40A544158449}" type="pres">
      <dgm:prSet presAssocID="{B395219D-EFF5-4FF8-807C-835D41EBFE9A}" presName="parentLin" presStyleCnt="0"/>
      <dgm:spPr/>
    </dgm:pt>
    <dgm:pt modelId="{DF889F19-B897-46EE-89A4-C0030DB9C39C}" type="pres">
      <dgm:prSet presAssocID="{B395219D-EFF5-4FF8-807C-835D41EBFE9A}" presName="parentLeftMargin" presStyleLbl="node1" presStyleIdx="1" presStyleCnt="4"/>
      <dgm:spPr/>
    </dgm:pt>
    <dgm:pt modelId="{AC409B75-A4E7-422B-9E56-E4D17103F43D}" type="pres">
      <dgm:prSet presAssocID="{B395219D-EFF5-4FF8-807C-835D41EBFE9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74C03BE-B6B5-4E04-BE99-F6E58E677B12}" type="pres">
      <dgm:prSet presAssocID="{B395219D-EFF5-4FF8-807C-835D41EBFE9A}" presName="negativeSpace" presStyleCnt="0"/>
      <dgm:spPr/>
    </dgm:pt>
    <dgm:pt modelId="{CD3E9E75-3F9F-46CB-85E3-CFE321045125}" type="pres">
      <dgm:prSet presAssocID="{B395219D-EFF5-4FF8-807C-835D41EBFE9A}" presName="childText" presStyleLbl="conFgAcc1" presStyleIdx="2" presStyleCnt="4">
        <dgm:presLayoutVars>
          <dgm:bulletEnabled val="1"/>
        </dgm:presLayoutVars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</dgm:pt>
    <dgm:pt modelId="{3E91399D-1ACD-4375-B976-5A9DCCD925A5}" type="pres">
      <dgm:prSet presAssocID="{14DA21C8-0F9A-4D0A-A374-A2193F0B881F}" presName="spaceBetweenRectangles" presStyleCnt="0"/>
      <dgm:spPr/>
    </dgm:pt>
    <dgm:pt modelId="{56B4DBD3-C2F5-4A57-876C-EE17E35D8B43}" type="pres">
      <dgm:prSet presAssocID="{78995E41-83CD-4605-94FF-F9EBAE024E58}" presName="parentLin" presStyleCnt="0"/>
      <dgm:spPr/>
    </dgm:pt>
    <dgm:pt modelId="{7C96CC44-179A-49A6-8FA1-DDF5F2B7D40C}" type="pres">
      <dgm:prSet presAssocID="{78995E41-83CD-4605-94FF-F9EBAE024E58}" presName="parentLeftMargin" presStyleLbl="node1" presStyleIdx="2" presStyleCnt="4"/>
      <dgm:spPr/>
    </dgm:pt>
    <dgm:pt modelId="{180B5B44-8C6E-40CB-95E9-F8F5580E8E97}" type="pres">
      <dgm:prSet presAssocID="{78995E41-83CD-4605-94FF-F9EBAE024E58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BBCFEC4D-C866-40BD-B289-B4334C9F7109}" type="pres">
      <dgm:prSet presAssocID="{78995E41-83CD-4605-94FF-F9EBAE024E58}" presName="negativeSpace" presStyleCnt="0"/>
      <dgm:spPr/>
    </dgm:pt>
    <dgm:pt modelId="{0EB7227D-B021-4E08-9BC3-98643583F11A}" type="pres">
      <dgm:prSet presAssocID="{78995E41-83CD-4605-94FF-F9EBAE024E58}" presName="childText" presStyleLbl="conFgAcc1" presStyleIdx="3" presStyleCnt="4">
        <dgm:presLayoutVars>
          <dgm:bulletEnabled val="1"/>
        </dgm:presLayoutVars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</dgm:pt>
  </dgm:ptLst>
  <dgm:cxnLst>
    <dgm:cxn modelId="{731BC704-B72C-4A56-9282-3E2380DD4CFE}" type="presOf" srcId="{78995E41-83CD-4605-94FF-F9EBAE024E58}" destId="{7C96CC44-179A-49A6-8FA1-DDF5F2B7D40C}" srcOrd="0" destOrd="0" presId="urn:microsoft.com/office/officeart/2005/8/layout/list1"/>
    <dgm:cxn modelId="{CE010D36-F123-44D6-B8A3-4B35D81D64A0}" type="presOf" srcId="{F68D8073-EEB2-41B4-9448-178FCD59FAD6}" destId="{E47E2F1A-1797-4A13-B0AF-6C5C4BE7BB6B}" srcOrd="0" destOrd="0" presId="urn:microsoft.com/office/officeart/2005/8/layout/list1"/>
    <dgm:cxn modelId="{E3111439-17DD-415D-8271-C5591E7B00B4}" type="presOf" srcId="{7F4F7C48-FE3D-4077-9A90-DDE8803A7CFA}" destId="{B7200364-B9C3-4287-8CBC-78C5686EE045}" srcOrd="1" destOrd="0" presId="urn:microsoft.com/office/officeart/2005/8/layout/list1"/>
    <dgm:cxn modelId="{66A89748-0681-4155-9427-69E7038088B7}" type="presOf" srcId="{2657A529-9A51-41C9-B394-70B0C0A2CC79}" destId="{F81994F9-8EA7-4E85-ACB4-7381917CC478}" srcOrd="0" destOrd="0" presId="urn:microsoft.com/office/officeart/2005/8/layout/list1"/>
    <dgm:cxn modelId="{E7645351-3AE8-49B2-85E7-829F5F47DEE0}" srcId="{F68D8073-EEB2-41B4-9448-178FCD59FAD6}" destId="{78995E41-83CD-4605-94FF-F9EBAE024E58}" srcOrd="3" destOrd="0" parTransId="{9AD060A4-E5CA-44AD-A0DB-B57DB6939AC7}" sibTransId="{8650D4E4-B56F-444D-87AE-2E9FA42AFBAA}"/>
    <dgm:cxn modelId="{52758383-183D-449C-B501-D051A12AAC54}" type="presOf" srcId="{2657A529-9A51-41C9-B394-70B0C0A2CC79}" destId="{ADEC2D18-F91C-4F27-B986-6F294E13B61A}" srcOrd="1" destOrd="0" presId="urn:microsoft.com/office/officeart/2005/8/layout/list1"/>
    <dgm:cxn modelId="{956E3787-C833-44FE-AB59-64BE11B42C45}" type="presOf" srcId="{7F4F7C48-FE3D-4077-9A90-DDE8803A7CFA}" destId="{AEB6B938-C0EB-44AC-85B7-17BA1909B318}" srcOrd="0" destOrd="0" presId="urn:microsoft.com/office/officeart/2005/8/layout/list1"/>
    <dgm:cxn modelId="{74EB8AAC-112E-457F-9D4E-11AED2497153}" srcId="{F68D8073-EEB2-41B4-9448-178FCD59FAD6}" destId="{7F4F7C48-FE3D-4077-9A90-DDE8803A7CFA}" srcOrd="0" destOrd="0" parTransId="{DDB6AD8A-95F9-4489-A80A-8E115A1DF75A}" sibTransId="{FFFEE0FA-655A-424F-A29D-79B8DE3A0B8C}"/>
    <dgm:cxn modelId="{75230EC3-61F7-498D-A20D-3B1DA78ED7E5}" type="presOf" srcId="{B395219D-EFF5-4FF8-807C-835D41EBFE9A}" destId="{DF889F19-B897-46EE-89A4-C0030DB9C39C}" srcOrd="0" destOrd="0" presId="urn:microsoft.com/office/officeart/2005/8/layout/list1"/>
    <dgm:cxn modelId="{D6AB14CE-E2EE-435E-805D-081CB8D9B799}" srcId="{F68D8073-EEB2-41B4-9448-178FCD59FAD6}" destId="{2657A529-9A51-41C9-B394-70B0C0A2CC79}" srcOrd="1" destOrd="0" parTransId="{AC0A72BA-F7B7-4DF2-A93C-36ABA804D0AF}" sibTransId="{3B314845-B533-42F5-967C-7EF95829F476}"/>
    <dgm:cxn modelId="{26F76AD7-8B63-4217-A543-05B0049F2CE0}" type="presOf" srcId="{78995E41-83CD-4605-94FF-F9EBAE024E58}" destId="{180B5B44-8C6E-40CB-95E9-F8F5580E8E97}" srcOrd="1" destOrd="0" presId="urn:microsoft.com/office/officeart/2005/8/layout/list1"/>
    <dgm:cxn modelId="{F7EA08E7-33C5-4175-9412-52A8B0DDA2D4}" srcId="{F68D8073-EEB2-41B4-9448-178FCD59FAD6}" destId="{B395219D-EFF5-4FF8-807C-835D41EBFE9A}" srcOrd="2" destOrd="0" parTransId="{FF1CE7D4-3443-4767-A440-C98D245C5D21}" sibTransId="{14DA21C8-0F9A-4D0A-A374-A2193F0B881F}"/>
    <dgm:cxn modelId="{BDD42AEC-B138-4489-99DD-5778A185515B}" type="presOf" srcId="{B395219D-EFF5-4FF8-807C-835D41EBFE9A}" destId="{AC409B75-A4E7-422B-9E56-E4D17103F43D}" srcOrd="1" destOrd="0" presId="urn:microsoft.com/office/officeart/2005/8/layout/list1"/>
    <dgm:cxn modelId="{E7068B70-4B69-4165-A74A-905C79BB9B0B}" type="presParOf" srcId="{E47E2F1A-1797-4A13-B0AF-6C5C4BE7BB6B}" destId="{E47BB161-8AF9-4A41-A4E5-4D8D31AB3A25}" srcOrd="0" destOrd="0" presId="urn:microsoft.com/office/officeart/2005/8/layout/list1"/>
    <dgm:cxn modelId="{39ECE28D-BAE7-41E9-B806-5D3B3C5EA41B}" type="presParOf" srcId="{E47BB161-8AF9-4A41-A4E5-4D8D31AB3A25}" destId="{AEB6B938-C0EB-44AC-85B7-17BA1909B318}" srcOrd="0" destOrd="0" presId="urn:microsoft.com/office/officeart/2005/8/layout/list1"/>
    <dgm:cxn modelId="{975AE1E8-05BB-464D-A7E8-26861D9A9C7F}" type="presParOf" srcId="{E47BB161-8AF9-4A41-A4E5-4D8D31AB3A25}" destId="{B7200364-B9C3-4287-8CBC-78C5686EE045}" srcOrd="1" destOrd="0" presId="urn:microsoft.com/office/officeart/2005/8/layout/list1"/>
    <dgm:cxn modelId="{CA9B66ED-DE02-460E-8724-156B5EB7491B}" type="presParOf" srcId="{E47E2F1A-1797-4A13-B0AF-6C5C4BE7BB6B}" destId="{882943C9-8081-434A-9620-05211E862D5F}" srcOrd="1" destOrd="0" presId="urn:microsoft.com/office/officeart/2005/8/layout/list1"/>
    <dgm:cxn modelId="{7DDE7512-41A9-47AD-9867-C1B5C9D6C10B}" type="presParOf" srcId="{E47E2F1A-1797-4A13-B0AF-6C5C4BE7BB6B}" destId="{B52A9535-CDB3-44B4-B23F-A5B904FFA726}" srcOrd="2" destOrd="0" presId="urn:microsoft.com/office/officeart/2005/8/layout/list1"/>
    <dgm:cxn modelId="{A7D2A094-374B-42FC-8A7D-72A49CB25DD4}" type="presParOf" srcId="{E47E2F1A-1797-4A13-B0AF-6C5C4BE7BB6B}" destId="{08BF0B94-BBBA-4F1B-AE54-D92138AF0498}" srcOrd="3" destOrd="0" presId="urn:microsoft.com/office/officeart/2005/8/layout/list1"/>
    <dgm:cxn modelId="{A4AC984B-6B1A-4AFE-950C-DAB1036843A7}" type="presParOf" srcId="{E47E2F1A-1797-4A13-B0AF-6C5C4BE7BB6B}" destId="{CBC4503D-F08E-4FCD-BC7F-67277B357FB4}" srcOrd="4" destOrd="0" presId="urn:microsoft.com/office/officeart/2005/8/layout/list1"/>
    <dgm:cxn modelId="{C0F03AE7-C85F-4B0A-8D8F-08A6E6A9E79D}" type="presParOf" srcId="{CBC4503D-F08E-4FCD-BC7F-67277B357FB4}" destId="{F81994F9-8EA7-4E85-ACB4-7381917CC478}" srcOrd="0" destOrd="0" presId="urn:microsoft.com/office/officeart/2005/8/layout/list1"/>
    <dgm:cxn modelId="{96BE43A1-8D58-4DF0-B072-DFB2F9CE879F}" type="presParOf" srcId="{CBC4503D-F08E-4FCD-BC7F-67277B357FB4}" destId="{ADEC2D18-F91C-4F27-B986-6F294E13B61A}" srcOrd="1" destOrd="0" presId="urn:microsoft.com/office/officeart/2005/8/layout/list1"/>
    <dgm:cxn modelId="{94C47543-830A-4E95-9915-D4B113774D07}" type="presParOf" srcId="{E47E2F1A-1797-4A13-B0AF-6C5C4BE7BB6B}" destId="{2188153F-D8B3-4F99-B546-C5BEEC00155D}" srcOrd="5" destOrd="0" presId="urn:microsoft.com/office/officeart/2005/8/layout/list1"/>
    <dgm:cxn modelId="{F9F30A7E-9DA7-4977-B9AE-AAEC49552C5E}" type="presParOf" srcId="{E47E2F1A-1797-4A13-B0AF-6C5C4BE7BB6B}" destId="{1936E065-FEB2-4811-80E1-A8DD717B3DAF}" srcOrd="6" destOrd="0" presId="urn:microsoft.com/office/officeart/2005/8/layout/list1"/>
    <dgm:cxn modelId="{7D594743-84A9-4EDA-9ECF-6311110C8945}" type="presParOf" srcId="{E47E2F1A-1797-4A13-B0AF-6C5C4BE7BB6B}" destId="{313F3038-5A4A-47F4-A26B-C0AFEDD4E7AB}" srcOrd="7" destOrd="0" presId="urn:microsoft.com/office/officeart/2005/8/layout/list1"/>
    <dgm:cxn modelId="{7021C824-CE21-4BEC-A71A-6C06E4F3C9B6}" type="presParOf" srcId="{E47E2F1A-1797-4A13-B0AF-6C5C4BE7BB6B}" destId="{EC4B5465-99F0-4A07-BA9A-40A544158449}" srcOrd="8" destOrd="0" presId="urn:microsoft.com/office/officeart/2005/8/layout/list1"/>
    <dgm:cxn modelId="{EDB658D6-A0AA-4F1D-BF80-85B847C91C0F}" type="presParOf" srcId="{EC4B5465-99F0-4A07-BA9A-40A544158449}" destId="{DF889F19-B897-46EE-89A4-C0030DB9C39C}" srcOrd="0" destOrd="0" presId="urn:microsoft.com/office/officeart/2005/8/layout/list1"/>
    <dgm:cxn modelId="{C91D9BA6-7914-4EFC-92AD-3B5B5E6A5A9C}" type="presParOf" srcId="{EC4B5465-99F0-4A07-BA9A-40A544158449}" destId="{AC409B75-A4E7-422B-9E56-E4D17103F43D}" srcOrd="1" destOrd="0" presId="urn:microsoft.com/office/officeart/2005/8/layout/list1"/>
    <dgm:cxn modelId="{D3494FF7-5080-4E13-8D9D-068DA0CFAFD4}" type="presParOf" srcId="{E47E2F1A-1797-4A13-B0AF-6C5C4BE7BB6B}" destId="{474C03BE-B6B5-4E04-BE99-F6E58E677B12}" srcOrd="9" destOrd="0" presId="urn:microsoft.com/office/officeart/2005/8/layout/list1"/>
    <dgm:cxn modelId="{E4EDB14A-813E-478B-93C4-1E04A61C97AB}" type="presParOf" srcId="{E47E2F1A-1797-4A13-B0AF-6C5C4BE7BB6B}" destId="{CD3E9E75-3F9F-46CB-85E3-CFE321045125}" srcOrd="10" destOrd="0" presId="urn:microsoft.com/office/officeart/2005/8/layout/list1"/>
    <dgm:cxn modelId="{86CA766D-A1C8-4E36-87B5-B985ED93DB47}" type="presParOf" srcId="{E47E2F1A-1797-4A13-B0AF-6C5C4BE7BB6B}" destId="{3E91399D-1ACD-4375-B976-5A9DCCD925A5}" srcOrd="11" destOrd="0" presId="urn:microsoft.com/office/officeart/2005/8/layout/list1"/>
    <dgm:cxn modelId="{F1D136C1-5D7A-4E7F-BE41-97598A4EC2D4}" type="presParOf" srcId="{E47E2F1A-1797-4A13-B0AF-6C5C4BE7BB6B}" destId="{56B4DBD3-C2F5-4A57-876C-EE17E35D8B43}" srcOrd="12" destOrd="0" presId="urn:microsoft.com/office/officeart/2005/8/layout/list1"/>
    <dgm:cxn modelId="{B51C5E6B-9147-48A9-B026-D091D4CEE91C}" type="presParOf" srcId="{56B4DBD3-C2F5-4A57-876C-EE17E35D8B43}" destId="{7C96CC44-179A-49A6-8FA1-DDF5F2B7D40C}" srcOrd="0" destOrd="0" presId="urn:microsoft.com/office/officeart/2005/8/layout/list1"/>
    <dgm:cxn modelId="{6D36E75D-75BC-4C5D-B5CD-084158C6877D}" type="presParOf" srcId="{56B4DBD3-C2F5-4A57-876C-EE17E35D8B43}" destId="{180B5B44-8C6E-40CB-95E9-F8F5580E8E97}" srcOrd="1" destOrd="0" presId="urn:microsoft.com/office/officeart/2005/8/layout/list1"/>
    <dgm:cxn modelId="{C5298461-B057-4E03-844B-2A30631C1C28}" type="presParOf" srcId="{E47E2F1A-1797-4A13-B0AF-6C5C4BE7BB6B}" destId="{BBCFEC4D-C866-40BD-B289-B4334C9F7109}" srcOrd="13" destOrd="0" presId="urn:microsoft.com/office/officeart/2005/8/layout/list1"/>
    <dgm:cxn modelId="{88EDDB58-6F3A-496F-B0BD-81B79E29BA61}" type="presParOf" srcId="{E47E2F1A-1797-4A13-B0AF-6C5C4BE7BB6B}" destId="{0EB7227D-B021-4E08-9BC3-98643583F11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8D8073-EEB2-41B4-9448-178FCD59FAD6}" type="doc">
      <dgm:prSet loTypeId="urn:microsoft.com/office/officeart/2005/8/layout/list1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7F4F7C48-FE3D-4077-9A90-DDE8803A7CFA}">
      <dgm:prSet custT="1"/>
      <dgm:spPr/>
      <dgm:t>
        <a:bodyPr/>
        <a:lstStyle/>
        <a:p>
          <a:r>
            <a:rPr lang="en-US" sz="1800" b="0" dirty="0">
              <a:latin typeface="Aptos" panose="020B0004020202020204" pitchFamily="34" charset="0"/>
            </a:rPr>
            <a:t>Improvements on </a:t>
          </a:r>
          <a:r>
            <a:rPr lang="en-US" sz="1800" b="0" dirty="0" err="1">
              <a:latin typeface="Aptos" panose="020B0004020202020204" pitchFamily="34" charset="0"/>
            </a:rPr>
            <a:t>TekMetric</a:t>
          </a:r>
          <a:r>
            <a:rPr lang="en-US" sz="1800" b="0" dirty="0">
              <a:latin typeface="Aptos" panose="020B0004020202020204" pitchFamily="34" charset="0"/>
            </a:rPr>
            <a:t> Reporting</a:t>
          </a:r>
        </a:p>
      </dgm:t>
    </dgm:pt>
    <dgm:pt modelId="{DDB6AD8A-95F9-4489-A80A-8E115A1DF75A}" type="parTrans" cxnId="{74EB8AAC-112E-457F-9D4E-11AED2497153}">
      <dgm:prSet/>
      <dgm:spPr/>
      <dgm:t>
        <a:bodyPr/>
        <a:lstStyle/>
        <a:p>
          <a:endParaRPr lang="en-US"/>
        </a:p>
      </dgm:t>
    </dgm:pt>
    <dgm:pt modelId="{FFFEE0FA-655A-424F-A29D-79B8DE3A0B8C}" type="sibTrans" cxnId="{74EB8AAC-112E-457F-9D4E-11AED2497153}">
      <dgm:prSet/>
      <dgm:spPr/>
      <dgm:t>
        <a:bodyPr/>
        <a:lstStyle/>
        <a:p>
          <a:endParaRPr lang="en-US"/>
        </a:p>
      </dgm:t>
    </dgm:pt>
    <dgm:pt modelId="{2657A529-9A51-41C9-B394-70B0C0A2CC79}">
      <dgm:prSet custT="1"/>
      <dgm:spPr/>
      <dgm:t>
        <a:bodyPr/>
        <a:lstStyle/>
        <a:p>
          <a:r>
            <a:rPr lang="en-US" sz="1800" b="0" dirty="0">
              <a:latin typeface="Aptos" panose="020B0004020202020204" pitchFamily="34" charset="0"/>
            </a:rPr>
            <a:t>Over 430 centers onboarded to </a:t>
          </a:r>
          <a:r>
            <a:rPr lang="en-US" sz="1800" b="0" dirty="0" err="1">
              <a:latin typeface="Aptos" panose="020B0004020202020204" pitchFamily="34" charset="0"/>
            </a:rPr>
            <a:t>TekMetrics</a:t>
          </a:r>
          <a:r>
            <a:rPr lang="en-US" sz="1800" b="0" dirty="0">
              <a:latin typeface="Aptos" panose="020B0004020202020204" pitchFamily="34" charset="0"/>
            </a:rPr>
            <a:t> POS system</a:t>
          </a:r>
        </a:p>
      </dgm:t>
    </dgm:pt>
    <dgm:pt modelId="{AC0A72BA-F7B7-4DF2-A93C-36ABA804D0AF}" type="parTrans" cxnId="{D6AB14CE-E2EE-435E-805D-081CB8D9B799}">
      <dgm:prSet/>
      <dgm:spPr/>
      <dgm:t>
        <a:bodyPr/>
        <a:lstStyle/>
        <a:p>
          <a:endParaRPr lang="en-US"/>
        </a:p>
      </dgm:t>
    </dgm:pt>
    <dgm:pt modelId="{3B314845-B533-42F5-967C-7EF95829F476}" type="sibTrans" cxnId="{D6AB14CE-E2EE-435E-805D-081CB8D9B799}">
      <dgm:prSet/>
      <dgm:spPr/>
      <dgm:t>
        <a:bodyPr/>
        <a:lstStyle/>
        <a:p>
          <a:endParaRPr lang="en-US"/>
        </a:p>
      </dgm:t>
    </dgm:pt>
    <dgm:pt modelId="{B395219D-EFF5-4FF8-807C-835D41EBFE9A}">
      <dgm:prSet custT="1"/>
      <dgm:spPr/>
      <dgm:t>
        <a:bodyPr/>
        <a:lstStyle/>
        <a:p>
          <a:r>
            <a:rPr lang="en-US" sz="1800" b="0" dirty="0">
              <a:latin typeface="Aptos" panose="020B0004020202020204" pitchFamily="34" charset="0"/>
            </a:rPr>
            <a:t>Refunds and changes to posted invoices remain posted.</a:t>
          </a:r>
        </a:p>
      </dgm:t>
    </dgm:pt>
    <dgm:pt modelId="{FF1CE7D4-3443-4767-A440-C98D245C5D21}" type="parTrans" cxnId="{F7EA08E7-33C5-4175-9412-52A8B0DDA2D4}">
      <dgm:prSet/>
      <dgm:spPr/>
      <dgm:t>
        <a:bodyPr/>
        <a:lstStyle/>
        <a:p>
          <a:endParaRPr lang="en-US"/>
        </a:p>
      </dgm:t>
    </dgm:pt>
    <dgm:pt modelId="{14DA21C8-0F9A-4D0A-A374-A2193F0B881F}" type="sibTrans" cxnId="{F7EA08E7-33C5-4175-9412-52A8B0DDA2D4}">
      <dgm:prSet/>
      <dgm:spPr/>
      <dgm:t>
        <a:bodyPr/>
        <a:lstStyle/>
        <a:p>
          <a:endParaRPr lang="en-US"/>
        </a:p>
      </dgm:t>
    </dgm:pt>
    <dgm:pt modelId="{78995E41-83CD-4605-94FF-F9EBAE024E58}">
      <dgm:prSet custT="1"/>
      <dgm:spPr/>
      <dgm:t>
        <a:bodyPr/>
        <a:lstStyle/>
        <a:p>
          <a:r>
            <a:rPr lang="en-US" sz="1800" b="0">
              <a:latin typeface="Aptos" panose="020B0004020202020204" pitchFamily="34" charset="0"/>
            </a:rPr>
            <a:t>Pilot </a:t>
          </a:r>
          <a:r>
            <a:rPr lang="en-US" sz="1800" b="0" dirty="0">
              <a:latin typeface="Aptos" panose="020B0004020202020204" pitchFamily="34" charset="0"/>
            </a:rPr>
            <a:t>program for EV Service Center</a:t>
          </a:r>
        </a:p>
      </dgm:t>
    </dgm:pt>
    <dgm:pt modelId="{9AD060A4-E5CA-44AD-A0DB-B57DB6939AC7}" type="parTrans" cxnId="{E7645351-3AE8-49B2-85E7-829F5F47DEE0}">
      <dgm:prSet/>
      <dgm:spPr/>
      <dgm:t>
        <a:bodyPr/>
        <a:lstStyle/>
        <a:p>
          <a:endParaRPr lang="en-US"/>
        </a:p>
      </dgm:t>
    </dgm:pt>
    <dgm:pt modelId="{8650D4E4-B56F-444D-87AE-2E9FA42AFBAA}" type="sibTrans" cxnId="{E7645351-3AE8-49B2-85E7-829F5F47DEE0}">
      <dgm:prSet/>
      <dgm:spPr/>
      <dgm:t>
        <a:bodyPr/>
        <a:lstStyle/>
        <a:p>
          <a:endParaRPr lang="en-US"/>
        </a:p>
      </dgm:t>
    </dgm:pt>
    <dgm:pt modelId="{E47E2F1A-1797-4A13-B0AF-6C5C4BE7BB6B}" type="pres">
      <dgm:prSet presAssocID="{F68D8073-EEB2-41B4-9448-178FCD59FAD6}" presName="linear" presStyleCnt="0">
        <dgm:presLayoutVars>
          <dgm:dir/>
          <dgm:animLvl val="lvl"/>
          <dgm:resizeHandles val="exact"/>
        </dgm:presLayoutVars>
      </dgm:prSet>
      <dgm:spPr/>
    </dgm:pt>
    <dgm:pt modelId="{E47BB161-8AF9-4A41-A4E5-4D8D31AB3A25}" type="pres">
      <dgm:prSet presAssocID="{7F4F7C48-FE3D-4077-9A90-DDE8803A7CFA}" presName="parentLin" presStyleCnt="0"/>
      <dgm:spPr/>
    </dgm:pt>
    <dgm:pt modelId="{AEB6B938-C0EB-44AC-85B7-17BA1909B318}" type="pres">
      <dgm:prSet presAssocID="{7F4F7C48-FE3D-4077-9A90-DDE8803A7CFA}" presName="parentLeftMargin" presStyleLbl="node1" presStyleIdx="0" presStyleCnt="4"/>
      <dgm:spPr/>
    </dgm:pt>
    <dgm:pt modelId="{B7200364-B9C3-4287-8CBC-78C5686EE045}" type="pres">
      <dgm:prSet presAssocID="{7F4F7C48-FE3D-4077-9A90-DDE8803A7CFA}" presName="parentText" presStyleLbl="node1" presStyleIdx="0" presStyleCnt="4" custScaleX="120657">
        <dgm:presLayoutVars>
          <dgm:chMax val="0"/>
          <dgm:bulletEnabled val="1"/>
        </dgm:presLayoutVars>
      </dgm:prSet>
      <dgm:spPr/>
    </dgm:pt>
    <dgm:pt modelId="{882943C9-8081-434A-9620-05211E862D5F}" type="pres">
      <dgm:prSet presAssocID="{7F4F7C48-FE3D-4077-9A90-DDE8803A7CFA}" presName="negativeSpace" presStyleCnt="0"/>
      <dgm:spPr/>
    </dgm:pt>
    <dgm:pt modelId="{B52A9535-CDB3-44B4-B23F-A5B904FFA726}" type="pres">
      <dgm:prSet presAssocID="{7F4F7C48-FE3D-4077-9A90-DDE8803A7CFA}" presName="childText" presStyleLbl="conFgAcc1" presStyleIdx="0" presStyleCnt="4">
        <dgm:presLayoutVars>
          <dgm:bulletEnabled val="1"/>
        </dgm:presLayoutVars>
      </dgm:prSet>
      <dgm:spPr>
        <a:solidFill>
          <a:srgbClr val="7030A0">
            <a:alpha val="90000"/>
          </a:srgbClr>
        </a:solidFill>
      </dgm:spPr>
    </dgm:pt>
    <dgm:pt modelId="{08BF0B94-BBBA-4F1B-AE54-D92138AF0498}" type="pres">
      <dgm:prSet presAssocID="{FFFEE0FA-655A-424F-A29D-79B8DE3A0B8C}" presName="spaceBetweenRectangles" presStyleCnt="0"/>
      <dgm:spPr/>
    </dgm:pt>
    <dgm:pt modelId="{CBC4503D-F08E-4FCD-BC7F-67277B357FB4}" type="pres">
      <dgm:prSet presAssocID="{2657A529-9A51-41C9-B394-70B0C0A2CC79}" presName="parentLin" presStyleCnt="0"/>
      <dgm:spPr/>
    </dgm:pt>
    <dgm:pt modelId="{F81994F9-8EA7-4E85-ACB4-7381917CC478}" type="pres">
      <dgm:prSet presAssocID="{2657A529-9A51-41C9-B394-70B0C0A2CC79}" presName="parentLeftMargin" presStyleLbl="node1" presStyleIdx="0" presStyleCnt="4"/>
      <dgm:spPr/>
    </dgm:pt>
    <dgm:pt modelId="{ADEC2D18-F91C-4F27-B986-6F294E13B61A}" type="pres">
      <dgm:prSet presAssocID="{2657A529-9A51-41C9-B394-70B0C0A2CC79}" presName="parentText" presStyleLbl="node1" presStyleIdx="1" presStyleCnt="4" custScaleX="121247">
        <dgm:presLayoutVars>
          <dgm:chMax val="0"/>
          <dgm:bulletEnabled val="1"/>
        </dgm:presLayoutVars>
      </dgm:prSet>
      <dgm:spPr/>
    </dgm:pt>
    <dgm:pt modelId="{2188153F-D8B3-4F99-B546-C5BEEC00155D}" type="pres">
      <dgm:prSet presAssocID="{2657A529-9A51-41C9-B394-70B0C0A2CC79}" presName="negativeSpace" presStyleCnt="0"/>
      <dgm:spPr/>
    </dgm:pt>
    <dgm:pt modelId="{1936E065-FEB2-4811-80E1-A8DD717B3DAF}" type="pres">
      <dgm:prSet presAssocID="{2657A529-9A51-41C9-B394-70B0C0A2CC79}" presName="childText" presStyleLbl="conFgAcc1" presStyleIdx="1" presStyleCnt="4">
        <dgm:presLayoutVars>
          <dgm:bulletEnabled val="1"/>
        </dgm:presLayoutVars>
      </dgm:prSet>
      <dgm:spPr>
        <a:solidFill>
          <a:srgbClr val="7030A0">
            <a:alpha val="90000"/>
          </a:srgbClr>
        </a:solidFill>
      </dgm:spPr>
    </dgm:pt>
    <dgm:pt modelId="{313F3038-5A4A-47F4-A26B-C0AFEDD4E7AB}" type="pres">
      <dgm:prSet presAssocID="{3B314845-B533-42F5-967C-7EF95829F476}" presName="spaceBetweenRectangles" presStyleCnt="0"/>
      <dgm:spPr/>
    </dgm:pt>
    <dgm:pt modelId="{EC4B5465-99F0-4A07-BA9A-40A544158449}" type="pres">
      <dgm:prSet presAssocID="{B395219D-EFF5-4FF8-807C-835D41EBFE9A}" presName="parentLin" presStyleCnt="0"/>
      <dgm:spPr/>
    </dgm:pt>
    <dgm:pt modelId="{DF889F19-B897-46EE-89A4-C0030DB9C39C}" type="pres">
      <dgm:prSet presAssocID="{B395219D-EFF5-4FF8-807C-835D41EBFE9A}" presName="parentLeftMargin" presStyleLbl="node1" presStyleIdx="1" presStyleCnt="4"/>
      <dgm:spPr/>
    </dgm:pt>
    <dgm:pt modelId="{AC409B75-A4E7-422B-9E56-E4D17103F43D}" type="pres">
      <dgm:prSet presAssocID="{B395219D-EFF5-4FF8-807C-835D41EBFE9A}" presName="parentText" presStyleLbl="node1" presStyleIdx="2" presStyleCnt="4" custScaleX="121871">
        <dgm:presLayoutVars>
          <dgm:chMax val="0"/>
          <dgm:bulletEnabled val="1"/>
        </dgm:presLayoutVars>
      </dgm:prSet>
      <dgm:spPr/>
    </dgm:pt>
    <dgm:pt modelId="{474C03BE-B6B5-4E04-BE99-F6E58E677B12}" type="pres">
      <dgm:prSet presAssocID="{B395219D-EFF5-4FF8-807C-835D41EBFE9A}" presName="negativeSpace" presStyleCnt="0"/>
      <dgm:spPr/>
    </dgm:pt>
    <dgm:pt modelId="{CD3E9E75-3F9F-46CB-85E3-CFE321045125}" type="pres">
      <dgm:prSet presAssocID="{B395219D-EFF5-4FF8-807C-835D41EBFE9A}" presName="childText" presStyleLbl="conFgAcc1" presStyleIdx="2" presStyleCnt="4">
        <dgm:presLayoutVars>
          <dgm:bulletEnabled val="1"/>
        </dgm:presLayoutVars>
      </dgm:prSet>
      <dgm:spPr>
        <a:solidFill>
          <a:srgbClr val="7030A0">
            <a:alpha val="90000"/>
          </a:srgbClr>
        </a:solidFill>
      </dgm:spPr>
    </dgm:pt>
    <dgm:pt modelId="{3E91399D-1ACD-4375-B976-5A9DCCD925A5}" type="pres">
      <dgm:prSet presAssocID="{14DA21C8-0F9A-4D0A-A374-A2193F0B881F}" presName="spaceBetweenRectangles" presStyleCnt="0"/>
      <dgm:spPr/>
    </dgm:pt>
    <dgm:pt modelId="{56B4DBD3-C2F5-4A57-876C-EE17E35D8B43}" type="pres">
      <dgm:prSet presAssocID="{78995E41-83CD-4605-94FF-F9EBAE024E58}" presName="parentLin" presStyleCnt="0"/>
      <dgm:spPr/>
    </dgm:pt>
    <dgm:pt modelId="{7C96CC44-179A-49A6-8FA1-DDF5F2B7D40C}" type="pres">
      <dgm:prSet presAssocID="{78995E41-83CD-4605-94FF-F9EBAE024E58}" presName="parentLeftMargin" presStyleLbl="node1" presStyleIdx="2" presStyleCnt="4"/>
      <dgm:spPr/>
    </dgm:pt>
    <dgm:pt modelId="{180B5B44-8C6E-40CB-95E9-F8F5580E8E97}" type="pres">
      <dgm:prSet presAssocID="{78995E41-83CD-4605-94FF-F9EBAE024E58}" presName="parentText" presStyleLbl="node1" presStyleIdx="3" presStyleCnt="4" custScaleX="124821">
        <dgm:presLayoutVars>
          <dgm:chMax val="0"/>
          <dgm:bulletEnabled val="1"/>
        </dgm:presLayoutVars>
      </dgm:prSet>
      <dgm:spPr/>
    </dgm:pt>
    <dgm:pt modelId="{BBCFEC4D-C866-40BD-B289-B4334C9F7109}" type="pres">
      <dgm:prSet presAssocID="{78995E41-83CD-4605-94FF-F9EBAE024E58}" presName="negativeSpace" presStyleCnt="0"/>
      <dgm:spPr/>
    </dgm:pt>
    <dgm:pt modelId="{0EB7227D-B021-4E08-9BC3-98643583F11A}" type="pres">
      <dgm:prSet presAssocID="{78995E41-83CD-4605-94FF-F9EBAE024E58}" presName="childText" presStyleLbl="conFgAcc1" presStyleIdx="3" presStyleCnt="4">
        <dgm:presLayoutVars>
          <dgm:bulletEnabled val="1"/>
        </dgm:presLayoutVars>
      </dgm:prSet>
      <dgm:spPr>
        <a:solidFill>
          <a:srgbClr val="7030A0">
            <a:alpha val="90000"/>
          </a:srgbClr>
        </a:solidFill>
      </dgm:spPr>
    </dgm:pt>
  </dgm:ptLst>
  <dgm:cxnLst>
    <dgm:cxn modelId="{731BC704-B72C-4A56-9282-3E2380DD4CFE}" type="presOf" srcId="{78995E41-83CD-4605-94FF-F9EBAE024E58}" destId="{7C96CC44-179A-49A6-8FA1-DDF5F2B7D40C}" srcOrd="0" destOrd="0" presId="urn:microsoft.com/office/officeart/2005/8/layout/list1"/>
    <dgm:cxn modelId="{CE010D36-F123-44D6-B8A3-4B35D81D64A0}" type="presOf" srcId="{F68D8073-EEB2-41B4-9448-178FCD59FAD6}" destId="{E47E2F1A-1797-4A13-B0AF-6C5C4BE7BB6B}" srcOrd="0" destOrd="0" presId="urn:microsoft.com/office/officeart/2005/8/layout/list1"/>
    <dgm:cxn modelId="{E3111439-17DD-415D-8271-C5591E7B00B4}" type="presOf" srcId="{7F4F7C48-FE3D-4077-9A90-DDE8803A7CFA}" destId="{B7200364-B9C3-4287-8CBC-78C5686EE045}" srcOrd="1" destOrd="0" presId="urn:microsoft.com/office/officeart/2005/8/layout/list1"/>
    <dgm:cxn modelId="{66A89748-0681-4155-9427-69E7038088B7}" type="presOf" srcId="{2657A529-9A51-41C9-B394-70B0C0A2CC79}" destId="{F81994F9-8EA7-4E85-ACB4-7381917CC478}" srcOrd="0" destOrd="0" presId="urn:microsoft.com/office/officeart/2005/8/layout/list1"/>
    <dgm:cxn modelId="{E7645351-3AE8-49B2-85E7-829F5F47DEE0}" srcId="{F68D8073-EEB2-41B4-9448-178FCD59FAD6}" destId="{78995E41-83CD-4605-94FF-F9EBAE024E58}" srcOrd="3" destOrd="0" parTransId="{9AD060A4-E5CA-44AD-A0DB-B57DB6939AC7}" sibTransId="{8650D4E4-B56F-444D-87AE-2E9FA42AFBAA}"/>
    <dgm:cxn modelId="{52758383-183D-449C-B501-D051A12AAC54}" type="presOf" srcId="{2657A529-9A51-41C9-B394-70B0C0A2CC79}" destId="{ADEC2D18-F91C-4F27-B986-6F294E13B61A}" srcOrd="1" destOrd="0" presId="urn:microsoft.com/office/officeart/2005/8/layout/list1"/>
    <dgm:cxn modelId="{956E3787-C833-44FE-AB59-64BE11B42C45}" type="presOf" srcId="{7F4F7C48-FE3D-4077-9A90-DDE8803A7CFA}" destId="{AEB6B938-C0EB-44AC-85B7-17BA1909B318}" srcOrd="0" destOrd="0" presId="urn:microsoft.com/office/officeart/2005/8/layout/list1"/>
    <dgm:cxn modelId="{74EB8AAC-112E-457F-9D4E-11AED2497153}" srcId="{F68D8073-EEB2-41B4-9448-178FCD59FAD6}" destId="{7F4F7C48-FE3D-4077-9A90-DDE8803A7CFA}" srcOrd="0" destOrd="0" parTransId="{DDB6AD8A-95F9-4489-A80A-8E115A1DF75A}" sibTransId="{FFFEE0FA-655A-424F-A29D-79B8DE3A0B8C}"/>
    <dgm:cxn modelId="{75230EC3-61F7-498D-A20D-3B1DA78ED7E5}" type="presOf" srcId="{B395219D-EFF5-4FF8-807C-835D41EBFE9A}" destId="{DF889F19-B897-46EE-89A4-C0030DB9C39C}" srcOrd="0" destOrd="0" presId="urn:microsoft.com/office/officeart/2005/8/layout/list1"/>
    <dgm:cxn modelId="{D6AB14CE-E2EE-435E-805D-081CB8D9B799}" srcId="{F68D8073-EEB2-41B4-9448-178FCD59FAD6}" destId="{2657A529-9A51-41C9-B394-70B0C0A2CC79}" srcOrd="1" destOrd="0" parTransId="{AC0A72BA-F7B7-4DF2-A93C-36ABA804D0AF}" sibTransId="{3B314845-B533-42F5-967C-7EF95829F476}"/>
    <dgm:cxn modelId="{26F76AD7-8B63-4217-A543-05B0049F2CE0}" type="presOf" srcId="{78995E41-83CD-4605-94FF-F9EBAE024E58}" destId="{180B5B44-8C6E-40CB-95E9-F8F5580E8E97}" srcOrd="1" destOrd="0" presId="urn:microsoft.com/office/officeart/2005/8/layout/list1"/>
    <dgm:cxn modelId="{F7EA08E7-33C5-4175-9412-52A8B0DDA2D4}" srcId="{F68D8073-EEB2-41B4-9448-178FCD59FAD6}" destId="{B395219D-EFF5-4FF8-807C-835D41EBFE9A}" srcOrd="2" destOrd="0" parTransId="{FF1CE7D4-3443-4767-A440-C98D245C5D21}" sibTransId="{14DA21C8-0F9A-4D0A-A374-A2193F0B881F}"/>
    <dgm:cxn modelId="{BDD42AEC-B138-4489-99DD-5778A185515B}" type="presOf" srcId="{B395219D-EFF5-4FF8-807C-835D41EBFE9A}" destId="{AC409B75-A4E7-422B-9E56-E4D17103F43D}" srcOrd="1" destOrd="0" presId="urn:microsoft.com/office/officeart/2005/8/layout/list1"/>
    <dgm:cxn modelId="{E7068B70-4B69-4165-A74A-905C79BB9B0B}" type="presParOf" srcId="{E47E2F1A-1797-4A13-B0AF-6C5C4BE7BB6B}" destId="{E47BB161-8AF9-4A41-A4E5-4D8D31AB3A25}" srcOrd="0" destOrd="0" presId="urn:microsoft.com/office/officeart/2005/8/layout/list1"/>
    <dgm:cxn modelId="{39ECE28D-BAE7-41E9-B806-5D3B3C5EA41B}" type="presParOf" srcId="{E47BB161-8AF9-4A41-A4E5-4D8D31AB3A25}" destId="{AEB6B938-C0EB-44AC-85B7-17BA1909B318}" srcOrd="0" destOrd="0" presId="urn:microsoft.com/office/officeart/2005/8/layout/list1"/>
    <dgm:cxn modelId="{975AE1E8-05BB-464D-A7E8-26861D9A9C7F}" type="presParOf" srcId="{E47BB161-8AF9-4A41-A4E5-4D8D31AB3A25}" destId="{B7200364-B9C3-4287-8CBC-78C5686EE045}" srcOrd="1" destOrd="0" presId="urn:microsoft.com/office/officeart/2005/8/layout/list1"/>
    <dgm:cxn modelId="{CA9B66ED-DE02-460E-8724-156B5EB7491B}" type="presParOf" srcId="{E47E2F1A-1797-4A13-B0AF-6C5C4BE7BB6B}" destId="{882943C9-8081-434A-9620-05211E862D5F}" srcOrd="1" destOrd="0" presId="urn:microsoft.com/office/officeart/2005/8/layout/list1"/>
    <dgm:cxn modelId="{7DDE7512-41A9-47AD-9867-C1B5C9D6C10B}" type="presParOf" srcId="{E47E2F1A-1797-4A13-B0AF-6C5C4BE7BB6B}" destId="{B52A9535-CDB3-44B4-B23F-A5B904FFA726}" srcOrd="2" destOrd="0" presId="urn:microsoft.com/office/officeart/2005/8/layout/list1"/>
    <dgm:cxn modelId="{A7D2A094-374B-42FC-8A7D-72A49CB25DD4}" type="presParOf" srcId="{E47E2F1A-1797-4A13-B0AF-6C5C4BE7BB6B}" destId="{08BF0B94-BBBA-4F1B-AE54-D92138AF0498}" srcOrd="3" destOrd="0" presId="urn:microsoft.com/office/officeart/2005/8/layout/list1"/>
    <dgm:cxn modelId="{A4AC984B-6B1A-4AFE-950C-DAB1036843A7}" type="presParOf" srcId="{E47E2F1A-1797-4A13-B0AF-6C5C4BE7BB6B}" destId="{CBC4503D-F08E-4FCD-BC7F-67277B357FB4}" srcOrd="4" destOrd="0" presId="urn:microsoft.com/office/officeart/2005/8/layout/list1"/>
    <dgm:cxn modelId="{C0F03AE7-C85F-4B0A-8D8F-08A6E6A9E79D}" type="presParOf" srcId="{CBC4503D-F08E-4FCD-BC7F-67277B357FB4}" destId="{F81994F9-8EA7-4E85-ACB4-7381917CC478}" srcOrd="0" destOrd="0" presId="urn:microsoft.com/office/officeart/2005/8/layout/list1"/>
    <dgm:cxn modelId="{96BE43A1-8D58-4DF0-B072-DFB2F9CE879F}" type="presParOf" srcId="{CBC4503D-F08E-4FCD-BC7F-67277B357FB4}" destId="{ADEC2D18-F91C-4F27-B986-6F294E13B61A}" srcOrd="1" destOrd="0" presId="urn:microsoft.com/office/officeart/2005/8/layout/list1"/>
    <dgm:cxn modelId="{94C47543-830A-4E95-9915-D4B113774D07}" type="presParOf" srcId="{E47E2F1A-1797-4A13-B0AF-6C5C4BE7BB6B}" destId="{2188153F-D8B3-4F99-B546-C5BEEC00155D}" srcOrd="5" destOrd="0" presId="urn:microsoft.com/office/officeart/2005/8/layout/list1"/>
    <dgm:cxn modelId="{F9F30A7E-9DA7-4977-B9AE-AAEC49552C5E}" type="presParOf" srcId="{E47E2F1A-1797-4A13-B0AF-6C5C4BE7BB6B}" destId="{1936E065-FEB2-4811-80E1-A8DD717B3DAF}" srcOrd="6" destOrd="0" presId="urn:microsoft.com/office/officeart/2005/8/layout/list1"/>
    <dgm:cxn modelId="{7D594743-84A9-4EDA-9ECF-6311110C8945}" type="presParOf" srcId="{E47E2F1A-1797-4A13-B0AF-6C5C4BE7BB6B}" destId="{313F3038-5A4A-47F4-A26B-C0AFEDD4E7AB}" srcOrd="7" destOrd="0" presId="urn:microsoft.com/office/officeart/2005/8/layout/list1"/>
    <dgm:cxn modelId="{7021C824-CE21-4BEC-A71A-6C06E4F3C9B6}" type="presParOf" srcId="{E47E2F1A-1797-4A13-B0AF-6C5C4BE7BB6B}" destId="{EC4B5465-99F0-4A07-BA9A-40A544158449}" srcOrd="8" destOrd="0" presId="urn:microsoft.com/office/officeart/2005/8/layout/list1"/>
    <dgm:cxn modelId="{EDB658D6-A0AA-4F1D-BF80-85B847C91C0F}" type="presParOf" srcId="{EC4B5465-99F0-4A07-BA9A-40A544158449}" destId="{DF889F19-B897-46EE-89A4-C0030DB9C39C}" srcOrd="0" destOrd="0" presId="urn:microsoft.com/office/officeart/2005/8/layout/list1"/>
    <dgm:cxn modelId="{C91D9BA6-7914-4EFC-92AD-3B5B5E6A5A9C}" type="presParOf" srcId="{EC4B5465-99F0-4A07-BA9A-40A544158449}" destId="{AC409B75-A4E7-422B-9E56-E4D17103F43D}" srcOrd="1" destOrd="0" presId="urn:microsoft.com/office/officeart/2005/8/layout/list1"/>
    <dgm:cxn modelId="{D3494FF7-5080-4E13-8D9D-068DA0CFAFD4}" type="presParOf" srcId="{E47E2F1A-1797-4A13-B0AF-6C5C4BE7BB6B}" destId="{474C03BE-B6B5-4E04-BE99-F6E58E677B12}" srcOrd="9" destOrd="0" presId="urn:microsoft.com/office/officeart/2005/8/layout/list1"/>
    <dgm:cxn modelId="{E4EDB14A-813E-478B-93C4-1E04A61C97AB}" type="presParOf" srcId="{E47E2F1A-1797-4A13-B0AF-6C5C4BE7BB6B}" destId="{CD3E9E75-3F9F-46CB-85E3-CFE321045125}" srcOrd="10" destOrd="0" presId="urn:microsoft.com/office/officeart/2005/8/layout/list1"/>
    <dgm:cxn modelId="{86CA766D-A1C8-4E36-87B5-B985ED93DB47}" type="presParOf" srcId="{E47E2F1A-1797-4A13-B0AF-6C5C4BE7BB6B}" destId="{3E91399D-1ACD-4375-B976-5A9DCCD925A5}" srcOrd="11" destOrd="0" presId="urn:microsoft.com/office/officeart/2005/8/layout/list1"/>
    <dgm:cxn modelId="{F1D136C1-5D7A-4E7F-BE41-97598A4EC2D4}" type="presParOf" srcId="{E47E2F1A-1797-4A13-B0AF-6C5C4BE7BB6B}" destId="{56B4DBD3-C2F5-4A57-876C-EE17E35D8B43}" srcOrd="12" destOrd="0" presId="urn:microsoft.com/office/officeart/2005/8/layout/list1"/>
    <dgm:cxn modelId="{B51C5E6B-9147-48A9-B026-D091D4CEE91C}" type="presParOf" srcId="{56B4DBD3-C2F5-4A57-876C-EE17E35D8B43}" destId="{7C96CC44-179A-49A6-8FA1-DDF5F2B7D40C}" srcOrd="0" destOrd="0" presId="urn:microsoft.com/office/officeart/2005/8/layout/list1"/>
    <dgm:cxn modelId="{6D36E75D-75BC-4C5D-B5CD-084158C6877D}" type="presParOf" srcId="{56B4DBD3-C2F5-4A57-876C-EE17E35D8B43}" destId="{180B5B44-8C6E-40CB-95E9-F8F5580E8E97}" srcOrd="1" destOrd="0" presId="urn:microsoft.com/office/officeart/2005/8/layout/list1"/>
    <dgm:cxn modelId="{C5298461-B057-4E03-844B-2A30631C1C28}" type="presParOf" srcId="{E47E2F1A-1797-4A13-B0AF-6C5C4BE7BB6B}" destId="{BBCFEC4D-C866-40BD-B289-B4334C9F7109}" srcOrd="13" destOrd="0" presId="urn:microsoft.com/office/officeart/2005/8/layout/list1"/>
    <dgm:cxn modelId="{88EDDB58-6F3A-496F-B0BD-81B79E29BA61}" type="presParOf" srcId="{E47E2F1A-1797-4A13-B0AF-6C5C4BE7BB6B}" destId="{0EB7227D-B021-4E08-9BC3-98643583F11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8D8073-EEB2-41B4-9448-178FCD59FAD6}" type="doc">
      <dgm:prSet loTypeId="urn:microsoft.com/office/officeart/2005/8/layout/list1" loCatId="list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7F4F7C48-FE3D-4077-9A90-DDE8803A7CFA}">
      <dgm:prSet custT="1"/>
      <dgm:spPr/>
      <dgm:t>
        <a:bodyPr/>
        <a:lstStyle/>
        <a:p>
          <a:r>
            <a:rPr lang="en-US" sz="1600" b="1" dirty="0" err="1">
              <a:latin typeface="Aptos" panose="020B0004020202020204" pitchFamily="34" charset="0"/>
            </a:rPr>
            <a:t>Repairify</a:t>
          </a:r>
          <a:r>
            <a:rPr lang="en-US" sz="1600" dirty="0">
              <a:latin typeface="Aptos" panose="020B0004020202020204" pitchFamily="34" charset="0"/>
            </a:rPr>
            <a:t>: Pilot stores are ready and for training and should be up and running by Oct.</a:t>
          </a:r>
          <a:endParaRPr lang="en-US" sz="1600" b="0" dirty="0">
            <a:latin typeface="Aptos" panose="020B0004020202020204" pitchFamily="34" charset="0"/>
          </a:endParaRPr>
        </a:p>
      </dgm:t>
    </dgm:pt>
    <dgm:pt modelId="{DDB6AD8A-95F9-4489-A80A-8E115A1DF75A}" type="parTrans" cxnId="{74EB8AAC-112E-457F-9D4E-11AED2497153}">
      <dgm:prSet/>
      <dgm:spPr/>
      <dgm:t>
        <a:bodyPr/>
        <a:lstStyle/>
        <a:p>
          <a:endParaRPr lang="en-US"/>
        </a:p>
      </dgm:t>
    </dgm:pt>
    <dgm:pt modelId="{FFFEE0FA-655A-424F-A29D-79B8DE3A0B8C}" type="sibTrans" cxnId="{74EB8AAC-112E-457F-9D4E-11AED2497153}">
      <dgm:prSet/>
      <dgm:spPr/>
      <dgm:t>
        <a:bodyPr/>
        <a:lstStyle/>
        <a:p>
          <a:endParaRPr lang="en-US"/>
        </a:p>
      </dgm:t>
    </dgm:pt>
    <dgm:pt modelId="{B395219D-EFF5-4FF8-807C-835D41EBFE9A}">
      <dgm:prSet custT="1"/>
      <dgm:spPr/>
      <dgm:t>
        <a:bodyPr/>
        <a:lstStyle/>
        <a:p>
          <a:r>
            <a:rPr lang="en-US" sz="1600" b="1" dirty="0">
              <a:latin typeface="Aptos" panose="020B0004020202020204" pitchFamily="34" charset="0"/>
            </a:rPr>
            <a:t>Financing</a:t>
          </a:r>
          <a:r>
            <a:rPr lang="en-US" sz="1600" b="0" dirty="0">
              <a:latin typeface="Aptos" panose="020B0004020202020204" pitchFamily="34" charset="0"/>
            </a:rPr>
            <a:t>: government reviewing companies charging high finance fees to customers may impact some Meineke dealers who use these companies.</a:t>
          </a:r>
        </a:p>
      </dgm:t>
    </dgm:pt>
    <dgm:pt modelId="{FF1CE7D4-3443-4767-A440-C98D245C5D21}" type="parTrans" cxnId="{F7EA08E7-33C5-4175-9412-52A8B0DDA2D4}">
      <dgm:prSet/>
      <dgm:spPr/>
      <dgm:t>
        <a:bodyPr/>
        <a:lstStyle/>
        <a:p>
          <a:endParaRPr lang="en-US"/>
        </a:p>
      </dgm:t>
    </dgm:pt>
    <dgm:pt modelId="{14DA21C8-0F9A-4D0A-A374-A2193F0B881F}" type="sibTrans" cxnId="{F7EA08E7-33C5-4175-9412-52A8B0DDA2D4}">
      <dgm:prSet/>
      <dgm:spPr/>
      <dgm:t>
        <a:bodyPr/>
        <a:lstStyle/>
        <a:p>
          <a:endParaRPr lang="en-US"/>
        </a:p>
      </dgm:t>
    </dgm:pt>
    <dgm:pt modelId="{2657A529-9A51-41C9-B394-70B0C0A2CC79}">
      <dgm:prSet custT="1"/>
      <dgm:spPr/>
      <dgm:t>
        <a:bodyPr/>
        <a:lstStyle/>
        <a:p>
          <a:r>
            <a:rPr lang="en-US" sz="1600" b="1" dirty="0">
              <a:latin typeface="Aptos" panose="020B0004020202020204" pitchFamily="34" charset="0"/>
            </a:rPr>
            <a:t>Today’s Class</a:t>
          </a:r>
          <a:r>
            <a:rPr lang="en-US" sz="1600" dirty="0">
              <a:latin typeface="Aptos" panose="020B0004020202020204" pitchFamily="34" charset="0"/>
            </a:rPr>
            <a:t>: Online class offered by </a:t>
          </a:r>
          <a:r>
            <a:rPr lang="en-US" sz="1600" dirty="0" err="1">
              <a:latin typeface="Aptos" panose="020B0004020202020204" pitchFamily="34" charset="0"/>
            </a:rPr>
            <a:t>Autozone</a:t>
          </a:r>
          <a:r>
            <a:rPr lang="en-US" sz="1600" dirty="0">
              <a:latin typeface="Aptos" panose="020B0004020202020204" pitchFamily="34" charset="0"/>
            </a:rPr>
            <a:t>. Program geared toward entry level techs.</a:t>
          </a:r>
          <a:endParaRPr lang="en-US" sz="1600" b="0" dirty="0">
            <a:latin typeface="Aptos" panose="020B0004020202020204" pitchFamily="34" charset="0"/>
          </a:endParaRPr>
        </a:p>
      </dgm:t>
    </dgm:pt>
    <dgm:pt modelId="{3B314845-B533-42F5-967C-7EF95829F476}" type="sibTrans" cxnId="{D6AB14CE-E2EE-435E-805D-081CB8D9B799}">
      <dgm:prSet/>
      <dgm:spPr/>
      <dgm:t>
        <a:bodyPr/>
        <a:lstStyle/>
        <a:p>
          <a:endParaRPr lang="en-US"/>
        </a:p>
      </dgm:t>
    </dgm:pt>
    <dgm:pt modelId="{AC0A72BA-F7B7-4DF2-A93C-36ABA804D0AF}" type="parTrans" cxnId="{D6AB14CE-E2EE-435E-805D-081CB8D9B799}">
      <dgm:prSet/>
      <dgm:spPr/>
      <dgm:t>
        <a:bodyPr/>
        <a:lstStyle/>
        <a:p>
          <a:endParaRPr lang="en-US"/>
        </a:p>
      </dgm:t>
    </dgm:pt>
    <dgm:pt modelId="{E47E2F1A-1797-4A13-B0AF-6C5C4BE7BB6B}" type="pres">
      <dgm:prSet presAssocID="{F68D8073-EEB2-41B4-9448-178FCD59FAD6}" presName="linear" presStyleCnt="0">
        <dgm:presLayoutVars>
          <dgm:dir/>
          <dgm:animLvl val="lvl"/>
          <dgm:resizeHandles val="exact"/>
        </dgm:presLayoutVars>
      </dgm:prSet>
      <dgm:spPr/>
    </dgm:pt>
    <dgm:pt modelId="{E47BB161-8AF9-4A41-A4E5-4D8D31AB3A25}" type="pres">
      <dgm:prSet presAssocID="{7F4F7C48-FE3D-4077-9A90-DDE8803A7CFA}" presName="parentLin" presStyleCnt="0"/>
      <dgm:spPr/>
    </dgm:pt>
    <dgm:pt modelId="{AEB6B938-C0EB-44AC-85B7-17BA1909B318}" type="pres">
      <dgm:prSet presAssocID="{7F4F7C48-FE3D-4077-9A90-DDE8803A7CFA}" presName="parentLeftMargin" presStyleLbl="node1" presStyleIdx="0" presStyleCnt="3"/>
      <dgm:spPr/>
    </dgm:pt>
    <dgm:pt modelId="{B7200364-B9C3-4287-8CBC-78C5686EE045}" type="pres">
      <dgm:prSet presAssocID="{7F4F7C48-FE3D-4077-9A90-DDE8803A7CFA}" presName="parentText" presStyleLbl="node1" presStyleIdx="0" presStyleCnt="3" custScaleX="130689">
        <dgm:presLayoutVars>
          <dgm:chMax val="0"/>
          <dgm:bulletEnabled val="1"/>
        </dgm:presLayoutVars>
      </dgm:prSet>
      <dgm:spPr/>
    </dgm:pt>
    <dgm:pt modelId="{882943C9-8081-434A-9620-05211E862D5F}" type="pres">
      <dgm:prSet presAssocID="{7F4F7C48-FE3D-4077-9A90-DDE8803A7CFA}" presName="negativeSpace" presStyleCnt="0"/>
      <dgm:spPr/>
    </dgm:pt>
    <dgm:pt modelId="{B52A9535-CDB3-44B4-B23F-A5B904FFA726}" type="pres">
      <dgm:prSet presAssocID="{7F4F7C48-FE3D-4077-9A90-DDE8803A7CFA}" presName="childText" presStyleLbl="conFgAcc1" presStyleIdx="0" presStyleCnt="3">
        <dgm:presLayoutVars>
          <dgm:bulletEnabled val="1"/>
        </dgm:presLayoutVars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</dgm:pt>
    <dgm:pt modelId="{08BF0B94-BBBA-4F1B-AE54-D92138AF0498}" type="pres">
      <dgm:prSet presAssocID="{FFFEE0FA-655A-424F-A29D-79B8DE3A0B8C}" presName="spaceBetweenRectangles" presStyleCnt="0"/>
      <dgm:spPr/>
    </dgm:pt>
    <dgm:pt modelId="{CBC4503D-F08E-4FCD-BC7F-67277B357FB4}" type="pres">
      <dgm:prSet presAssocID="{2657A529-9A51-41C9-B394-70B0C0A2CC79}" presName="parentLin" presStyleCnt="0"/>
      <dgm:spPr/>
    </dgm:pt>
    <dgm:pt modelId="{F81994F9-8EA7-4E85-ACB4-7381917CC478}" type="pres">
      <dgm:prSet presAssocID="{2657A529-9A51-41C9-B394-70B0C0A2CC79}" presName="parentLeftMargin" presStyleLbl="node1" presStyleIdx="0" presStyleCnt="3"/>
      <dgm:spPr/>
    </dgm:pt>
    <dgm:pt modelId="{ADEC2D18-F91C-4F27-B986-6F294E13B61A}" type="pres">
      <dgm:prSet presAssocID="{2657A529-9A51-41C9-B394-70B0C0A2CC79}" presName="parentText" presStyleLbl="node1" presStyleIdx="1" presStyleCnt="3" custScaleX="131912">
        <dgm:presLayoutVars>
          <dgm:chMax val="0"/>
          <dgm:bulletEnabled val="1"/>
        </dgm:presLayoutVars>
      </dgm:prSet>
      <dgm:spPr/>
    </dgm:pt>
    <dgm:pt modelId="{2188153F-D8B3-4F99-B546-C5BEEC00155D}" type="pres">
      <dgm:prSet presAssocID="{2657A529-9A51-41C9-B394-70B0C0A2CC79}" presName="negativeSpace" presStyleCnt="0"/>
      <dgm:spPr/>
    </dgm:pt>
    <dgm:pt modelId="{1936E065-FEB2-4811-80E1-A8DD717B3DAF}" type="pres">
      <dgm:prSet presAssocID="{2657A529-9A51-41C9-B394-70B0C0A2CC79}" presName="childText" presStyleLbl="conFgAcc1" presStyleIdx="1" presStyleCnt="3">
        <dgm:presLayoutVars>
          <dgm:bulletEnabled val="1"/>
        </dgm:presLayoutVars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6"/>
        </a:solidFill>
        <a:ln>
          <a:noFill/>
        </a:ln>
      </dgm:spPr>
    </dgm:pt>
    <dgm:pt modelId="{313F3038-5A4A-47F4-A26B-C0AFEDD4E7AB}" type="pres">
      <dgm:prSet presAssocID="{3B314845-B533-42F5-967C-7EF95829F476}" presName="spaceBetweenRectangles" presStyleCnt="0"/>
      <dgm:spPr/>
    </dgm:pt>
    <dgm:pt modelId="{EC4B5465-99F0-4A07-BA9A-40A544158449}" type="pres">
      <dgm:prSet presAssocID="{B395219D-EFF5-4FF8-807C-835D41EBFE9A}" presName="parentLin" presStyleCnt="0"/>
      <dgm:spPr/>
    </dgm:pt>
    <dgm:pt modelId="{DF889F19-B897-46EE-89A4-C0030DB9C39C}" type="pres">
      <dgm:prSet presAssocID="{B395219D-EFF5-4FF8-807C-835D41EBFE9A}" presName="parentLeftMargin" presStyleLbl="node1" presStyleIdx="1" presStyleCnt="3"/>
      <dgm:spPr/>
    </dgm:pt>
    <dgm:pt modelId="{AC409B75-A4E7-422B-9E56-E4D17103F43D}" type="pres">
      <dgm:prSet presAssocID="{B395219D-EFF5-4FF8-807C-835D41EBFE9A}" presName="parentText" presStyleLbl="node1" presStyleIdx="2" presStyleCnt="3" custScaleX="131719" custLinFactNeighborX="0" custLinFactNeighborY="1359">
        <dgm:presLayoutVars>
          <dgm:chMax val="0"/>
          <dgm:bulletEnabled val="1"/>
        </dgm:presLayoutVars>
      </dgm:prSet>
      <dgm:spPr/>
    </dgm:pt>
    <dgm:pt modelId="{474C03BE-B6B5-4E04-BE99-F6E58E677B12}" type="pres">
      <dgm:prSet presAssocID="{B395219D-EFF5-4FF8-807C-835D41EBFE9A}" presName="negativeSpace" presStyleCnt="0"/>
      <dgm:spPr/>
    </dgm:pt>
    <dgm:pt modelId="{CD3E9E75-3F9F-46CB-85E3-CFE321045125}" type="pres">
      <dgm:prSet presAssocID="{B395219D-EFF5-4FF8-807C-835D41EBFE9A}" presName="childText" presStyleLbl="conFgAcc1" presStyleIdx="2" presStyleCnt="3">
        <dgm:presLayoutVars>
          <dgm:bulletEnabled val="1"/>
        </dgm:presLayoutVars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</dgm:pt>
  </dgm:ptLst>
  <dgm:cxnLst>
    <dgm:cxn modelId="{CE010D36-F123-44D6-B8A3-4B35D81D64A0}" type="presOf" srcId="{F68D8073-EEB2-41B4-9448-178FCD59FAD6}" destId="{E47E2F1A-1797-4A13-B0AF-6C5C4BE7BB6B}" srcOrd="0" destOrd="0" presId="urn:microsoft.com/office/officeart/2005/8/layout/list1"/>
    <dgm:cxn modelId="{E3111439-17DD-415D-8271-C5591E7B00B4}" type="presOf" srcId="{7F4F7C48-FE3D-4077-9A90-DDE8803A7CFA}" destId="{B7200364-B9C3-4287-8CBC-78C5686EE045}" srcOrd="1" destOrd="0" presId="urn:microsoft.com/office/officeart/2005/8/layout/list1"/>
    <dgm:cxn modelId="{66A89748-0681-4155-9427-69E7038088B7}" type="presOf" srcId="{2657A529-9A51-41C9-B394-70B0C0A2CC79}" destId="{F81994F9-8EA7-4E85-ACB4-7381917CC478}" srcOrd="0" destOrd="0" presId="urn:microsoft.com/office/officeart/2005/8/layout/list1"/>
    <dgm:cxn modelId="{52758383-183D-449C-B501-D051A12AAC54}" type="presOf" srcId="{2657A529-9A51-41C9-B394-70B0C0A2CC79}" destId="{ADEC2D18-F91C-4F27-B986-6F294E13B61A}" srcOrd="1" destOrd="0" presId="urn:microsoft.com/office/officeart/2005/8/layout/list1"/>
    <dgm:cxn modelId="{956E3787-C833-44FE-AB59-64BE11B42C45}" type="presOf" srcId="{7F4F7C48-FE3D-4077-9A90-DDE8803A7CFA}" destId="{AEB6B938-C0EB-44AC-85B7-17BA1909B318}" srcOrd="0" destOrd="0" presId="urn:microsoft.com/office/officeart/2005/8/layout/list1"/>
    <dgm:cxn modelId="{74EB8AAC-112E-457F-9D4E-11AED2497153}" srcId="{F68D8073-EEB2-41B4-9448-178FCD59FAD6}" destId="{7F4F7C48-FE3D-4077-9A90-DDE8803A7CFA}" srcOrd="0" destOrd="0" parTransId="{DDB6AD8A-95F9-4489-A80A-8E115A1DF75A}" sibTransId="{FFFEE0FA-655A-424F-A29D-79B8DE3A0B8C}"/>
    <dgm:cxn modelId="{75230EC3-61F7-498D-A20D-3B1DA78ED7E5}" type="presOf" srcId="{B395219D-EFF5-4FF8-807C-835D41EBFE9A}" destId="{DF889F19-B897-46EE-89A4-C0030DB9C39C}" srcOrd="0" destOrd="0" presId="urn:microsoft.com/office/officeart/2005/8/layout/list1"/>
    <dgm:cxn modelId="{D6AB14CE-E2EE-435E-805D-081CB8D9B799}" srcId="{F68D8073-EEB2-41B4-9448-178FCD59FAD6}" destId="{2657A529-9A51-41C9-B394-70B0C0A2CC79}" srcOrd="1" destOrd="0" parTransId="{AC0A72BA-F7B7-4DF2-A93C-36ABA804D0AF}" sibTransId="{3B314845-B533-42F5-967C-7EF95829F476}"/>
    <dgm:cxn modelId="{F7EA08E7-33C5-4175-9412-52A8B0DDA2D4}" srcId="{F68D8073-EEB2-41B4-9448-178FCD59FAD6}" destId="{B395219D-EFF5-4FF8-807C-835D41EBFE9A}" srcOrd="2" destOrd="0" parTransId="{FF1CE7D4-3443-4767-A440-C98D245C5D21}" sibTransId="{14DA21C8-0F9A-4D0A-A374-A2193F0B881F}"/>
    <dgm:cxn modelId="{BDD42AEC-B138-4489-99DD-5778A185515B}" type="presOf" srcId="{B395219D-EFF5-4FF8-807C-835D41EBFE9A}" destId="{AC409B75-A4E7-422B-9E56-E4D17103F43D}" srcOrd="1" destOrd="0" presId="urn:microsoft.com/office/officeart/2005/8/layout/list1"/>
    <dgm:cxn modelId="{E7068B70-4B69-4165-A74A-905C79BB9B0B}" type="presParOf" srcId="{E47E2F1A-1797-4A13-B0AF-6C5C4BE7BB6B}" destId="{E47BB161-8AF9-4A41-A4E5-4D8D31AB3A25}" srcOrd="0" destOrd="0" presId="urn:microsoft.com/office/officeart/2005/8/layout/list1"/>
    <dgm:cxn modelId="{39ECE28D-BAE7-41E9-B806-5D3B3C5EA41B}" type="presParOf" srcId="{E47BB161-8AF9-4A41-A4E5-4D8D31AB3A25}" destId="{AEB6B938-C0EB-44AC-85B7-17BA1909B318}" srcOrd="0" destOrd="0" presId="urn:microsoft.com/office/officeart/2005/8/layout/list1"/>
    <dgm:cxn modelId="{975AE1E8-05BB-464D-A7E8-26861D9A9C7F}" type="presParOf" srcId="{E47BB161-8AF9-4A41-A4E5-4D8D31AB3A25}" destId="{B7200364-B9C3-4287-8CBC-78C5686EE045}" srcOrd="1" destOrd="0" presId="urn:microsoft.com/office/officeart/2005/8/layout/list1"/>
    <dgm:cxn modelId="{CA9B66ED-DE02-460E-8724-156B5EB7491B}" type="presParOf" srcId="{E47E2F1A-1797-4A13-B0AF-6C5C4BE7BB6B}" destId="{882943C9-8081-434A-9620-05211E862D5F}" srcOrd="1" destOrd="0" presId="urn:microsoft.com/office/officeart/2005/8/layout/list1"/>
    <dgm:cxn modelId="{7DDE7512-41A9-47AD-9867-C1B5C9D6C10B}" type="presParOf" srcId="{E47E2F1A-1797-4A13-B0AF-6C5C4BE7BB6B}" destId="{B52A9535-CDB3-44B4-B23F-A5B904FFA726}" srcOrd="2" destOrd="0" presId="urn:microsoft.com/office/officeart/2005/8/layout/list1"/>
    <dgm:cxn modelId="{A7D2A094-374B-42FC-8A7D-72A49CB25DD4}" type="presParOf" srcId="{E47E2F1A-1797-4A13-B0AF-6C5C4BE7BB6B}" destId="{08BF0B94-BBBA-4F1B-AE54-D92138AF0498}" srcOrd="3" destOrd="0" presId="urn:microsoft.com/office/officeart/2005/8/layout/list1"/>
    <dgm:cxn modelId="{A4AC984B-6B1A-4AFE-950C-DAB1036843A7}" type="presParOf" srcId="{E47E2F1A-1797-4A13-B0AF-6C5C4BE7BB6B}" destId="{CBC4503D-F08E-4FCD-BC7F-67277B357FB4}" srcOrd="4" destOrd="0" presId="urn:microsoft.com/office/officeart/2005/8/layout/list1"/>
    <dgm:cxn modelId="{C0F03AE7-C85F-4B0A-8D8F-08A6E6A9E79D}" type="presParOf" srcId="{CBC4503D-F08E-4FCD-BC7F-67277B357FB4}" destId="{F81994F9-8EA7-4E85-ACB4-7381917CC478}" srcOrd="0" destOrd="0" presId="urn:microsoft.com/office/officeart/2005/8/layout/list1"/>
    <dgm:cxn modelId="{96BE43A1-8D58-4DF0-B072-DFB2F9CE879F}" type="presParOf" srcId="{CBC4503D-F08E-4FCD-BC7F-67277B357FB4}" destId="{ADEC2D18-F91C-4F27-B986-6F294E13B61A}" srcOrd="1" destOrd="0" presId="urn:microsoft.com/office/officeart/2005/8/layout/list1"/>
    <dgm:cxn modelId="{94C47543-830A-4E95-9915-D4B113774D07}" type="presParOf" srcId="{E47E2F1A-1797-4A13-B0AF-6C5C4BE7BB6B}" destId="{2188153F-D8B3-4F99-B546-C5BEEC00155D}" srcOrd="5" destOrd="0" presId="urn:microsoft.com/office/officeart/2005/8/layout/list1"/>
    <dgm:cxn modelId="{F9F30A7E-9DA7-4977-B9AE-AAEC49552C5E}" type="presParOf" srcId="{E47E2F1A-1797-4A13-B0AF-6C5C4BE7BB6B}" destId="{1936E065-FEB2-4811-80E1-A8DD717B3DAF}" srcOrd="6" destOrd="0" presId="urn:microsoft.com/office/officeart/2005/8/layout/list1"/>
    <dgm:cxn modelId="{7D594743-84A9-4EDA-9ECF-6311110C8945}" type="presParOf" srcId="{E47E2F1A-1797-4A13-B0AF-6C5C4BE7BB6B}" destId="{313F3038-5A4A-47F4-A26B-C0AFEDD4E7AB}" srcOrd="7" destOrd="0" presId="urn:microsoft.com/office/officeart/2005/8/layout/list1"/>
    <dgm:cxn modelId="{7021C824-CE21-4BEC-A71A-6C06E4F3C9B6}" type="presParOf" srcId="{E47E2F1A-1797-4A13-B0AF-6C5C4BE7BB6B}" destId="{EC4B5465-99F0-4A07-BA9A-40A544158449}" srcOrd="8" destOrd="0" presId="urn:microsoft.com/office/officeart/2005/8/layout/list1"/>
    <dgm:cxn modelId="{EDB658D6-A0AA-4F1D-BF80-85B847C91C0F}" type="presParOf" srcId="{EC4B5465-99F0-4A07-BA9A-40A544158449}" destId="{DF889F19-B897-46EE-89A4-C0030DB9C39C}" srcOrd="0" destOrd="0" presId="urn:microsoft.com/office/officeart/2005/8/layout/list1"/>
    <dgm:cxn modelId="{C91D9BA6-7914-4EFC-92AD-3B5B5E6A5A9C}" type="presParOf" srcId="{EC4B5465-99F0-4A07-BA9A-40A544158449}" destId="{AC409B75-A4E7-422B-9E56-E4D17103F43D}" srcOrd="1" destOrd="0" presId="urn:microsoft.com/office/officeart/2005/8/layout/list1"/>
    <dgm:cxn modelId="{D3494FF7-5080-4E13-8D9D-068DA0CFAFD4}" type="presParOf" srcId="{E47E2F1A-1797-4A13-B0AF-6C5C4BE7BB6B}" destId="{474C03BE-B6B5-4E04-BE99-F6E58E677B12}" srcOrd="9" destOrd="0" presId="urn:microsoft.com/office/officeart/2005/8/layout/list1"/>
    <dgm:cxn modelId="{E4EDB14A-813E-478B-93C4-1E04A61C97AB}" type="presParOf" srcId="{E47E2F1A-1797-4A13-B0AF-6C5C4BE7BB6B}" destId="{CD3E9E75-3F9F-46CB-85E3-CFE32104512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8D8073-EEB2-41B4-9448-178FCD59FAD6}" type="doc">
      <dgm:prSet loTypeId="urn:microsoft.com/office/officeart/2005/8/layout/list1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7F4F7C48-FE3D-4077-9A90-DDE8803A7CFA}">
      <dgm:prSet custT="1"/>
      <dgm:spPr/>
      <dgm:t>
        <a:bodyPr/>
        <a:lstStyle/>
        <a:p>
          <a:r>
            <a:rPr lang="en-US" sz="1600" b="1" dirty="0" err="1">
              <a:latin typeface="Aptos" panose="020B0004020202020204" pitchFamily="34" charset="0"/>
            </a:rPr>
            <a:t>ClaimDriver</a:t>
          </a:r>
          <a:r>
            <a:rPr lang="en-US" sz="1600" b="0" dirty="0">
              <a:latin typeface="Aptos" panose="020B0004020202020204" pitchFamily="34" charset="0"/>
            </a:rPr>
            <a:t>: Good adoption rate. Data Lake integration launched successfully.</a:t>
          </a:r>
        </a:p>
      </dgm:t>
    </dgm:pt>
    <dgm:pt modelId="{DDB6AD8A-95F9-4489-A80A-8E115A1DF75A}" type="parTrans" cxnId="{74EB8AAC-112E-457F-9D4E-11AED2497153}">
      <dgm:prSet/>
      <dgm:spPr/>
      <dgm:t>
        <a:bodyPr/>
        <a:lstStyle/>
        <a:p>
          <a:endParaRPr lang="en-US"/>
        </a:p>
      </dgm:t>
    </dgm:pt>
    <dgm:pt modelId="{FFFEE0FA-655A-424F-A29D-79B8DE3A0B8C}" type="sibTrans" cxnId="{74EB8AAC-112E-457F-9D4E-11AED2497153}">
      <dgm:prSet/>
      <dgm:spPr/>
      <dgm:t>
        <a:bodyPr/>
        <a:lstStyle/>
        <a:p>
          <a:endParaRPr lang="en-US"/>
        </a:p>
      </dgm:t>
    </dgm:pt>
    <dgm:pt modelId="{2657A529-9A51-41C9-B394-70B0C0A2CC79}">
      <dgm:prSet custT="1"/>
      <dgm:spPr/>
      <dgm:t>
        <a:bodyPr/>
        <a:lstStyle/>
        <a:p>
          <a:r>
            <a:rPr lang="en-US" sz="1600" b="1" i="0" u="none" strike="noStrike" dirty="0" err="1">
              <a:solidFill>
                <a:srgbClr val="000000"/>
              </a:solidFill>
              <a:effectLst/>
              <a:latin typeface="Aptos" panose="020B0004020202020204" pitchFamily="34" charset="0"/>
            </a:rPr>
            <a:t>Entegral</a:t>
          </a:r>
          <a:r>
            <a:rPr lang="en-US" sz="1600" b="1" i="0" u="none" strike="noStrike" dirty="0">
              <a:solidFill>
                <a:srgbClr val="000000"/>
              </a:solidFill>
              <a:effectLst/>
              <a:latin typeface="Aptos" panose="020B0004020202020204" pitchFamily="34" charset="0"/>
            </a:rPr>
            <a:t> Survey </a:t>
          </a:r>
          <a:r>
            <a:rPr lang="en-US" sz="1600" b="0" i="0" u="none" strike="noStrike" dirty="0">
              <a:solidFill>
                <a:srgbClr val="000000"/>
              </a:solidFill>
              <a:effectLst/>
              <a:latin typeface="Aptos" panose="020B0004020202020204" pitchFamily="34" charset="0"/>
            </a:rPr>
            <a:t>– working on obtaining information on a granular level to grow car count. </a:t>
          </a:r>
          <a:endParaRPr lang="en-US" sz="1600" b="0" dirty="0">
            <a:latin typeface="Aptos" panose="020B0004020202020204" pitchFamily="34" charset="0"/>
          </a:endParaRPr>
        </a:p>
      </dgm:t>
    </dgm:pt>
    <dgm:pt modelId="{AC0A72BA-F7B7-4DF2-A93C-36ABA804D0AF}" type="parTrans" cxnId="{D6AB14CE-E2EE-435E-805D-081CB8D9B799}">
      <dgm:prSet/>
      <dgm:spPr/>
      <dgm:t>
        <a:bodyPr/>
        <a:lstStyle/>
        <a:p>
          <a:endParaRPr lang="en-US"/>
        </a:p>
      </dgm:t>
    </dgm:pt>
    <dgm:pt modelId="{3B314845-B533-42F5-967C-7EF95829F476}" type="sibTrans" cxnId="{D6AB14CE-E2EE-435E-805D-081CB8D9B799}">
      <dgm:prSet/>
      <dgm:spPr/>
      <dgm:t>
        <a:bodyPr/>
        <a:lstStyle/>
        <a:p>
          <a:endParaRPr lang="en-US"/>
        </a:p>
      </dgm:t>
    </dgm:pt>
    <dgm:pt modelId="{E47E2F1A-1797-4A13-B0AF-6C5C4BE7BB6B}" type="pres">
      <dgm:prSet presAssocID="{F68D8073-EEB2-41B4-9448-178FCD59FAD6}" presName="linear" presStyleCnt="0">
        <dgm:presLayoutVars>
          <dgm:dir/>
          <dgm:animLvl val="lvl"/>
          <dgm:resizeHandles val="exact"/>
        </dgm:presLayoutVars>
      </dgm:prSet>
      <dgm:spPr/>
    </dgm:pt>
    <dgm:pt modelId="{E47BB161-8AF9-4A41-A4E5-4D8D31AB3A25}" type="pres">
      <dgm:prSet presAssocID="{7F4F7C48-FE3D-4077-9A90-DDE8803A7CFA}" presName="parentLin" presStyleCnt="0"/>
      <dgm:spPr/>
    </dgm:pt>
    <dgm:pt modelId="{AEB6B938-C0EB-44AC-85B7-17BA1909B318}" type="pres">
      <dgm:prSet presAssocID="{7F4F7C48-FE3D-4077-9A90-DDE8803A7CFA}" presName="parentLeftMargin" presStyleLbl="node1" presStyleIdx="0" presStyleCnt="2"/>
      <dgm:spPr/>
    </dgm:pt>
    <dgm:pt modelId="{B7200364-B9C3-4287-8CBC-78C5686EE045}" type="pres">
      <dgm:prSet presAssocID="{7F4F7C48-FE3D-4077-9A90-DDE8803A7CFA}" presName="parentText" presStyleLbl="node1" presStyleIdx="0" presStyleCnt="2" custScaleX="150037" custScaleY="36425" custLinFactNeighborX="-49136" custLinFactNeighborY="-22650">
        <dgm:presLayoutVars>
          <dgm:chMax val="0"/>
          <dgm:bulletEnabled val="1"/>
        </dgm:presLayoutVars>
      </dgm:prSet>
      <dgm:spPr/>
    </dgm:pt>
    <dgm:pt modelId="{882943C9-8081-434A-9620-05211E862D5F}" type="pres">
      <dgm:prSet presAssocID="{7F4F7C48-FE3D-4077-9A90-DDE8803A7CFA}" presName="negativeSpace" presStyleCnt="0"/>
      <dgm:spPr/>
    </dgm:pt>
    <dgm:pt modelId="{B52A9535-CDB3-44B4-B23F-A5B904FFA726}" type="pres">
      <dgm:prSet presAssocID="{7F4F7C48-FE3D-4077-9A90-DDE8803A7CFA}" presName="childText" presStyleLbl="conFgAcc1" presStyleIdx="0" presStyleCnt="2" custScaleY="54159">
        <dgm:presLayoutVars>
          <dgm:bulletEnabled val="1"/>
        </dgm:presLayoutVars>
      </dgm:prSet>
      <dgm:spPr>
        <a:solidFill>
          <a:srgbClr val="7030A0">
            <a:alpha val="90000"/>
          </a:srgbClr>
        </a:solidFill>
      </dgm:spPr>
    </dgm:pt>
    <dgm:pt modelId="{08BF0B94-BBBA-4F1B-AE54-D92138AF0498}" type="pres">
      <dgm:prSet presAssocID="{FFFEE0FA-655A-424F-A29D-79B8DE3A0B8C}" presName="spaceBetweenRectangles" presStyleCnt="0"/>
      <dgm:spPr/>
    </dgm:pt>
    <dgm:pt modelId="{CBC4503D-F08E-4FCD-BC7F-67277B357FB4}" type="pres">
      <dgm:prSet presAssocID="{2657A529-9A51-41C9-B394-70B0C0A2CC79}" presName="parentLin" presStyleCnt="0"/>
      <dgm:spPr/>
    </dgm:pt>
    <dgm:pt modelId="{F81994F9-8EA7-4E85-ACB4-7381917CC478}" type="pres">
      <dgm:prSet presAssocID="{2657A529-9A51-41C9-B394-70B0C0A2CC79}" presName="parentLeftMargin" presStyleLbl="node1" presStyleIdx="0" presStyleCnt="2"/>
      <dgm:spPr/>
    </dgm:pt>
    <dgm:pt modelId="{ADEC2D18-F91C-4F27-B986-6F294E13B61A}" type="pres">
      <dgm:prSet presAssocID="{2657A529-9A51-41C9-B394-70B0C0A2CC79}" presName="parentText" presStyleLbl="node1" presStyleIdx="1" presStyleCnt="2" custScaleX="190537" custScaleY="45141" custLinFactNeighborX="-32984" custLinFactNeighborY="-7694">
        <dgm:presLayoutVars>
          <dgm:chMax val="0"/>
          <dgm:bulletEnabled val="1"/>
        </dgm:presLayoutVars>
      </dgm:prSet>
      <dgm:spPr/>
    </dgm:pt>
    <dgm:pt modelId="{2188153F-D8B3-4F99-B546-C5BEEC00155D}" type="pres">
      <dgm:prSet presAssocID="{2657A529-9A51-41C9-B394-70B0C0A2CC79}" presName="negativeSpace" presStyleCnt="0"/>
      <dgm:spPr/>
    </dgm:pt>
    <dgm:pt modelId="{1936E065-FEB2-4811-80E1-A8DD717B3DAF}" type="pres">
      <dgm:prSet presAssocID="{2657A529-9A51-41C9-B394-70B0C0A2CC79}" presName="childText" presStyleLbl="conFgAcc1" presStyleIdx="1" presStyleCnt="2" custScaleY="43290" custLinFactNeighborX="-759" custLinFactNeighborY="54521">
        <dgm:presLayoutVars>
          <dgm:bulletEnabled val="1"/>
        </dgm:presLayoutVars>
      </dgm:prSet>
      <dgm:spPr>
        <a:solidFill>
          <a:srgbClr val="7030A0">
            <a:alpha val="90000"/>
          </a:srgbClr>
        </a:solidFill>
      </dgm:spPr>
    </dgm:pt>
  </dgm:ptLst>
  <dgm:cxnLst>
    <dgm:cxn modelId="{CE010D36-F123-44D6-B8A3-4B35D81D64A0}" type="presOf" srcId="{F68D8073-EEB2-41B4-9448-178FCD59FAD6}" destId="{E47E2F1A-1797-4A13-B0AF-6C5C4BE7BB6B}" srcOrd="0" destOrd="0" presId="urn:microsoft.com/office/officeart/2005/8/layout/list1"/>
    <dgm:cxn modelId="{E3111439-17DD-415D-8271-C5591E7B00B4}" type="presOf" srcId="{7F4F7C48-FE3D-4077-9A90-DDE8803A7CFA}" destId="{B7200364-B9C3-4287-8CBC-78C5686EE045}" srcOrd="1" destOrd="0" presId="urn:microsoft.com/office/officeart/2005/8/layout/list1"/>
    <dgm:cxn modelId="{66A89748-0681-4155-9427-69E7038088B7}" type="presOf" srcId="{2657A529-9A51-41C9-B394-70B0C0A2CC79}" destId="{F81994F9-8EA7-4E85-ACB4-7381917CC478}" srcOrd="0" destOrd="0" presId="urn:microsoft.com/office/officeart/2005/8/layout/list1"/>
    <dgm:cxn modelId="{52758383-183D-449C-B501-D051A12AAC54}" type="presOf" srcId="{2657A529-9A51-41C9-B394-70B0C0A2CC79}" destId="{ADEC2D18-F91C-4F27-B986-6F294E13B61A}" srcOrd="1" destOrd="0" presId="urn:microsoft.com/office/officeart/2005/8/layout/list1"/>
    <dgm:cxn modelId="{956E3787-C833-44FE-AB59-64BE11B42C45}" type="presOf" srcId="{7F4F7C48-FE3D-4077-9A90-DDE8803A7CFA}" destId="{AEB6B938-C0EB-44AC-85B7-17BA1909B318}" srcOrd="0" destOrd="0" presId="urn:microsoft.com/office/officeart/2005/8/layout/list1"/>
    <dgm:cxn modelId="{74EB8AAC-112E-457F-9D4E-11AED2497153}" srcId="{F68D8073-EEB2-41B4-9448-178FCD59FAD6}" destId="{7F4F7C48-FE3D-4077-9A90-DDE8803A7CFA}" srcOrd="0" destOrd="0" parTransId="{DDB6AD8A-95F9-4489-A80A-8E115A1DF75A}" sibTransId="{FFFEE0FA-655A-424F-A29D-79B8DE3A0B8C}"/>
    <dgm:cxn modelId="{D6AB14CE-E2EE-435E-805D-081CB8D9B799}" srcId="{F68D8073-EEB2-41B4-9448-178FCD59FAD6}" destId="{2657A529-9A51-41C9-B394-70B0C0A2CC79}" srcOrd="1" destOrd="0" parTransId="{AC0A72BA-F7B7-4DF2-A93C-36ABA804D0AF}" sibTransId="{3B314845-B533-42F5-967C-7EF95829F476}"/>
    <dgm:cxn modelId="{E7068B70-4B69-4165-A74A-905C79BB9B0B}" type="presParOf" srcId="{E47E2F1A-1797-4A13-B0AF-6C5C4BE7BB6B}" destId="{E47BB161-8AF9-4A41-A4E5-4D8D31AB3A25}" srcOrd="0" destOrd="0" presId="urn:microsoft.com/office/officeart/2005/8/layout/list1"/>
    <dgm:cxn modelId="{39ECE28D-BAE7-41E9-B806-5D3B3C5EA41B}" type="presParOf" srcId="{E47BB161-8AF9-4A41-A4E5-4D8D31AB3A25}" destId="{AEB6B938-C0EB-44AC-85B7-17BA1909B318}" srcOrd="0" destOrd="0" presId="urn:microsoft.com/office/officeart/2005/8/layout/list1"/>
    <dgm:cxn modelId="{975AE1E8-05BB-464D-A7E8-26861D9A9C7F}" type="presParOf" srcId="{E47BB161-8AF9-4A41-A4E5-4D8D31AB3A25}" destId="{B7200364-B9C3-4287-8CBC-78C5686EE045}" srcOrd="1" destOrd="0" presId="urn:microsoft.com/office/officeart/2005/8/layout/list1"/>
    <dgm:cxn modelId="{CA9B66ED-DE02-460E-8724-156B5EB7491B}" type="presParOf" srcId="{E47E2F1A-1797-4A13-B0AF-6C5C4BE7BB6B}" destId="{882943C9-8081-434A-9620-05211E862D5F}" srcOrd="1" destOrd="0" presId="urn:microsoft.com/office/officeart/2005/8/layout/list1"/>
    <dgm:cxn modelId="{7DDE7512-41A9-47AD-9867-C1B5C9D6C10B}" type="presParOf" srcId="{E47E2F1A-1797-4A13-B0AF-6C5C4BE7BB6B}" destId="{B52A9535-CDB3-44B4-B23F-A5B904FFA726}" srcOrd="2" destOrd="0" presId="urn:microsoft.com/office/officeart/2005/8/layout/list1"/>
    <dgm:cxn modelId="{A7D2A094-374B-42FC-8A7D-72A49CB25DD4}" type="presParOf" srcId="{E47E2F1A-1797-4A13-B0AF-6C5C4BE7BB6B}" destId="{08BF0B94-BBBA-4F1B-AE54-D92138AF0498}" srcOrd="3" destOrd="0" presId="urn:microsoft.com/office/officeart/2005/8/layout/list1"/>
    <dgm:cxn modelId="{A4AC984B-6B1A-4AFE-950C-DAB1036843A7}" type="presParOf" srcId="{E47E2F1A-1797-4A13-B0AF-6C5C4BE7BB6B}" destId="{CBC4503D-F08E-4FCD-BC7F-67277B357FB4}" srcOrd="4" destOrd="0" presId="urn:microsoft.com/office/officeart/2005/8/layout/list1"/>
    <dgm:cxn modelId="{C0F03AE7-C85F-4B0A-8D8F-08A6E6A9E79D}" type="presParOf" srcId="{CBC4503D-F08E-4FCD-BC7F-67277B357FB4}" destId="{F81994F9-8EA7-4E85-ACB4-7381917CC478}" srcOrd="0" destOrd="0" presId="urn:microsoft.com/office/officeart/2005/8/layout/list1"/>
    <dgm:cxn modelId="{96BE43A1-8D58-4DF0-B072-DFB2F9CE879F}" type="presParOf" srcId="{CBC4503D-F08E-4FCD-BC7F-67277B357FB4}" destId="{ADEC2D18-F91C-4F27-B986-6F294E13B61A}" srcOrd="1" destOrd="0" presId="urn:microsoft.com/office/officeart/2005/8/layout/list1"/>
    <dgm:cxn modelId="{94C47543-830A-4E95-9915-D4B113774D07}" type="presParOf" srcId="{E47E2F1A-1797-4A13-B0AF-6C5C4BE7BB6B}" destId="{2188153F-D8B3-4F99-B546-C5BEEC00155D}" srcOrd="5" destOrd="0" presId="urn:microsoft.com/office/officeart/2005/8/layout/list1"/>
    <dgm:cxn modelId="{F9F30A7E-9DA7-4977-B9AE-AAEC49552C5E}" type="presParOf" srcId="{E47E2F1A-1797-4A13-B0AF-6C5C4BE7BB6B}" destId="{1936E065-FEB2-4811-80E1-A8DD717B3DA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68D8073-EEB2-41B4-9448-178FCD59FAD6}" type="doc">
      <dgm:prSet loTypeId="urn:microsoft.com/office/officeart/2005/8/layout/list1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7F4F7C48-FE3D-4077-9A90-DDE8803A7CFA}">
      <dgm:prSet custT="1"/>
      <dgm:spPr/>
      <dgm:t>
        <a:bodyPr/>
        <a:lstStyle/>
        <a:p>
          <a:r>
            <a:rPr lang="en-US" sz="1600" b="1" i="0" u="none" strike="noStrike" dirty="0">
              <a:solidFill>
                <a:srgbClr val="000000"/>
              </a:solidFill>
              <a:effectLst/>
              <a:latin typeface="Aptos" panose="020B0004020202020204" pitchFamily="34" charset="0"/>
            </a:rPr>
            <a:t>Prince </a:t>
          </a:r>
          <a:r>
            <a:rPr lang="en-US" sz="1600" b="1" i="0" u="none" strike="noStrike" dirty="0" err="1">
              <a:solidFill>
                <a:srgbClr val="000000"/>
              </a:solidFill>
              <a:effectLst/>
              <a:latin typeface="Aptos" panose="020B0004020202020204" pitchFamily="34" charset="0"/>
            </a:rPr>
            <a:t>Telelcom</a:t>
          </a:r>
          <a:r>
            <a:rPr lang="en-US" sz="1600" b="0" i="0" u="none" strike="noStrike" dirty="0">
              <a:solidFill>
                <a:srgbClr val="000000"/>
              </a:solidFill>
              <a:effectLst/>
              <a:latin typeface="Aptos" panose="020B0004020202020204" pitchFamily="34" charset="0"/>
            </a:rPr>
            <a:t>: Good overall sales, </a:t>
          </a:r>
          <a:endParaRPr lang="en-US" sz="1600" b="0" dirty="0">
            <a:latin typeface="Aptos" panose="020B0004020202020204" pitchFamily="34" charset="0"/>
          </a:endParaRPr>
        </a:p>
      </dgm:t>
    </dgm:pt>
    <dgm:pt modelId="{DDB6AD8A-95F9-4489-A80A-8E115A1DF75A}" type="parTrans" cxnId="{74EB8AAC-112E-457F-9D4E-11AED2497153}">
      <dgm:prSet/>
      <dgm:spPr/>
      <dgm:t>
        <a:bodyPr/>
        <a:lstStyle/>
        <a:p>
          <a:endParaRPr lang="en-US"/>
        </a:p>
      </dgm:t>
    </dgm:pt>
    <dgm:pt modelId="{FFFEE0FA-655A-424F-A29D-79B8DE3A0B8C}" type="sibTrans" cxnId="{74EB8AAC-112E-457F-9D4E-11AED2497153}">
      <dgm:prSet/>
      <dgm:spPr/>
      <dgm:t>
        <a:bodyPr/>
        <a:lstStyle/>
        <a:p>
          <a:endParaRPr lang="en-US"/>
        </a:p>
      </dgm:t>
    </dgm:pt>
    <dgm:pt modelId="{2657A529-9A51-41C9-B394-70B0C0A2CC79}">
      <dgm:prSet custT="1"/>
      <dgm:spPr/>
      <dgm:t>
        <a:bodyPr/>
        <a:lstStyle/>
        <a:p>
          <a:r>
            <a:rPr lang="en-US" sz="1600" b="1" i="0" u="none" strike="noStrike" dirty="0">
              <a:solidFill>
                <a:srgbClr val="000000"/>
              </a:solidFill>
              <a:effectLst/>
              <a:latin typeface="Aptos" panose="020B0004020202020204" pitchFamily="34" charset="0"/>
            </a:rPr>
            <a:t>Avis Budget Group</a:t>
          </a:r>
          <a:r>
            <a:rPr lang="en-US" sz="1600" b="0" i="0" u="none" strike="noStrike" dirty="0">
              <a:solidFill>
                <a:srgbClr val="000000"/>
              </a:solidFill>
              <a:effectLst/>
              <a:latin typeface="Aptos" panose="020B0004020202020204" pitchFamily="34" charset="0"/>
            </a:rPr>
            <a:t>: Successfully launched program to get them onto Auto Integrate, making us preferred in many markets. </a:t>
          </a:r>
          <a:endParaRPr lang="en-US" sz="1600" b="0" dirty="0">
            <a:latin typeface="Aptos" panose="020B0004020202020204" pitchFamily="34" charset="0"/>
          </a:endParaRPr>
        </a:p>
      </dgm:t>
    </dgm:pt>
    <dgm:pt modelId="{AC0A72BA-F7B7-4DF2-A93C-36ABA804D0AF}" type="parTrans" cxnId="{D6AB14CE-E2EE-435E-805D-081CB8D9B799}">
      <dgm:prSet/>
      <dgm:spPr/>
      <dgm:t>
        <a:bodyPr/>
        <a:lstStyle/>
        <a:p>
          <a:endParaRPr lang="en-US"/>
        </a:p>
      </dgm:t>
    </dgm:pt>
    <dgm:pt modelId="{3B314845-B533-42F5-967C-7EF95829F476}" type="sibTrans" cxnId="{D6AB14CE-E2EE-435E-805D-081CB8D9B799}">
      <dgm:prSet/>
      <dgm:spPr/>
      <dgm:t>
        <a:bodyPr/>
        <a:lstStyle/>
        <a:p>
          <a:endParaRPr lang="en-US"/>
        </a:p>
      </dgm:t>
    </dgm:pt>
    <dgm:pt modelId="{B395219D-EFF5-4FF8-807C-835D41EBFE9A}">
      <dgm:prSet custT="1"/>
      <dgm:spPr/>
      <dgm:t>
        <a:bodyPr/>
        <a:lstStyle/>
        <a:p>
          <a:r>
            <a:rPr lang="en-US" sz="1600" b="1" dirty="0">
              <a:latin typeface="Aptos" panose="020B0004020202020204" pitchFamily="34" charset="0"/>
            </a:rPr>
            <a:t>Wheels</a:t>
          </a:r>
          <a:r>
            <a:rPr lang="en-US" sz="1600" b="0" dirty="0">
              <a:latin typeface="Aptos" panose="020B0004020202020204" pitchFamily="34" charset="0"/>
            </a:rPr>
            <a:t>:  </a:t>
          </a:r>
          <a:r>
            <a:rPr lang="en-US" sz="1600" b="0" i="0" u="none" strike="noStrike" dirty="0">
              <a:solidFill>
                <a:srgbClr val="000000"/>
              </a:solidFill>
              <a:effectLst/>
              <a:latin typeface="Aptos" panose="020B0004020202020204" pitchFamily="34" charset="0"/>
            </a:rPr>
            <a:t>Wheels has agreed to make us a preferred national partner.</a:t>
          </a:r>
          <a:endParaRPr lang="en-US" sz="1600" b="0" dirty="0">
            <a:latin typeface="Aptos" panose="020B0004020202020204" pitchFamily="34" charset="0"/>
          </a:endParaRPr>
        </a:p>
      </dgm:t>
    </dgm:pt>
    <dgm:pt modelId="{FF1CE7D4-3443-4767-A440-C98D245C5D21}" type="parTrans" cxnId="{F7EA08E7-33C5-4175-9412-52A8B0DDA2D4}">
      <dgm:prSet/>
      <dgm:spPr/>
      <dgm:t>
        <a:bodyPr/>
        <a:lstStyle/>
        <a:p>
          <a:endParaRPr lang="en-US"/>
        </a:p>
      </dgm:t>
    </dgm:pt>
    <dgm:pt modelId="{14DA21C8-0F9A-4D0A-A374-A2193F0B881F}" type="sibTrans" cxnId="{F7EA08E7-33C5-4175-9412-52A8B0DDA2D4}">
      <dgm:prSet/>
      <dgm:spPr/>
      <dgm:t>
        <a:bodyPr/>
        <a:lstStyle/>
        <a:p>
          <a:endParaRPr lang="en-US"/>
        </a:p>
      </dgm:t>
    </dgm:pt>
    <dgm:pt modelId="{78995E41-83CD-4605-94FF-F9EBAE024E58}">
      <dgm:prSet custT="1"/>
      <dgm:spPr/>
      <dgm:t>
        <a:bodyPr/>
        <a:lstStyle/>
        <a:p>
          <a:r>
            <a:rPr lang="en-US" sz="1600" b="1" i="0" u="none" strike="noStrike" dirty="0">
              <a:solidFill>
                <a:srgbClr val="000000"/>
              </a:solidFill>
              <a:effectLst/>
              <a:latin typeface="Aptos" panose="020B0004020202020204" pitchFamily="34" charset="0"/>
            </a:rPr>
            <a:t>American Auto Shield</a:t>
          </a:r>
          <a:r>
            <a:rPr lang="en-US" sz="1600" b="0" i="0" u="none" strike="noStrike" dirty="0">
              <a:solidFill>
                <a:srgbClr val="000000"/>
              </a:solidFill>
              <a:effectLst/>
              <a:latin typeface="Aptos" panose="020B0004020202020204" pitchFamily="34" charset="0"/>
            </a:rPr>
            <a:t>: Should launch in Oct.  Agreed to pay shop rates and will be direct pay.</a:t>
          </a:r>
          <a:endParaRPr lang="en-US" sz="1600" b="1" dirty="0">
            <a:latin typeface="Aptos" panose="020B0004020202020204" pitchFamily="34" charset="0"/>
          </a:endParaRPr>
        </a:p>
      </dgm:t>
    </dgm:pt>
    <dgm:pt modelId="{9AD060A4-E5CA-44AD-A0DB-B57DB6939AC7}" type="parTrans" cxnId="{E7645351-3AE8-49B2-85E7-829F5F47DEE0}">
      <dgm:prSet/>
      <dgm:spPr/>
      <dgm:t>
        <a:bodyPr/>
        <a:lstStyle/>
        <a:p>
          <a:endParaRPr lang="en-US"/>
        </a:p>
      </dgm:t>
    </dgm:pt>
    <dgm:pt modelId="{8650D4E4-B56F-444D-87AE-2E9FA42AFBAA}" type="sibTrans" cxnId="{E7645351-3AE8-49B2-85E7-829F5F47DEE0}">
      <dgm:prSet/>
      <dgm:spPr/>
      <dgm:t>
        <a:bodyPr/>
        <a:lstStyle/>
        <a:p>
          <a:endParaRPr lang="en-US"/>
        </a:p>
      </dgm:t>
    </dgm:pt>
    <dgm:pt modelId="{E47E2F1A-1797-4A13-B0AF-6C5C4BE7BB6B}" type="pres">
      <dgm:prSet presAssocID="{F68D8073-EEB2-41B4-9448-178FCD59FAD6}" presName="linear" presStyleCnt="0">
        <dgm:presLayoutVars>
          <dgm:dir/>
          <dgm:animLvl val="lvl"/>
          <dgm:resizeHandles val="exact"/>
        </dgm:presLayoutVars>
      </dgm:prSet>
      <dgm:spPr/>
    </dgm:pt>
    <dgm:pt modelId="{E47BB161-8AF9-4A41-A4E5-4D8D31AB3A25}" type="pres">
      <dgm:prSet presAssocID="{7F4F7C48-FE3D-4077-9A90-DDE8803A7CFA}" presName="parentLin" presStyleCnt="0"/>
      <dgm:spPr/>
    </dgm:pt>
    <dgm:pt modelId="{AEB6B938-C0EB-44AC-85B7-17BA1909B318}" type="pres">
      <dgm:prSet presAssocID="{7F4F7C48-FE3D-4077-9A90-DDE8803A7CFA}" presName="parentLeftMargin" presStyleLbl="node1" presStyleIdx="0" presStyleCnt="4"/>
      <dgm:spPr/>
    </dgm:pt>
    <dgm:pt modelId="{B7200364-B9C3-4287-8CBC-78C5686EE045}" type="pres">
      <dgm:prSet presAssocID="{7F4F7C48-FE3D-4077-9A90-DDE8803A7CFA}" presName="parentText" presStyleLbl="node1" presStyleIdx="0" presStyleCnt="4" custScaleX="142857">
        <dgm:presLayoutVars>
          <dgm:chMax val="0"/>
          <dgm:bulletEnabled val="1"/>
        </dgm:presLayoutVars>
      </dgm:prSet>
      <dgm:spPr/>
    </dgm:pt>
    <dgm:pt modelId="{882943C9-8081-434A-9620-05211E862D5F}" type="pres">
      <dgm:prSet presAssocID="{7F4F7C48-FE3D-4077-9A90-DDE8803A7CFA}" presName="negativeSpace" presStyleCnt="0"/>
      <dgm:spPr/>
    </dgm:pt>
    <dgm:pt modelId="{B52A9535-CDB3-44B4-B23F-A5B904FFA726}" type="pres">
      <dgm:prSet presAssocID="{7F4F7C48-FE3D-4077-9A90-DDE8803A7CFA}" presName="childText" presStyleLbl="conFgAcc1" presStyleIdx="0" presStyleCnt="4">
        <dgm:presLayoutVars>
          <dgm:bulletEnabled val="1"/>
        </dgm:presLayoutVars>
      </dgm:prSet>
      <dgm:spPr>
        <a:solidFill>
          <a:srgbClr val="7030A0">
            <a:alpha val="90000"/>
          </a:srgbClr>
        </a:solidFill>
      </dgm:spPr>
    </dgm:pt>
    <dgm:pt modelId="{08BF0B94-BBBA-4F1B-AE54-D92138AF0498}" type="pres">
      <dgm:prSet presAssocID="{FFFEE0FA-655A-424F-A29D-79B8DE3A0B8C}" presName="spaceBetweenRectangles" presStyleCnt="0"/>
      <dgm:spPr/>
    </dgm:pt>
    <dgm:pt modelId="{CBC4503D-F08E-4FCD-BC7F-67277B357FB4}" type="pres">
      <dgm:prSet presAssocID="{2657A529-9A51-41C9-B394-70B0C0A2CC79}" presName="parentLin" presStyleCnt="0"/>
      <dgm:spPr/>
    </dgm:pt>
    <dgm:pt modelId="{F81994F9-8EA7-4E85-ACB4-7381917CC478}" type="pres">
      <dgm:prSet presAssocID="{2657A529-9A51-41C9-B394-70B0C0A2CC79}" presName="parentLeftMargin" presStyleLbl="node1" presStyleIdx="0" presStyleCnt="4"/>
      <dgm:spPr/>
    </dgm:pt>
    <dgm:pt modelId="{ADEC2D18-F91C-4F27-B986-6F294E13B61A}" type="pres">
      <dgm:prSet presAssocID="{2657A529-9A51-41C9-B394-70B0C0A2CC79}" presName="parentText" presStyleLbl="node1" presStyleIdx="1" presStyleCnt="4" custScaleX="142857">
        <dgm:presLayoutVars>
          <dgm:chMax val="0"/>
          <dgm:bulletEnabled val="1"/>
        </dgm:presLayoutVars>
      </dgm:prSet>
      <dgm:spPr/>
    </dgm:pt>
    <dgm:pt modelId="{2188153F-D8B3-4F99-B546-C5BEEC00155D}" type="pres">
      <dgm:prSet presAssocID="{2657A529-9A51-41C9-B394-70B0C0A2CC79}" presName="negativeSpace" presStyleCnt="0"/>
      <dgm:spPr/>
    </dgm:pt>
    <dgm:pt modelId="{1936E065-FEB2-4811-80E1-A8DD717B3DAF}" type="pres">
      <dgm:prSet presAssocID="{2657A529-9A51-41C9-B394-70B0C0A2CC79}" presName="childText" presStyleLbl="conFgAcc1" presStyleIdx="1" presStyleCnt="4">
        <dgm:presLayoutVars>
          <dgm:bulletEnabled val="1"/>
        </dgm:presLayoutVars>
      </dgm:prSet>
      <dgm:spPr>
        <a:solidFill>
          <a:srgbClr val="7030A0">
            <a:alpha val="90000"/>
          </a:srgbClr>
        </a:solidFill>
      </dgm:spPr>
    </dgm:pt>
    <dgm:pt modelId="{313F3038-5A4A-47F4-A26B-C0AFEDD4E7AB}" type="pres">
      <dgm:prSet presAssocID="{3B314845-B533-42F5-967C-7EF95829F476}" presName="spaceBetweenRectangles" presStyleCnt="0"/>
      <dgm:spPr/>
    </dgm:pt>
    <dgm:pt modelId="{EC4B5465-99F0-4A07-BA9A-40A544158449}" type="pres">
      <dgm:prSet presAssocID="{B395219D-EFF5-4FF8-807C-835D41EBFE9A}" presName="parentLin" presStyleCnt="0"/>
      <dgm:spPr/>
    </dgm:pt>
    <dgm:pt modelId="{DF889F19-B897-46EE-89A4-C0030DB9C39C}" type="pres">
      <dgm:prSet presAssocID="{B395219D-EFF5-4FF8-807C-835D41EBFE9A}" presName="parentLeftMargin" presStyleLbl="node1" presStyleIdx="1" presStyleCnt="4"/>
      <dgm:spPr/>
    </dgm:pt>
    <dgm:pt modelId="{AC409B75-A4E7-422B-9E56-E4D17103F43D}" type="pres">
      <dgm:prSet presAssocID="{B395219D-EFF5-4FF8-807C-835D41EBFE9A}" presName="parentText" presStyleLbl="node1" presStyleIdx="2" presStyleCnt="4" custScaleX="142857">
        <dgm:presLayoutVars>
          <dgm:chMax val="0"/>
          <dgm:bulletEnabled val="1"/>
        </dgm:presLayoutVars>
      </dgm:prSet>
      <dgm:spPr/>
    </dgm:pt>
    <dgm:pt modelId="{474C03BE-B6B5-4E04-BE99-F6E58E677B12}" type="pres">
      <dgm:prSet presAssocID="{B395219D-EFF5-4FF8-807C-835D41EBFE9A}" presName="negativeSpace" presStyleCnt="0"/>
      <dgm:spPr/>
    </dgm:pt>
    <dgm:pt modelId="{CD3E9E75-3F9F-46CB-85E3-CFE321045125}" type="pres">
      <dgm:prSet presAssocID="{B395219D-EFF5-4FF8-807C-835D41EBFE9A}" presName="childText" presStyleLbl="conFgAcc1" presStyleIdx="2" presStyleCnt="4">
        <dgm:presLayoutVars>
          <dgm:bulletEnabled val="1"/>
        </dgm:presLayoutVars>
      </dgm:prSet>
      <dgm:spPr>
        <a:solidFill>
          <a:srgbClr val="7030A0">
            <a:alpha val="90000"/>
          </a:srgbClr>
        </a:solidFill>
      </dgm:spPr>
    </dgm:pt>
    <dgm:pt modelId="{3E91399D-1ACD-4375-B976-5A9DCCD925A5}" type="pres">
      <dgm:prSet presAssocID="{14DA21C8-0F9A-4D0A-A374-A2193F0B881F}" presName="spaceBetweenRectangles" presStyleCnt="0"/>
      <dgm:spPr/>
    </dgm:pt>
    <dgm:pt modelId="{56B4DBD3-C2F5-4A57-876C-EE17E35D8B43}" type="pres">
      <dgm:prSet presAssocID="{78995E41-83CD-4605-94FF-F9EBAE024E58}" presName="parentLin" presStyleCnt="0"/>
      <dgm:spPr/>
    </dgm:pt>
    <dgm:pt modelId="{7C96CC44-179A-49A6-8FA1-DDF5F2B7D40C}" type="pres">
      <dgm:prSet presAssocID="{78995E41-83CD-4605-94FF-F9EBAE024E58}" presName="parentLeftMargin" presStyleLbl="node1" presStyleIdx="2" presStyleCnt="4"/>
      <dgm:spPr/>
    </dgm:pt>
    <dgm:pt modelId="{180B5B44-8C6E-40CB-95E9-F8F5580E8E97}" type="pres">
      <dgm:prSet presAssocID="{78995E41-83CD-4605-94FF-F9EBAE024E58}" presName="parentText" presStyleLbl="node1" presStyleIdx="3" presStyleCnt="4" custScaleX="142857" custLinFactNeighborX="13246">
        <dgm:presLayoutVars>
          <dgm:chMax val="0"/>
          <dgm:bulletEnabled val="1"/>
        </dgm:presLayoutVars>
      </dgm:prSet>
      <dgm:spPr/>
    </dgm:pt>
    <dgm:pt modelId="{BBCFEC4D-C866-40BD-B289-B4334C9F7109}" type="pres">
      <dgm:prSet presAssocID="{78995E41-83CD-4605-94FF-F9EBAE024E58}" presName="negativeSpace" presStyleCnt="0"/>
      <dgm:spPr/>
    </dgm:pt>
    <dgm:pt modelId="{0EB7227D-B021-4E08-9BC3-98643583F11A}" type="pres">
      <dgm:prSet presAssocID="{78995E41-83CD-4605-94FF-F9EBAE024E58}" presName="childText" presStyleLbl="conFgAcc1" presStyleIdx="3" presStyleCnt="4">
        <dgm:presLayoutVars>
          <dgm:bulletEnabled val="1"/>
        </dgm:presLayoutVars>
      </dgm:prSet>
      <dgm:spPr>
        <a:solidFill>
          <a:srgbClr val="7030A0">
            <a:alpha val="90000"/>
          </a:srgbClr>
        </a:solidFill>
      </dgm:spPr>
    </dgm:pt>
  </dgm:ptLst>
  <dgm:cxnLst>
    <dgm:cxn modelId="{731BC704-B72C-4A56-9282-3E2380DD4CFE}" type="presOf" srcId="{78995E41-83CD-4605-94FF-F9EBAE024E58}" destId="{7C96CC44-179A-49A6-8FA1-DDF5F2B7D40C}" srcOrd="0" destOrd="0" presId="urn:microsoft.com/office/officeart/2005/8/layout/list1"/>
    <dgm:cxn modelId="{CE010D36-F123-44D6-B8A3-4B35D81D64A0}" type="presOf" srcId="{F68D8073-EEB2-41B4-9448-178FCD59FAD6}" destId="{E47E2F1A-1797-4A13-B0AF-6C5C4BE7BB6B}" srcOrd="0" destOrd="0" presId="urn:microsoft.com/office/officeart/2005/8/layout/list1"/>
    <dgm:cxn modelId="{E3111439-17DD-415D-8271-C5591E7B00B4}" type="presOf" srcId="{7F4F7C48-FE3D-4077-9A90-DDE8803A7CFA}" destId="{B7200364-B9C3-4287-8CBC-78C5686EE045}" srcOrd="1" destOrd="0" presId="urn:microsoft.com/office/officeart/2005/8/layout/list1"/>
    <dgm:cxn modelId="{66A89748-0681-4155-9427-69E7038088B7}" type="presOf" srcId="{2657A529-9A51-41C9-B394-70B0C0A2CC79}" destId="{F81994F9-8EA7-4E85-ACB4-7381917CC478}" srcOrd="0" destOrd="0" presId="urn:microsoft.com/office/officeart/2005/8/layout/list1"/>
    <dgm:cxn modelId="{E7645351-3AE8-49B2-85E7-829F5F47DEE0}" srcId="{F68D8073-EEB2-41B4-9448-178FCD59FAD6}" destId="{78995E41-83CD-4605-94FF-F9EBAE024E58}" srcOrd="3" destOrd="0" parTransId="{9AD060A4-E5CA-44AD-A0DB-B57DB6939AC7}" sibTransId="{8650D4E4-B56F-444D-87AE-2E9FA42AFBAA}"/>
    <dgm:cxn modelId="{52758383-183D-449C-B501-D051A12AAC54}" type="presOf" srcId="{2657A529-9A51-41C9-B394-70B0C0A2CC79}" destId="{ADEC2D18-F91C-4F27-B986-6F294E13B61A}" srcOrd="1" destOrd="0" presId="urn:microsoft.com/office/officeart/2005/8/layout/list1"/>
    <dgm:cxn modelId="{956E3787-C833-44FE-AB59-64BE11B42C45}" type="presOf" srcId="{7F4F7C48-FE3D-4077-9A90-DDE8803A7CFA}" destId="{AEB6B938-C0EB-44AC-85B7-17BA1909B318}" srcOrd="0" destOrd="0" presId="urn:microsoft.com/office/officeart/2005/8/layout/list1"/>
    <dgm:cxn modelId="{74EB8AAC-112E-457F-9D4E-11AED2497153}" srcId="{F68D8073-EEB2-41B4-9448-178FCD59FAD6}" destId="{7F4F7C48-FE3D-4077-9A90-DDE8803A7CFA}" srcOrd="0" destOrd="0" parTransId="{DDB6AD8A-95F9-4489-A80A-8E115A1DF75A}" sibTransId="{FFFEE0FA-655A-424F-A29D-79B8DE3A0B8C}"/>
    <dgm:cxn modelId="{75230EC3-61F7-498D-A20D-3B1DA78ED7E5}" type="presOf" srcId="{B395219D-EFF5-4FF8-807C-835D41EBFE9A}" destId="{DF889F19-B897-46EE-89A4-C0030DB9C39C}" srcOrd="0" destOrd="0" presId="urn:microsoft.com/office/officeart/2005/8/layout/list1"/>
    <dgm:cxn modelId="{D6AB14CE-E2EE-435E-805D-081CB8D9B799}" srcId="{F68D8073-EEB2-41B4-9448-178FCD59FAD6}" destId="{2657A529-9A51-41C9-B394-70B0C0A2CC79}" srcOrd="1" destOrd="0" parTransId="{AC0A72BA-F7B7-4DF2-A93C-36ABA804D0AF}" sibTransId="{3B314845-B533-42F5-967C-7EF95829F476}"/>
    <dgm:cxn modelId="{26F76AD7-8B63-4217-A543-05B0049F2CE0}" type="presOf" srcId="{78995E41-83CD-4605-94FF-F9EBAE024E58}" destId="{180B5B44-8C6E-40CB-95E9-F8F5580E8E97}" srcOrd="1" destOrd="0" presId="urn:microsoft.com/office/officeart/2005/8/layout/list1"/>
    <dgm:cxn modelId="{F7EA08E7-33C5-4175-9412-52A8B0DDA2D4}" srcId="{F68D8073-EEB2-41B4-9448-178FCD59FAD6}" destId="{B395219D-EFF5-4FF8-807C-835D41EBFE9A}" srcOrd="2" destOrd="0" parTransId="{FF1CE7D4-3443-4767-A440-C98D245C5D21}" sibTransId="{14DA21C8-0F9A-4D0A-A374-A2193F0B881F}"/>
    <dgm:cxn modelId="{BDD42AEC-B138-4489-99DD-5778A185515B}" type="presOf" srcId="{B395219D-EFF5-4FF8-807C-835D41EBFE9A}" destId="{AC409B75-A4E7-422B-9E56-E4D17103F43D}" srcOrd="1" destOrd="0" presId="urn:microsoft.com/office/officeart/2005/8/layout/list1"/>
    <dgm:cxn modelId="{E7068B70-4B69-4165-A74A-905C79BB9B0B}" type="presParOf" srcId="{E47E2F1A-1797-4A13-B0AF-6C5C4BE7BB6B}" destId="{E47BB161-8AF9-4A41-A4E5-4D8D31AB3A25}" srcOrd="0" destOrd="0" presId="urn:microsoft.com/office/officeart/2005/8/layout/list1"/>
    <dgm:cxn modelId="{39ECE28D-BAE7-41E9-B806-5D3B3C5EA41B}" type="presParOf" srcId="{E47BB161-8AF9-4A41-A4E5-4D8D31AB3A25}" destId="{AEB6B938-C0EB-44AC-85B7-17BA1909B318}" srcOrd="0" destOrd="0" presId="urn:microsoft.com/office/officeart/2005/8/layout/list1"/>
    <dgm:cxn modelId="{975AE1E8-05BB-464D-A7E8-26861D9A9C7F}" type="presParOf" srcId="{E47BB161-8AF9-4A41-A4E5-4D8D31AB3A25}" destId="{B7200364-B9C3-4287-8CBC-78C5686EE045}" srcOrd="1" destOrd="0" presId="urn:microsoft.com/office/officeart/2005/8/layout/list1"/>
    <dgm:cxn modelId="{CA9B66ED-DE02-460E-8724-156B5EB7491B}" type="presParOf" srcId="{E47E2F1A-1797-4A13-B0AF-6C5C4BE7BB6B}" destId="{882943C9-8081-434A-9620-05211E862D5F}" srcOrd="1" destOrd="0" presId="urn:microsoft.com/office/officeart/2005/8/layout/list1"/>
    <dgm:cxn modelId="{7DDE7512-41A9-47AD-9867-C1B5C9D6C10B}" type="presParOf" srcId="{E47E2F1A-1797-4A13-B0AF-6C5C4BE7BB6B}" destId="{B52A9535-CDB3-44B4-B23F-A5B904FFA726}" srcOrd="2" destOrd="0" presId="urn:microsoft.com/office/officeart/2005/8/layout/list1"/>
    <dgm:cxn modelId="{A7D2A094-374B-42FC-8A7D-72A49CB25DD4}" type="presParOf" srcId="{E47E2F1A-1797-4A13-B0AF-6C5C4BE7BB6B}" destId="{08BF0B94-BBBA-4F1B-AE54-D92138AF0498}" srcOrd="3" destOrd="0" presId="urn:microsoft.com/office/officeart/2005/8/layout/list1"/>
    <dgm:cxn modelId="{A4AC984B-6B1A-4AFE-950C-DAB1036843A7}" type="presParOf" srcId="{E47E2F1A-1797-4A13-B0AF-6C5C4BE7BB6B}" destId="{CBC4503D-F08E-4FCD-BC7F-67277B357FB4}" srcOrd="4" destOrd="0" presId="urn:microsoft.com/office/officeart/2005/8/layout/list1"/>
    <dgm:cxn modelId="{C0F03AE7-C85F-4B0A-8D8F-08A6E6A9E79D}" type="presParOf" srcId="{CBC4503D-F08E-4FCD-BC7F-67277B357FB4}" destId="{F81994F9-8EA7-4E85-ACB4-7381917CC478}" srcOrd="0" destOrd="0" presId="urn:microsoft.com/office/officeart/2005/8/layout/list1"/>
    <dgm:cxn modelId="{96BE43A1-8D58-4DF0-B072-DFB2F9CE879F}" type="presParOf" srcId="{CBC4503D-F08E-4FCD-BC7F-67277B357FB4}" destId="{ADEC2D18-F91C-4F27-B986-6F294E13B61A}" srcOrd="1" destOrd="0" presId="urn:microsoft.com/office/officeart/2005/8/layout/list1"/>
    <dgm:cxn modelId="{94C47543-830A-4E95-9915-D4B113774D07}" type="presParOf" srcId="{E47E2F1A-1797-4A13-B0AF-6C5C4BE7BB6B}" destId="{2188153F-D8B3-4F99-B546-C5BEEC00155D}" srcOrd="5" destOrd="0" presId="urn:microsoft.com/office/officeart/2005/8/layout/list1"/>
    <dgm:cxn modelId="{F9F30A7E-9DA7-4977-B9AE-AAEC49552C5E}" type="presParOf" srcId="{E47E2F1A-1797-4A13-B0AF-6C5C4BE7BB6B}" destId="{1936E065-FEB2-4811-80E1-A8DD717B3DAF}" srcOrd="6" destOrd="0" presId="urn:microsoft.com/office/officeart/2005/8/layout/list1"/>
    <dgm:cxn modelId="{7D594743-84A9-4EDA-9ECF-6311110C8945}" type="presParOf" srcId="{E47E2F1A-1797-4A13-B0AF-6C5C4BE7BB6B}" destId="{313F3038-5A4A-47F4-A26B-C0AFEDD4E7AB}" srcOrd="7" destOrd="0" presId="urn:microsoft.com/office/officeart/2005/8/layout/list1"/>
    <dgm:cxn modelId="{7021C824-CE21-4BEC-A71A-6C06E4F3C9B6}" type="presParOf" srcId="{E47E2F1A-1797-4A13-B0AF-6C5C4BE7BB6B}" destId="{EC4B5465-99F0-4A07-BA9A-40A544158449}" srcOrd="8" destOrd="0" presId="urn:microsoft.com/office/officeart/2005/8/layout/list1"/>
    <dgm:cxn modelId="{EDB658D6-A0AA-4F1D-BF80-85B847C91C0F}" type="presParOf" srcId="{EC4B5465-99F0-4A07-BA9A-40A544158449}" destId="{DF889F19-B897-46EE-89A4-C0030DB9C39C}" srcOrd="0" destOrd="0" presId="urn:microsoft.com/office/officeart/2005/8/layout/list1"/>
    <dgm:cxn modelId="{C91D9BA6-7914-4EFC-92AD-3B5B5E6A5A9C}" type="presParOf" srcId="{EC4B5465-99F0-4A07-BA9A-40A544158449}" destId="{AC409B75-A4E7-422B-9E56-E4D17103F43D}" srcOrd="1" destOrd="0" presId="urn:microsoft.com/office/officeart/2005/8/layout/list1"/>
    <dgm:cxn modelId="{D3494FF7-5080-4E13-8D9D-068DA0CFAFD4}" type="presParOf" srcId="{E47E2F1A-1797-4A13-B0AF-6C5C4BE7BB6B}" destId="{474C03BE-B6B5-4E04-BE99-F6E58E677B12}" srcOrd="9" destOrd="0" presId="urn:microsoft.com/office/officeart/2005/8/layout/list1"/>
    <dgm:cxn modelId="{E4EDB14A-813E-478B-93C4-1E04A61C97AB}" type="presParOf" srcId="{E47E2F1A-1797-4A13-B0AF-6C5C4BE7BB6B}" destId="{CD3E9E75-3F9F-46CB-85E3-CFE321045125}" srcOrd="10" destOrd="0" presId="urn:microsoft.com/office/officeart/2005/8/layout/list1"/>
    <dgm:cxn modelId="{86CA766D-A1C8-4E36-87B5-B985ED93DB47}" type="presParOf" srcId="{E47E2F1A-1797-4A13-B0AF-6C5C4BE7BB6B}" destId="{3E91399D-1ACD-4375-B976-5A9DCCD925A5}" srcOrd="11" destOrd="0" presId="urn:microsoft.com/office/officeart/2005/8/layout/list1"/>
    <dgm:cxn modelId="{F1D136C1-5D7A-4E7F-BE41-97598A4EC2D4}" type="presParOf" srcId="{E47E2F1A-1797-4A13-B0AF-6C5C4BE7BB6B}" destId="{56B4DBD3-C2F5-4A57-876C-EE17E35D8B43}" srcOrd="12" destOrd="0" presId="urn:microsoft.com/office/officeart/2005/8/layout/list1"/>
    <dgm:cxn modelId="{B51C5E6B-9147-48A9-B026-D091D4CEE91C}" type="presParOf" srcId="{56B4DBD3-C2F5-4A57-876C-EE17E35D8B43}" destId="{7C96CC44-179A-49A6-8FA1-DDF5F2B7D40C}" srcOrd="0" destOrd="0" presId="urn:microsoft.com/office/officeart/2005/8/layout/list1"/>
    <dgm:cxn modelId="{6D36E75D-75BC-4C5D-B5CD-084158C6877D}" type="presParOf" srcId="{56B4DBD3-C2F5-4A57-876C-EE17E35D8B43}" destId="{180B5B44-8C6E-40CB-95E9-F8F5580E8E97}" srcOrd="1" destOrd="0" presId="urn:microsoft.com/office/officeart/2005/8/layout/list1"/>
    <dgm:cxn modelId="{C5298461-B057-4E03-844B-2A30631C1C28}" type="presParOf" srcId="{E47E2F1A-1797-4A13-B0AF-6C5C4BE7BB6B}" destId="{BBCFEC4D-C866-40BD-B289-B4334C9F7109}" srcOrd="13" destOrd="0" presId="urn:microsoft.com/office/officeart/2005/8/layout/list1"/>
    <dgm:cxn modelId="{88EDDB58-6F3A-496F-B0BD-81B79E29BA61}" type="presParOf" srcId="{E47E2F1A-1797-4A13-B0AF-6C5C4BE7BB6B}" destId="{0EB7227D-B021-4E08-9BC3-98643583F11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71DD41-E05A-4666-AB66-9780471F0AB6}">
      <dsp:nvSpPr>
        <dsp:cNvPr id="0" name=""/>
        <dsp:cNvSpPr/>
      </dsp:nvSpPr>
      <dsp:spPr>
        <a:xfrm>
          <a:off x="3750" y="232370"/>
          <a:ext cx="2030610" cy="1218366"/>
        </a:xfrm>
        <a:prstGeom prst="rect">
          <a:avLst/>
        </a:prstGeom>
        <a:gradFill rotWithShape="0">
          <a:gsLst>
            <a:gs pos="0">
              <a:srgbClr val="FFCC00"/>
            </a:gs>
            <a:gs pos="33000">
              <a:srgbClr val="FFDD00"/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>
              <a:solidFill>
                <a:schemeClr val="tx1"/>
              </a:solidFill>
            </a:rPr>
            <a:t>MDA Executive Committee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>
              <a:solidFill>
                <a:schemeClr val="tx1"/>
              </a:solidFill>
            </a:rPr>
            <a:t>Janet Cummings</a:t>
          </a:r>
          <a:endParaRPr lang="en-US" sz="1500" b="0" kern="1200" dirty="0">
            <a:solidFill>
              <a:schemeClr val="tx1"/>
            </a:solidFill>
          </a:endParaRPr>
        </a:p>
      </dsp:txBody>
      <dsp:txXfrm>
        <a:off x="3750" y="232370"/>
        <a:ext cx="2030610" cy="1218366"/>
      </dsp:txXfrm>
    </dsp:sp>
    <dsp:sp modelId="{E712E138-5901-43AF-A559-1943348FDEFE}">
      <dsp:nvSpPr>
        <dsp:cNvPr id="0" name=""/>
        <dsp:cNvSpPr/>
      </dsp:nvSpPr>
      <dsp:spPr>
        <a:xfrm>
          <a:off x="2237422" y="232370"/>
          <a:ext cx="2030610" cy="1218366"/>
        </a:xfrm>
        <a:prstGeom prst="rect">
          <a:avLst/>
        </a:prstGeom>
        <a:gradFill rotWithShape="0">
          <a:gsLst>
            <a:gs pos="0">
              <a:srgbClr val="FFCC00"/>
            </a:gs>
            <a:gs pos="33000">
              <a:srgbClr val="FFDD00"/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1"/>
              </a:solidFill>
            </a:rPr>
            <a:t>Advertising Committee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>
              <a:solidFill>
                <a:schemeClr val="tx1"/>
              </a:solidFill>
            </a:rPr>
            <a:t>Ben Ramsay</a:t>
          </a:r>
        </a:p>
      </dsp:txBody>
      <dsp:txXfrm>
        <a:off x="2237422" y="232370"/>
        <a:ext cx="2030610" cy="1218366"/>
      </dsp:txXfrm>
    </dsp:sp>
    <dsp:sp modelId="{D65C182E-B090-4339-9AF3-E85DC24FB3B8}">
      <dsp:nvSpPr>
        <dsp:cNvPr id="0" name=""/>
        <dsp:cNvSpPr/>
      </dsp:nvSpPr>
      <dsp:spPr>
        <a:xfrm>
          <a:off x="4471094" y="232370"/>
          <a:ext cx="2030610" cy="1218366"/>
        </a:xfrm>
        <a:prstGeom prst="rect">
          <a:avLst/>
        </a:prstGeom>
        <a:gradFill rotWithShape="0">
          <a:gsLst>
            <a:gs pos="0">
              <a:srgbClr val="FFCC00"/>
            </a:gs>
            <a:gs pos="33000">
              <a:srgbClr val="FFDD00"/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1"/>
              </a:solidFill>
            </a:rPr>
            <a:t>MAF Oversight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</a:rPr>
            <a:t>John Coffield </a:t>
          </a:r>
        </a:p>
      </dsp:txBody>
      <dsp:txXfrm>
        <a:off x="4471094" y="232370"/>
        <a:ext cx="2030610" cy="1218366"/>
      </dsp:txXfrm>
    </dsp:sp>
    <dsp:sp modelId="{AE480E63-E12C-487E-AC9B-6B5B1DDFD72E}">
      <dsp:nvSpPr>
        <dsp:cNvPr id="0" name=""/>
        <dsp:cNvSpPr/>
      </dsp:nvSpPr>
      <dsp:spPr>
        <a:xfrm>
          <a:off x="6704766" y="232370"/>
          <a:ext cx="2030610" cy="1218366"/>
        </a:xfrm>
        <a:prstGeom prst="rect">
          <a:avLst/>
        </a:prstGeom>
        <a:gradFill rotWithShape="0">
          <a:gsLst>
            <a:gs pos="0">
              <a:srgbClr val="FFCC00"/>
            </a:gs>
            <a:gs pos="33000">
              <a:srgbClr val="FFDD00"/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Operations and Training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/>
            <a:t>John Coffield</a:t>
          </a:r>
        </a:p>
      </dsp:txBody>
      <dsp:txXfrm>
        <a:off x="6704766" y="232370"/>
        <a:ext cx="2030610" cy="1218366"/>
      </dsp:txXfrm>
    </dsp:sp>
    <dsp:sp modelId="{536B4FF2-C142-47A2-B59A-D12CC772EE32}">
      <dsp:nvSpPr>
        <dsp:cNvPr id="0" name=""/>
        <dsp:cNvSpPr/>
      </dsp:nvSpPr>
      <dsp:spPr>
        <a:xfrm>
          <a:off x="8938438" y="232370"/>
          <a:ext cx="2030610" cy="1218366"/>
        </a:xfrm>
        <a:prstGeom prst="rect">
          <a:avLst/>
        </a:prstGeom>
        <a:gradFill rotWithShape="0">
          <a:gsLst>
            <a:gs pos="0">
              <a:srgbClr val="FFCC00"/>
            </a:gs>
            <a:gs pos="33000">
              <a:srgbClr val="FFDD00"/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Membership/Elections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/>
            <a:t>Chris Johnson</a:t>
          </a:r>
        </a:p>
      </dsp:txBody>
      <dsp:txXfrm>
        <a:off x="8938438" y="232370"/>
        <a:ext cx="2030610" cy="1218366"/>
      </dsp:txXfrm>
    </dsp:sp>
    <dsp:sp modelId="{5201EE7D-30A5-456B-9324-9F61C90E5F9C}">
      <dsp:nvSpPr>
        <dsp:cNvPr id="0" name=""/>
        <dsp:cNvSpPr/>
      </dsp:nvSpPr>
      <dsp:spPr>
        <a:xfrm>
          <a:off x="3750" y="1653798"/>
          <a:ext cx="2030610" cy="1218366"/>
        </a:xfrm>
        <a:prstGeom prst="rect">
          <a:avLst/>
        </a:prstGeom>
        <a:gradFill rotWithShape="0">
          <a:gsLst>
            <a:gs pos="0">
              <a:srgbClr val="FFCC00"/>
            </a:gs>
            <a:gs pos="33000">
              <a:srgbClr val="FFDD00"/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Communications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John Coffield</a:t>
          </a:r>
        </a:p>
      </dsp:txBody>
      <dsp:txXfrm>
        <a:off x="3750" y="1653798"/>
        <a:ext cx="2030610" cy="1218366"/>
      </dsp:txXfrm>
    </dsp:sp>
    <dsp:sp modelId="{DB4F50D8-B2CF-4F2D-A054-0858F4D26AF5}">
      <dsp:nvSpPr>
        <dsp:cNvPr id="0" name=""/>
        <dsp:cNvSpPr/>
      </dsp:nvSpPr>
      <dsp:spPr>
        <a:xfrm>
          <a:off x="2237422" y="1653798"/>
          <a:ext cx="2030610" cy="1218366"/>
        </a:xfrm>
        <a:prstGeom prst="rect">
          <a:avLst/>
        </a:prstGeom>
        <a:gradFill rotWithShape="0">
          <a:gsLst>
            <a:gs pos="0">
              <a:srgbClr val="FFCC00"/>
            </a:gs>
            <a:gs pos="33000">
              <a:srgbClr val="FFDD00"/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Vendor Relations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Marc Arnold</a:t>
          </a:r>
        </a:p>
      </dsp:txBody>
      <dsp:txXfrm>
        <a:off x="2237422" y="1653798"/>
        <a:ext cx="2030610" cy="1218366"/>
      </dsp:txXfrm>
    </dsp:sp>
    <dsp:sp modelId="{F83ABD55-41DA-4724-898D-44403487681C}">
      <dsp:nvSpPr>
        <dsp:cNvPr id="0" name=""/>
        <dsp:cNvSpPr/>
      </dsp:nvSpPr>
      <dsp:spPr>
        <a:xfrm>
          <a:off x="4471094" y="1653798"/>
          <a:ext cx="2030610" cy="1218366"/>
        </a:xfrm>
        <a:prstGeom prst="rect">
          <a:avLst/>
        </a:prstGeom>
        <a:gradFill rotWithShape="0">
          <a:gsLst>
            <a:gs pos="0">
              <a:srgbClr val="FFCC00"/>
            </a:gs>
            <a:gs pos="33000">
              <a:srgbClr val="FFDD00"/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Vendor Appreciation Event (VAE)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Marc Arnold</a:t>
          </a:r>
        </a:p>
      </dsp:txBody>
      <dsp:txXfrm>
        <a:off x="4471094" y="1653798"/>
        <a:ext cx="2030610" cy="1218366"/>
      </dsp:txXfrm>
    </dsp:sp>
    <dsp:sp modelId="{AB0B16A9-E0B9-4700-86B6-55B28AD568AF}">
      <dsp:nvSpPr>
        <dsp:cNvPr id="0" name=""/>
        <dsp:cNvSpPr/>
      </dsp:nvSpPr>
      <dsp:spPr>
        <a:xfrm>
          <a:off x="6704766" y="1653798"/>
          <a:ext cx="2030610" cy="1218366"/>
        </a:xfrm>
        <a:prstGeom prst="rect">
          <a:avLst/>
        </a:prstGeom>
        <a:gradFill rotWithShape="0">
          <a:gsLst>
            <a:gs pos="0">
              <a:srgbClr val="FFCC00"/>
            </a:gs>
            <a:gs pos="33000">
              <a:srgbClr val="FFDD00"/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Redistricting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Pete Robinson </a:t>
          </a:r>
        </a:p>
      </dsp:txBody>
      <dsp:txXfrm>
        <a:off x="6704766" y="1653798"/>
        <a:ext cx="2030610" cy="1218366"/>
      </dsp:txXfrm>
    </dsp:sp>
    <dsp:sp modelId="{D75ABC6B-A754-42BE-B62B-4853D9CDDE09}">
      <dsp:nvSpPr>
        <dsp:cNvPr id="0" name=""/>
        <dsp:cNvSpPr/>
      </dsp:nvSpPr>
      <dsp:spPr>
        <a:xfrm>
          <a:off x="8938438" y="1653798"/>
          <a:ext cx="2030610" cy="1218366"/>
        </a:xfrm>
        <a:prstGeom prst="rect">
          <a:avLst/>
        </a:prstGeom>
        <a:gradFill rotWithShape="0">
          <a:gsLst>
            <a:gs pos="0">
              <a:srgbClr val="FFCC00"/>
            </a:gs>
            <a:gs pos="33000">
              <a:srgbClr val="FFDD00"/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Convention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Janet Cummings </a:t>
          </a:r>
        </a:p>
      </dsp:txBody>
      <dsp:txXfrm>
        <a:off x="8938438" y="1653798"/>
        <a:ext cx="2030610" cy="1218366"/>
      </dsp:txXfrm>
    </dsp:sp>
    <dsp:sp modelId="{F65DBCCF-4029-40D5-A41C-A51728BFD047}">
      <dsp:nvSpPr>
        <dsp:cNvPr id="0" name=""/>
        <dsp:cNvSpPr/>
      </dsp:nvSpPr>
      <dsp:spPr>
        <a:xfrm>
          <a:off x="2237422" y="3075225"/>
          <a:ext cx="2030610" cy="1218366"/>
        </a:xfrm>
        <a:prstGeom prst="rect">
          <a:avLst/>
        </a:prstGeom>
        <a:gradFill rotWithShape="0">
          <a:gsLst>
            <a:gs pos="0">
              <a:srgbClr val="FFCC00"/>
            </a:gs>
            <a:gs pos="33000">
              <a:srgbClr val="FFDD00"/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Technology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/>
            <a:t>Greg Masewic</a:t>
          </a:r>
        </a:p>
      </dsp:txBody>
      <dsp:txXfrm>
        <a:off x="2237422" y="3075225"/>
        <a:ext cx="2030610" cy="1218366"/>
      </dsp:txXfrm>
    </dsp:sp>
    <dsp:sp modelId="{2E677821-34F3-43D3-95D8-FEFE8D5983FE}">
      <dsp:nvSpPr>
        <dsp:cNvPr id="0" name=""/>
        <dsp:cNvSpPr/>
      </dsp:nvSpPr>
      <dsp:spPr>
        <a:xfrm>
          <a:off x="4471094" y="3075225"/>
          <a:ext cx="2030610" cy="1218366"/>
        </a:xfrm>
        <a:prstGeom prst="rect">
          <a:avLst/>
        </a:prstGeom>
        <a:gradFill rotWithShape="0">
          <a:gsLst>
            <a:gs pos="0">
              <a:srgbClr val="FFCC00"/>
            </a:gs>
            <a:gs pos="33000">
              <a:srgbClr val="FFDD00"/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Bylaws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Janet Cummings</a:t>
          </a:r>
        </a:p>
      </dsp:txBody>
      <dsp:txXfrm>
        <a:off x="4471094" y="3075225"/>
        <a:ext cx="2030610" cy="1218366"/>
      </dsp:txXfrm>
    </dsp:sp>
    <dsp:sp modelId="{AFB4A875-0225-472B-882F-FFB8F632E488}">
      <dsp:nvSpPr>
        <dsp:cNvPr id="0" name=""/>
        <dsp:cNvSpPr/>
      </dsp:nvSpPr>
      <dsp:spPr>
        <a:xfrm>
          <a:off x="6704766" y="3075225"/>
          <a:ext cx="2030610" cy="1218366"/>
        </a:xfrm>
        <a:prstGeom prst="rect">
          <a:avLst/>
        </a:prstGeom>
        <a:gradFill rotWithShape="0">
          <a:gsLst>
            <a:gs pos="0">
              <a:srgbClr val="FFCC00"/>
            </a:gs>
            <a:gs pos="33000">
              <a:srgbClr val="FFDD00"/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Fleet Services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kern="1200" dirty="0"/>
            <a:t>Dave Repass</a:t>
          </a:r>
        </a:p>
      </dsp:txBody>
      <dsp:txXfrm>
        <a:off x="6704766" y="3075225"/>
        <a:ext cx="2030610" cy="12183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2A9535-CDB3-44B4-B23F-A5B904FFA726}">
      <dsp:nvSpPr>
        <dsp:cNvPr id="0" name=""/>
        <dsp:cNvSpPr/>
      </dsp:nvSpPr>
      <dsp:spPr>
        <a:xfrm>
          <a:off x="0" y="419829"/>
          <a:ext cx="5147339" cy="604800"/>
        </a:xfrm>
        <a:prstGeom prst="rect">
          <a:avLst/>
        </a:prstGeom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200364-B9C3-4287-8CBC-78C5686EE045}">
      <dsp:nvSpPr>
        <dsp:cNvPr id="0" name=""/>
        <dsp:cNvSpPr/>
      </dsp:nvSpPr>
      <dsp:spPr>
        <a:xfrm>
          <a:off x="257367" y="65589"/>
          <a:ext cx="3603138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6190" tIns="0" rIns="1361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ptos" panose="020B0004020202020204" pitchFamily="34" charset="0"/>
            </a:rPr>
            <a:t>Financing options</a:t>
          </a:r>
        </a:p>
      </dsp:txBody>
      <dsp:txXfrm>
        <a:off x="291952" y="100174"/>
        <a:ext cx="3533968" cy="639310"/>
      </dsp:txXfrm>
    </dsp:sp>
    <dsp:sp modelId="{1936E065-FEB2-4811-80E1-A8DD717B3DAF}">
      <dsp:nvSpPr>
        <dsp:cNvPr id="0" name=""/>
        <dsp:cNvSpPr/>
      </dsp:nvSpPr>
      <dsp:spPr>
        <a:xfrm>
          <a:off x="0" y="1508469"/>
          <a:ext cx="5147339" cy="604800"/>
        </a:xfrm>
        <a:prstGeom prst="rect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EC2D18-F91C-4F27-B986-6F294E13B61A}">
      <dsp:nvSpPr>
        <dsp:cNvPr id="0" name=""/>
        <dsp:cNvSpPr/>
      </dsp:nvSpPr>
      <dsp:spPr>
        <a:xfrm>
          <a:off x="257367" y="1154229"/>
          <a:ext cx="3603138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6190" tIns="0" rIns="1361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ptos" panose="020B0004020202020204" pitchFamily="34" charset="0"/>
            </a:rPr>
            <a:t>Elevate brand</a:t>
          </a:r>
        </a:p>
      </dsp:txBody>
      <dsp:txXfrm>
        <a:off x="291952" y="1188814"/>
        <a:ext cx="3533968" cy="639310"/>
      </dsp:txXfrm>
    </dsp:sp>
    <dsp:sp modelId="{CD3E9E75-3F9F-46CB-85E3-CFE321045125}">
      <dsp:nvSpPr>
        <dsp:cNvPr id="0" name=""/>
        <dsp:cNvSpPr/>
      </dsp:nvSpPr>
      <dsp:spPr>
        <a:xfrm>
          <a:off x="0" y="2597109"/>
          <a:ext cx="5147339" cy="604800"/>
        </a:xfrm>
        <a:prstGeom prst="rect">
          <a:avLst/>
        </a:prstGeom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409B75-A4E7-422B-9E56-E4D17103F43D}">
      <dsp:nvSpPr>
        <dsp:cNvPr id="0" name=""/>
        <dsp:cNvSpPr/>
      </dsp:nvSpPr>
      <dsp:spPr>
        <a:xfrm>
          <a:off x="257367" y="2242869"/>
          <a:ext cx="3603138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6190" tIns="0" rIns="1361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ptos" panose="020B0004020202020204" pitchFamily="34" charset="0"/>
            </a:rPr>
            <a:t>Increase in car count coming into your shops</a:t>
          </a:r>
        </a:p>
      </dsp:txBody>
      <dsp:txXfrm>
        <a:off x="291952" y="2277454"/>
        <a:ext cx="3533968" cy="639310"/>
      </dsp:txXfrm>
    </dsp:sp>
    <dsp:sp modelId="{0EB7227D-B021-4E08-9BC3-98643583F11A}">
      <dsp:nvSpPr>
        <dsp:cNvPr id="0" name=""/>
        <dsp:cNvSpPr/>
      </dsp:nvSpPr>
      <dsp:spPr>
        <a:xfrm>
          <a:off x="0" y="3685748"/>
          <a:ext cx="5147339" cy="604800"/>
        </a:xfrm>
        <a:prstGeom prst="rect">
          <a:avLst/>
        </a:prstGeom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0B5B44-8C6E-40CB-95E9-F8F5580E8E97}">
      <dsp:nvSpPr>
        <dsp:cNvPr id="0" name=""/>
        <dsp:cNvSpPr/>
      </dsp:nvSpPr>
      <dsp:spPr>
        <a:xfrm>
          <a:off x="257367" y="3331509"/>
          <a:ext cx="3603138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6190" tIns="0" rIns="1361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ptos" panose="020B0004020202020204" pitchFamily="34" charset="0"/>
            </a:rPr>
            <a:t>Support/collaboration from MCC</a:t>
          </a:r>
        </a:p>
      </dsp:txBody>
      <dsp:txXfrm>
        <a:off x="291952" y="3366094"/>
        <a:ext cx="3533968" cy="6393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2A9535-CDB3-44B4-B23F-A5B904FFA726}">
      <dsp:nvSpPr>
        <dsp:cNvPr id="0" name=""/>
        <dsp:cNvSpPr/>
      </dsp:nvSpPr>
      <dsp:spPr>
        <a:xfrm>
          <a:off x="0" y="419829"/>
          <a:ext cx="5147339" cy="604800"/>
        </a:xfrm>
        <a:prstGeom prst="rect">
          <a:avLst/>
        </a:prstGeom>
        <a:solidFill>
          <a:srgbClr val="7030A0">
            <a:alpha val="90000"/>
          </a:srgb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200364-B9C3-4287-8CBC-78C5686EE045}">
      <dsp:nvSpPr>
        <dsp:cNvPr id="0" name=""/>
        <dsp:cNvSpPr/>
      </dsp:nvSpPr>
      <dsp:spPr>
        <a:xfrm>
          <a:off x="257367" y="65589"/>
          <a:ext cx="4347438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190" tIns="0" rIns="1361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ptos" panose="020B0004020202020204" pitchFamily="34" charset="0"/>
            </a:rPr>
            <a:t>Improvements on </a:t>
          </a:r>
          <a:r>
            <a:rPr lang="en-US" sz="1800" b="0" kern="1200" dirty="0" err="1">
              <a:latin typeface="Aptos" panose="020B0004020202020204" pitchFamily="34" charset="0"/>
            </a:rPr>
            <a:t>TekMetric</a:t>
          </a:r>
          <a:r>
            <a:rPr lang="en-US" sz="1800" b="0" kern="1200" dirty="0">
              <a:latin typeface="Aptos" panose="020B0004020202020204" pitchFamily="34" charset="0"/>
            </a:rPr>
            <a:t> Reporting</a:t>
          </a:r>
        </a:p>
      </dsp:txBody>
      <dsp:txXfrm>
        <a:off x="291952" y="100174"/>
        <a:ext cx="4278268" cy="639310"/>
      </dsp:txXfrm>
    </dsp:sp>
    <dsp:sp modelId="{1936E065-FEB2-4811-80E1-A8DD717B3DAF}">
      <dsp:nvSpPr>
        <dsp:cNvPr id="0" name=""/>
        <dsp:cNvSpPr/>
      </dsp:nvSpPr>
      <dsp:spPr>
        <a:xfrm>
          <a:off x="0" y="1508469"/>
          <a:ext cx="5147339" cy="604800"/>
        </a:xfrm>
        <a:prstGeom prst="rect">
          <a:avLst/>
        </a:prstGeom>
        <a:solidFill>
          <a:srgbClr val="7030A0">
            <a:alpha val="90000"/>
          </a:srgb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EC2D18-F91C-4F27-B986-6F294E13B61A}">
      <dsp:nvSpPr>
        <dsp:cNvPr id="0" name=""/>
        <dsp:cNvSpPr/>
      </dsp:nvSpPr>
      <dsp:spPr>
        <a:xfrm>
          <a:off x="257367" y="1154229"/>
          <a:ext cx="4368696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190" tIns="0" rIns="1361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ptos" panose="020B0004020202020204" pitchFamily="34" charset="0"/>
            </a:rPr>
            <a:t>Over 430 centers onboarded to </a:t>
          </a:r>
          <a:r>
            <a:rPr lang="en-US" sz="1800" b="0" kern="1200" dirty="0" err="1">
              <a:latin typeface="Aptos" panose="020B0004020202020204" pitchFamily="34" charset="0"/>
            </a:rPr>
            <a:t>TekMetrics</a:t>
          </a:r>
          <a:r>
            <a:rPr lang="en-US" sz="1800" b="0" kern="1200" dirty="0">
              <a:latin typeface="Aptos" panose="020B0004020202020204" pitchFamily="34" charset="0"/>
            </a:rPr>
            <a:t> POS system</a:t>
          </a:r>
        </a:p>
      </dsp:txBody>
      <dsp:txXfrm>
        <a:off x="291952" y="1188814"/>
        <a:ext cx="4299526" cy="639310"/>
      </dsp:txXfrm>
    </dsp:sp>
    <dsp:sp modelId="{CD3E9E75-3F9F-46CB-85E3-CFE321045125}">
      <dsp:nvSpPr>
        <dsp:cNvPr id="0" name=""/>
        <dsp:cNvSpPr/>
      </dsp:nvSpPr>
      <dsp:spPr>
        <a:xfrm>
          <a:off x="0" y="2597109"/>
          <a:ext cx="5147339" cy="604800"/>
        </a:xfrm>
        <a:prstGeom prst="rect">
          <a:avLst/>
        </a:prstGeom>
        <a:solidFill>
          <a:srgbClr val="7030A0">
            <a:alpha val="90000"/>
          </a:srgb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409B75-A4E7-422B-9E56-E4D17103F43D}">
      <dsp:nvSpPr>
        <dsp:cNvPr id="0" name=""/>
        <dsp:cNvSpPr/>
      </dsp:nvSpPr>
      <dsp:spPr>
        <a:xfrm>
          <a:off x="257367" y="2242869"/>
          <a:ext cx="4391180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190" tIns="0" rIns="1361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ptos" panose="020B0004020202020204" pitchFamily="34" charset="0"/>
            </a:rPr>
            <a:t>Refunds and changes to posted invoices remain posted.</a:t>
          </a:r>
        </a:p>
      </dsp:txBody>
      <dsp:txXfrm>
        <a:off x="291952" y="2277454"/>
        <a:ext cx="4322010" cy="639310"/>
      </dsp:txXfrm>
    </dsp:sp>
    <dsp:sp modelId="{0EB7227D-B021-4E08-9BC3-98643583F11A}">
      <dsp:nvSpPr>
        <dsp:cNvPr id="0" name=""/>
        <dsp:cNvSpPr/>
      </dsp:nvSpPr>
      <dsp:spPr>
        <a:xfrm>
          <a:off x="0" y="3685748"/>
          <a:ext cx="5147339" cy="604800"/>
        </a:xfrm>
        <a:prstGeom prst="rect">
          <a:avLst/>
        </a:prstGeom>
        <a:solidFill>
          <a:srgbClr val="7030A0">
            <a:alpha val="90000"/>
          </a:srgb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0B5B44-8C6E-40CB-95E9-F8F5580E8E97}">
      <dsp:nvSpPr>
        <dsp:cNvPr id="0" name=""/>
        <dsp:cNvSpPr/>
      </dsp:nvSpPr>
      <dsp:spPr>
        <a:xfrm>
          <a:off x="257367" y="3331509"/>
          <a:ext cx="4497472" cy="708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190" tIns="0" rIns="1361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latin typeface="Aptos" panose="020B0004020202020204" pitchFamily="34" charset="0"/>
            </a:rPr>
            <a:t>Pilot </a:t>
          </a:r>
          <a:r>
            <a:rPr lang="en-US" sz="1800" b="0" kern="1200" dirty="0">
              <a:latin typeface="Aptos" panose="020B0004020202020204" pitchFamily="34" charset="0"/>
            </a:rPr>
            <a:t>program for EV Service Center</a:t>
          </a:r>
        </a:p>
      </dsp:txBody>
      <dsp:txXfrm>
        <a:off x="291952" y="3366094"/>
        <a:ext cx="4428302" cy="6393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2A9535-CDB3-44B4-B23F-A5B904FFA726}">
      <dsp:nvSpPr>
        <dsp:cNvPr id="0" name=""/>
        <dsp:cNvSpPr/>
      </dsp:nvSpPr>
      <dsp:spPr>
        <a:xfrm>
          <a:off x="0" y="508928"/>
          <a:ext cx="5147339" cy="831600"/>
        </a:xfrm>
        <a:prstGeom prst="rect">
          <a:avLst/>
        </a:prstGeom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200364-B9C3-4287-8CBC-78C5686EE045}">
      <dsp:nvSpPr>
        <dsp:cNvPr id="0" name=""/>
        <dsp:cNvSpPr/>
      </dsp:nvSpPr>
      <dsp:spPr>
        <a:xfrm>
          <a:off x="257367" y="21848"/>
          <a:ext cx="4708905" cy="974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6190" tIns="0" rIns="13619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latin typeface="Aptos" panose="020B0004020202020204" pitchFamily="34" charset="0"/>
            </a:rPr>
            <a:t>Repairify</a:t>
          </a:r>
          <a:r>
            <a:rPr lang="en-US" sz="1600" kern="1200" dirty="0">
              <a:latin typeface="Aptos" panose="020B0004020202020204" pitchFamily="34" charset="0"/>
            </a:rPr>
            <a:t>: Pilot stores are ready and for training and should be up and running by Oct.</a:t>
          </a:r>
          <a:endParaRPr lang="en-US" sz="1600" b="0" kern="1200" dirty="0">
            <a:latin typeface="Aptos" panose="020B0004020202020204" pitchFamily="34" charset="0"/>
          </a:endParaRPr>
        </a:p>
      </dsp:txBody>
      <dsp:txXfrm>
        <a:off x="304922" y="69403"/>
        <a:ext cx="4613795" cy="879050"/>
      </dsp:txXfrm>
    </dsp:sp>
    <dsp:sp modelId="{1936E065-FEB2-4811-80E1-A8DD717B3DAF}">
      <dsp:nvSpPr>
        <dsp:cNvPr id="0" name=""/>
        <dsp:cNvSpPr/>
      </dsp:nvSpPr>
      <dsp:spPr>
        <a:xfrm>
          <a:off x="0" y="2005809"/>
          <a:ext cx="5147339" cy="831600"/>
        </a:xfrm>
        <a:prstGeom prst="rect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EC2D18-F91C-4F27-B986-6F294E13B61A}">
      <dsp:nvSpPr>
        <dsp:cNvPr id="0" name=""/>
        <dsp:cNvSpPr/>
      </dsp:nvSpPr>
      <dsp:spPr>
        <a:xfrm>
          <a:off x="257367" y="1518728"/>
          <a:ext cx="4752971" cy="974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6190" tIns="0" rIns="13619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ptos" panose="020B0004020202020204" pitchFamily="34" charset="0"/>
            </a:rPr>
            <a:t>Today’s Class</a:t>
          </a:r>
          <a:r>
            <a:rPr lang="en-US" sz="1600" kern="1200" dirty="0">
              <a:latin typeface="Aptos" panose="020B0004020202020204" pitchFamily="34" charset="0"/>
            </a:rPr>
            <a:t>: Online class offered by </a:t>
          </a:r>
          <a:r>
            <a:rPr lang="en-US" sz="1600" kern="1200" dirty="0" err="1">
              <a:latin typeface="Aptos" panose="020B0004020202020204" pitchFamily="34" charset="0"/>
            </a:rPr>
            <a:t>Autozone</a:t>
          </a:r>
          <a:r>
            <a:rPr lang="en-US" sz="1600" kern="1200" dirty="0">
              <a:latin typeface="Aptos" panose="020B0004020202020204" pitchFamily="34" charset="0"/>
            </a:rPr>
            <a:t>. Program geared toward entry level techs.</a:t>
          </a:r>
          <a:endParaRPr lang="en-US" sz="1600" b="0" kern="1200" dirty="0">
            <a:latin typeface="Aptos" panose="020B0004020202020204" pitchFamily="34" charset="0"/>
          </a:endParaRPr>
        </a:p>
      </dsp:txBody>
      <dsp:txXfrm>
        <a:off x="304922" y="1566283"/>
        <a:ext cx="4657861" cy="879050"/>
      </dsp:txXfrm>
    </dsp:sp>
    <dsp:sp modelId="{CD3E9E75-3F9F-46CB-85E3-CFE321045125}">
      <dsp:nvSpPr>
        <dsp:cNvPr id="0" name=""/>
        <dsp:cNvSpPr/>
      </dsp:nvSpPr>
      <dsp:spPr>
        <a:xfrm>
          <a:off x="0" y="3502689"/>
          <a:ext cx="5147339" cy="831600"/>
        </a:xfrm>
        <a:prstGeom prst="rect">
          <a:avLst/>
        </a:prstGeom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409B75-A4E7-422B-9E56-E4D17103F43D}">
      <dsp:nvSpPr>
        <dsp:cNvPr id="0" name=""/>
        <dsp:cNvSpPr/>
      </dsp:nvSpPr>
      <dsp:spPr>
        <a:xfrm>
          <a:off x="257367" y="3028847"/>
          <a:ext cx="4746017" cy="974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6190" tIns="0" rIns="13619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ptos" panose="020B0004020202020204" pitchFamily="34" charset="0"/>
            </a:rPr>
            <a:t>Financing</a:t>
          </a:r>
          <a:r>
            <a:rPr lang="en-US" sz="1600" b="0" kern="1200" dirty="0">
              <a:latin typeface="Aptos" panose="020B0004020202020204" pitchFamily="34" charset="0"/>
            </a:rPr>
            <a:t>: government reviewing companies charging high finance fees to customers may impact some Meineke dealers who use these companies.</a:t>
          </a:r>
        </a:p>
      </dsp:txBody>
      <dsp:txXfrm>
        <a:off x="304922" y="3076402"/>
        <a:ext cx="4650907" cy="8790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2A9535-CDB3-44B4-B23F-A5B904FFA726}">
      <dsp:nvSpPr>
        <dsp:cNvPr id="0" name=""/>
        <dsp:cNvSpPr/>
      </dsp:nvSpPr>
      <dsp:spPr>
        <a:xfrm>
          <a:off x="0" y="932682"/>
          <a:ext cx="4325311" cy="887124"/>
        </a:xfrm>
        <a:prstGeom prst="rect">
          <a:avLst/>
        </a:prstGeom>
        <a:solidFill>
          <a:srgbClr val="7030A0">
            <a:alpha val="90000"/>
          </a:srgb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200364-B9C3-4287-8CBC-78C5686EE045}">
      <dsp:nvSpPr>
        <dsp:cNvPr id="0" name=""/>
        <dsp:cNvSpPr/>
      </dsp:nvSpPr>
      <dsp:spPr>
        <a:xfrm>
          <a:off x="99903" y="758551"/>
          <a:ext cx="4125691" cy="69892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441" tIns="0" rIns="11444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latin typeface="Aptos" panose="020B0004020202020204" pitchFamily="34" charset="0"/>
            </a:rPr>
            <a:t>ClaimDriver</a:t>
          </a:r>
          <a:r>
            <a:rPr lang="en-US" sz="1600" b="0" kern="1200" dirty="0">
              <a:latin typeface="Aptos" panose="020B0004020202020204" pitchFamily="34" charset="0"/>
            </a:rPr>
            <a:t>: Good adoption rate. Data Lake integration launched successfully.</a:t>
          </a:r>
        </a:p>
      </dsp:txBody>
      <dsp:txXfrm>
        <a:off x="134022" y="792670"/>
        <a:ext cx="4057453" cy="630684"/>
      </dsp:txXfrm>
    </dsp:sp>
    <dsp:sp modelId="{1936E065-FEB2-4811-80E1-A8DD717B3DAF}">
      <dsp:nvSpPr>
        <dsp:cNvPr id="0" name=""/>
        <dsp:cNvSpPr/>
      </dsp:nvSpPr>
      <dsp:spPr>
        <a:xfrm>
          <a:off x="0" y="2600646"/>
          <a:ext cx="4325311" cy="709090"/>
        </a:xfrm>
        <a:prstGeom prst="rect">
          <a:avLst/>
        </a:prstGeom>
        <a:solidFill>
          <a:srgbClr val="7030A0">
            <a:alpha val="90000"/>
          </a:srgb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EC2D18-F91C-4F27-B986-6F294E13B61A}">
      <dsp:nvSpPr>
        <dsp:cNvPr id="0" name=""/>
        <dsp:cNvSpPr/>
      </dsp:nvSpPr>
      <dsp:spPr>
        <a:xfrm>
          <a:off x="104736" y="2023174"/>
          <a:ext cx="4168947" cy="86616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441" tIns="0" rIns="11444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u="none" strike="noStrike" kern="1200" dirty="0" err="1">
              <a:solidFill>
                <a:srgbClr val="000000"/>
              </a:solidFill>
              <a:effectLst/>
              <a:latin typeface="Aptos" panose="020B0004020202020204" pitchFamily="34" charset="0"/>
            </a:rPr>
            <a:t>Entegral</a:t>
          </a:r>
          <a:r>
            <a:rPr lang="en-US" sz="1600" b="1" i="0" u="none" strike="noStrike" kern="1200" dirty="0">
              <a:solidFill>
                <a:srgbClr val="000000"/>
              </a:solidFill>
              <a:effectLst/>
              <a:latin typeface="Aptos" panose="020B0004020202020204" pitchFamily="34" charset="0"/>
            </a:rPr>
            <a:t> Survey </a:t>
          </a:r>
          <a:r>
            <a:rPr lang="en-US" sz="1600" b="0" i="0" u="none" strike="noStrike" kern="1200" dirty="0">
              <a:solidFill>
                <a:srgbClr val="000000"/>
              </a:solidFill>
              <a:effectLst/>
              <a:latin typeface="Aptos" panose="020B0004020202020204" pitchFamily="34" charset="0"/>
            </a:rPr>
            <a:t>– working on obtaining information on a granular level to grow car count. </a:t>
          </a:r>
          <a:endParaRPr lang="en-US" sz="1600" b="0" kern="1200" dirty="0">
            <a:latin typeface="Aptos" panose="020B0004020202020204" pitchFamily="34" charset="0"/>
          </a:endParaRPr>
        </a:p>
      </dsp:txBody>
      <dsp:txXfrm>
        <a:off x="147019" y="2065457"/>
        <a:ext cx="4084381" cy="7815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2A9535-CDB3-44B4-B23F-A5B904FFA726}">
      <dsp:nvSpPr>
        <dsp:cNvPr id="0" name=""/>
        <dsp:cNvSpPr/>
      </dsp:nvSpPr>
      <dsp:spPr>
        <a:xfrm>
          <a:off x="0" y="385388"/>
          <a:ext cx="4325311" cy="630000"/>
        </a:xfrm>
        <a:prstGeom prst="rect">
          <a:avLst/>
        </a:prstGeom>
        <a:solidFill>
          <a:srgbClr val="7030A0">
            <a:alpha val="90000"/>
          </a:srgb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200364-B9C3-4287-8CBC-78C5686EE045}">
      <dsp:nvSpPr>
        <dsp:cNvPr id="0" name=""/>
        <dsp:cNvSpPr/>
      </dsp:nvSpPr>
      <dsp:spPr>
        <a:xfrm>
          <a:off x="205916" y="16388"/>
          <a:ext cx="4118333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441" tIns="0" rIns="11444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u="none" strike="noStrike" kern="1200" dirty="0">
              <a:solidFill>
                <a:srgbClr val="000000"/>
              </a:solidFill>
              <a:effectLst/>
              <a:latin typeface="Aptos" panose="020B0004020202020204" pitchFamily="34" charset="0"/>
            </a:rPr>
            <a:t>Prince </a:t>
          </a:r>
          <a:r>
            <a:rPr lang="en-US" sz="1600" b="1" i="0" u="none" strike="noStrike" kern="1200" dirty="0" err="1">
              <a:solidFill>
                <a:srgbClr val="000000"/>
              </a:solidFill>
              <a:effectLst/>
              <a:latin typeface="Aptos" panose="020B0004020202020204" pitchFamily="34" charset="0"/>
            </a:rPr>
            <a:t>Telelcom</a:t>
          </a:r>
          <a:r>
            <a:rPr lang="en-US" sz="1600" b="0" i="0" u="none" strike="noStrike" kern="1200" dirty="0">
              <a:solidFill>
                <a:srgbClr val="000000"/>
              </a:solidFill>
              <a:effectLst/>
              <a:latin typeface="Aptos" panose="020B0004020202020204" pitchFamily="34" charset="0"/>
            </a:rPr>
            <a:t>: Good overall sales, </a:t>
          </a:r>
          <a:endParaRPr lang="en-US" sz="1600" b="0" kern="1200" dirty="0">
            <a:latin typeface="Aptos" panose="020B0004020202020204" pitchFamily="34" charset="0"/>
          </a:endParaRPr>
        </a:p>
      </dsp:txBody>
      <dsp:txXfrm>
        <a:off x="241942" y="52414"/>
        <a:ext cx="4046281" cy="665948"/>
      </dsp:txXfrm>
    </dsp:sp>
    <dsp:sp modelId="{1936E065-FEB2-4811-80E1-A8DD717B3DAF}">
      <dsp:nvSpPr>
        <dsp:cNvPr id="0" name=""/>
        <dsp:cNvSpPr/>
      </dsp:nvSpPr>
      <dsp:spPr>
        <a:xfrm>
          <a:off x="0" y="1519388"/>
          <a:ext cx="4325311" cy="630000"/>
        </a:xfrm>
        <a:prstGeom prst="rect">
          <a:avLst/>
        </a:prstGeom>
        <a:solidFill>
          <a:srgbClr val="7030A0">
            <a:alpha val="90000"/>
          </a:srgb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EC2D18-F91C-4F27-B986-6F294E13B61A}">
      <dsp:nvSpPr>
        <dsp:cNvPr id="0" name=""/>
        <dsp:cNvSpPr/>
      </dsp:nvSpPr>
      <dsp:spPr>
        <a:xfrm>
          <a:off x="205916" y="1150388"/>
          <a:ext cx="4118333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441" tIns="0" rIns="11444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u="none" strike="noStrike" kern="1200" dirty="0">
              <a:solidFill>
                <a:srgbClr val="000000"/>
              </a:solidFill>
              <a:effectLst/>
              <a:latin typeface="Aptos" panose="020B0004020202020204" pitchFamily="34" charset="0"/>
            </a:rPr>
            <a:t>Avis Budget Group</a:t>
          </a:r>
          <a:r>
            <a:rPr lang="en-US" sz="1600" b="0" i="0" u="none" strike="noStrike" kern="1200" dirty="0">
              <a:solidFill>
                <a:srgbClr val="000000"/>
              </a:solidFill>
              <a:effectLst/>
              <a:latin typeface="Aptos" panose="020B0004020202020204" pitchFamily="34" charset="0"/>
            </a:rPr>
            <a:t>: Successfully launched program to get them onto Auto Integrate, making us preferred in many markets. </a:t>
          </a:r>
          <a:endParaRPr lang="en-US" sz="1600" b="0" kern="1200" dirty="0">
            <a:latin typeface="Aptos" panose="020B0004020202020204" pitchFamily="34" charset="0"/>
          </a:endParaRPr>
        </a:p>
      </dsp:txBody>
      <dsp:txXfrm>
        <a:off x="241942" y="1186414"/>
        <a:ext cx="4046281" cy="665948"/>
      </dsp:txXfrm>
    </dsp:sp>
    <dsp:sp modelId="{CD3E9E75-3F9F-46CB-85E3-CFE321045125}">
      <dsp:nvSpPr>
        <dsp:cNvPr id="0" name=""/>
        <dsp:cNvSpPr/>
      </dsp:nvSpPr>
      <dsp:spPr>
        <a:xfrm>
          <a:off x="0" y="2653388"/>
          <a:ext cx="4325311" cy="630000"/>
        </a:xfrm>
        <a:prstGeom prst="rect">
          <a:avLst/>
        </a:prstGeom>
        <a:solidFill>
          <a:srgbClr val="7030A0">
            <a:alpha val="90000"/>
          </a:srgb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409B75-A4E7-422B-9E56-E4D17103F43D}">
      <dsp:nvSpPr>
        <dsp:cNvPr id="0" name=""/>
        <dsp:cNvSpPr/>
      </dsp:nvSpPr>
      <dsp:spPr>
        <a:xfrm>
          <a:off x="205916" y="2284388"/>
          <a:ext cx="4118333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441" tIns="0" rIns="11444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ptos" panose="020B0004020202020204" pitchFamily="34" charset="0"/>
            </a:rPr>
            <a:t>Wheels</a:t>
          </a:r>
          <a:r>
            <a:rPr lang="en-US" sz="1600" b="0" kern="1200" dirty="0">
              <a:latin typeface="Aptos" panose="020B0004020202020204" pitchFamily="34" charset="0"/>
            </a:rPr>
            <a:t>:  </a:t>
          </a:r>
          <a:r>
            <a:rPr lang="en-US" sz="1600" b="0" i="0" u="none" strike="noStrike" kern="1200" dirty="0">
              <a:solidFill>
                <a:srgbClr val="000000"/>
              </a:solidFill>
              <a:effectLst/>
              <a:latin typeface="Aptos" panose="020B0004020202020204" pitchFamily="34" charset="0"/>
            </a:rPr>
            <a:t>Wheels has agreed to make us a preferred national partner.</a:t>
          </a:r>
          <a:endParaRPr lang="en-US" sz="1600" b="0" kern="1200" dirty="0">
            <a:latin typeface="Aptos" panose="020B0004020202020204" pitchFamily="34" charset="0"/>
          </a:endParaRPr>
        </a:p>
      </dsp:txBody>
      <dsp:txXfrm>
        <a:off x="241942" y="2320414"/>
        <a:ext cx="4046281" cy="665948"/>
      </dsp:txXfrm>
    </dsp:sp>
    <dsp:sp modelId="{0EB7227D-B021-4E08-9BC3-98643583F11A}">
      <dsp:nvSpPr>
        <dsp:cNvPr id="0" name=""/>
        <dsp:cNvSpPr/>
      </dsp:nvSpPr>
      <dsp:spPr>
        <a:xfrm>
          <a:off x="0" y="3787388"/>
          <a:ext cx="4325311" cy="630000"/>
        </a:xfrm>
        <a:prstGeom prst="rect">
          <a:avLst/>
        </a:prstGeom>
        <a:solidFill>
          <a:srgbClr val="7030A0">
            <a:alpha val="90000"/>
          </a:srgb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0B5B44-8C6E-40CB-95E9-F8F5580E8E97}">
      <dsp:nvSpPr>
        <dsp:cNvPr id="0" name=""/>
        <dsp:cNvSpPr/>
      </dsp:nvSpPr>
      <dsp:spPr>
        <a:xfrm>
          <a:off x="206977" y="3418388"/>
          <a:ext cx="4118333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441" tIns="0" rIns="11444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u="none" strike="noStrike" kern="1200" dirty="0">
              <a:solidFill>
                <a:srgbClr val="000000"/>
              </a:solidFill>
              <a:effectLst/>
              <a:latin typeface="Aptos" panose="020B0004020202020204" pitchFamily="34" charset="0"/>
            </a:rPr>
            <a:t>American Auto Shield</a:t>
          </a:r>
          <a:r>
            <a:rPr lang="en-US" sz="1600" b="0" i="0" u="none" strike="noStrike" kern="1200" dirty="0">
              <a:solidFill>
                <a:srgbClr val="000000"/>
              </a:solidFill>
              <a:effectLst/>
              <a:latin typeface="Aptos" panose="020B0004020202020204" pitchFamily="34" charset="0"/>
            </a:rPr>
            <a:t>: Should launch in Oct.  Agreed to pay shop rates and will be direct pay.</a:t>
          </a:r>
          <a:endParaRPr lang="en-US" sz="1600" b="1" kern="1200" dirty="0">
            <a:latin typeface="Aptos" panose="020B0004020202020204" pitchFamily="34" charset="0"/>
          </a:endParaRPr>
        </a:p>
      </dsp:txBody>
      <dsp:txXfrm>
        <a:off x="243003" y="3454414"/>
        <a:ext cx="4046281" cy="66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4915A-0C63-994B-8845-1E7280FCE99D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FB47D-49B3-A947-ACA1-311F4CA519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478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4915A-0C63-994B-8845-1E7280FCE99D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FB47D-49B3-A947-ACA1-311F4CA519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425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4915A-0C63-994B-8845-1E7280FCE99D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FB47D-49B3-A947-ACA1-311F4CA519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631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82601" y="127000"/>
            <a:ext cx="11055257" cy="474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950" b="1" i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528638" indent="-185738">
              <a:buFontTx/>
              <a:defRPr sz="1950" b="1" i="1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08685" indent="-222885">
              <a:buFontTx/>
              <a:defRPr sz="1950" b="1" i="1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276350" indent="-247650">
              <a:buFontTx/>
              <a:defRPr sz="1950" b="1" i="1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619250" indent="-247650">
              <a:buFontTx/>
              <a:defRPr sz="1950" b="1" i="1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" name="Rectangle 23"/>
          <p:cNvSpPr/>
          <p:nvPr/>
        </p:nvSpPr>
        <p:spPr>
          <a:xfrm>
            <a:off x="1" y="6212599"/>
            <a:ext cx="9226615" cy="654016"/>
          </a:xfrm>
          <a:prstGeom prst="rect">
            <a:avLst/>
          </a:prstGeom>
          <a:solidFill>
            <a:srgbClr val="FFDD00"/>
          </a:solidFill>
          <a:ln w="12700">
            <a:miter lim="400000"/>
          </a:ln>
        </p:spPr>
        <p:txBody>
          <a:bodyPr lIns="34289" rIns="34289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1800" dirty="0"/>
          </a:p>
        </p:txBody>
      </p:sp>
      <p:sp>
        <p:nvSpPr>
          <p:cNvPr id="112" name="Rectangle 15"/>
          <p:cNvSpPr/>
          <p:nvPr/>
        </p:nvSpPr>
        <p:spPr>
          <a:xfrm>
            <a:off x="3" y="2"/>
            <a:ext cx="267813" cy="1392353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34289" rIns="34289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1800" dirty="0"/>
          </a:p>
        </p:txBody>
      </p:sp>
      <p:sp>
        <p:nvSpPr>
          <p:cNvPr id="113" name="Rectangle 18"/>
          <p:cNvSpPr/>
          <p:nvPr/>
        </p:nvSpPr>
        <p:spPr>
          <a:xfrm>
            <a:off x="9148205" y="6203198"/>
            <a:ext cx="3053139" cy="66476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34289" rIns="34289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1800" dirty="0"/>
          </a:p>
        </p:txBody>
      </p:sp>
      <p:sp>
        <p:nvSpPr>
          <p:cNvPr id="114" name="Slide Number"/>
          <p:cNvSpPr>
            <a:spLocks noGrp="1"/>
          </p:cNvSpPr>
          <p:nvPr>
            <p:ph type="sldNum" sz="quarter" idx="2"/>
          </p:nvPr>
        </p:nvSpPr>
        <p:spPr>
          <a:xfrm>
            <a:off x="11024294" y="6352256"/>
            <a:ext cx="343903" cy="358141"/>
          </a:xfrm>
          <a:prstGeom prst="rect">
            <a:avLst/>
          </a:prstGeom>
        </p:spPr>
        <p:txBody>
          <a:bodyPr anchor="t"/>
          <a:lstStyle>
            <a:lvl1pPr algn="l">
              <a:defRPr sz="135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  <p:pic>
        <p:nvPicPr>
          <p:cNvPr id="115" name="Picture 20" descr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023" y="6399000"/>
            <a:ext cx="1227272" cy="236308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Isosceles Triangle 22"/>
          <p:cNvSpPr/>
          <p:nvPr/>
        </p:nvSpPr>
        <p:spPr>
          <a:xfrm rot="10800000">
            <a:off x="8773704" y="6203196"/>
            <a:ext cx="748995" cy="645686"/>
          </a:xfrm>
          <a:prstGeom prst="triangle">
            <a:avLst/>
          </a:prstGeom>
          <a:solidFill>
            <a:srgbClr val="FFDD00"/>
          </a:solidFill>
          <a:ln w="12700">
            <a:miter lim="400000"/>
          </a:ln>
        </p:spPr>
        <p:txBody>
          <a:bodyPr lIns="34289" rIns="34289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1800" dirty="0"/>
          </a:p>
        </p:txBody>
      </p:sp>
      <p:sp>
        <p:nvSpPr>
          <p:cNvPr id="11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5271" y="794985"/>
            <a:ext cx="11055259" cy="474589"/>
          </a:xfrm>
          <a:prstGeom prst="rect">
            <a:avLst/>
          </a:prstGeom>
        </p:spPr>
        <p:txBody>
          <a:bodyPr/>
          <a:lstStyle>
            <a:lvl1pPr marL="0" indent="0" defTabSz="905255">
              <a:spcBef>
                <a:spcPts val="900"/>
              </a:spcBef>
              <a:buSzTx/>
              <a:buFontTx/>
              <a:buNone/>
              <a:defRPr sz="2574" i="1">
                <a:latin typeface="Helvetica Neue Light"/>
                <a:sym typeface="Helvetica Neue Light"/>
              </a:defRPr>
            </a:lvl1pPr>
          </a:lstStyle>
          <a:p>
            <a:pPr marL="0" indent="0" defTabSz="905255">
              <a:spcBef>
                <a:spcPts val="900"/>
              </a:spcBef>
              <a:buSzTx/>
              <a:buFontTx/>
              <a:buNone/>
              <a:defRPr sz="2574" i="1"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/>
          </a:p>
        </p:txBody>
      </p:sp>
      <p:sp>
        <p:nvSpPr>
          <p:cNvPr id="118" name="Text Placeholder 3"/>
          <p:cNvSpPr>
            <a:spLocks noGrp="1"/>
          </p:cNvSpPr>
          <p:nvPr>
            <p:ph type="body" idx="14"/>
          </p:nvPr>
        </p:nvSpPr>
        <p:spPr>
          <a:xfrm>
            <a:off x="555924" y="1474943"/>
            <a:ext cx="11034605" cy="442598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spcBef>
                <a:spcPts val="1600"/>
              </a:spcBef>
              <a:buSzTx/>
              <a:buFontTx/>
              <a:buNone/>
              <a:defRPr sz="1300">
                <a:latin typeface="Helvetica Neue"/>
                <a:sym typeface="Helvetica Neue"/>
              </a:defRPr>
            </a:lvl1pPr>
          </a:lstStyle>
          <a:p>
            <a:pPr marL="0" indent="0">
              <a:lnSpc>
                <a:spcPct val="130000"/>
              </a:lnSpc>
              <a:spcBef>
                <a:spcPts val="1600"/>
              </a:spcBef>
              <a:buSzTx/>
              <a:buFontTx/>
              <a:buNone/>
              <a:defRPr sz="13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056652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4915A-0C63-994B-8845-1E7280FCE99D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FB47D-49B3-A947-ACA1-311F4CA519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759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4915A-0C63-994B-8845-1E7280FCE99D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FB47D-49B3-A947-ACA1-311F4CA519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11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4915A-0C63-994B-8845-1E7280FCE99D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FB47D-49B3-A947-ACA1-311F4CA519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780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4915A-0C63-994B-8845-1E7280FCE99D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FB47D-49B3-A947-ACA1-311F4CA519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43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4915A-0C63-994B-8845-1E7280FCE99D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FB47D-49B3-A947-ACA1-311F4CA519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096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4915A-0C63-994B-8845-1E7280FCE99D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FB47D-49B3-A947-ACA1-311F4CA519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076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4915A-0C63-994B-8845-1E7280FCE99D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FB47D-49B3-A947-ACA1-311F4CA519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991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4915A-0C63-994B-8845-1E7280FCE99D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FB47D-49B3-A947-ACA1-311F4CA519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078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4915A-0C63-994B-8845-1E7280FCE99D}" type="datetimeFigureOut">
              <a:rPr lang="en-US" smtClean="0"/>
              <a:t>10/6/2023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FB47D-49B3-A947-ACA1-311F4CA519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91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diagramDrawing" Target="../diagrams/drawing6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17.png"/><Relationship Id="rId12" Type="http://schemas.openxmlformats.org/officeDocument/2006/relationships/diagramColors" Target="../diagrams/colors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11" Type="http://schemas.openxmlformats.org/officeDocument/2006/relationships/diagramQuickStyle" Target="../diagrams/quickStyle6.xml"/><Relationship Id="rId5" Type="http://schemas.openxmlformats.org/officeDocument/2006/relationships/diagramColors" Target="../diagrams/colors5.xml"/><Relationship Id="rId10" Type="http://schemas.openxmlformats.org/officeDocument/2006/relationships/diagramLayout" Target="../diagrams/layout6.xml"/><Relationship Id="rId4" Type="http://schemas.openxmlformats.org/officeDocument/2006/relationships/diagramQuickStyle" Target="../diagrams/quickStyle5.xml"/><Relationship Id="rId9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oplematters.in/blog/guest-article/the-art-of-dealing-with-appraisal-negotiation-21465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g"/><Relationship Id="rId11" Type="http://schemas.openxmlformats.org/officeDocument/2006/relationships/image" Target="../media/image15.jpg"/><Relationship Id="rId5" Type="http://schemas.openxmlformats.org/officeDocument/2006/relationships/image" Target="../media/image10.jpg"/><Relationship Id="rId10" Type="http://schemas.openxmlformats.org/officeDocument/2006/relationships/image" Target="../media/image5.pn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FE6C4-7562-3BAD-EE9A-D0217705ED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7725" y="267419"/>
            <a:ext cx="10363200" cy="1470025"/>
          </a:xfrm>
          <a:solidFill>
            <a:schemeClr val="tx1"/>
          </a:solidFill>
        </p:spPr>
        <p:txBody>
          <a:bodyPr/>
          <a:lstStyle/>
          <a:p>
            <a:r>
              <a:rPr lang="en-US" b="1" dirty="0">
                <a:solidFill>
                  <a:srgbClr val="FFDD00"/>
                </a:solidFill>
              </a:rPr>
              <a:t>Meineke Dealers Association (MDA)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493B6E-3B44-D2A9-499A-D977AF70E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799" y="5105400"/>
            <a:ext cx="8750595" cy="1752600"/>
          </a:xfrm>
        </p:spPr>
        <p:txBody>
          <a:bodyPr/>
          <a:lstStyle/>
          <a:p>
            <a:r>
              <a:rPr lang="en-US" sz="3200" b="1" dirty="0">
                <a:solidFill>
                  <a:srgbClr val="000000"/>
                </a:solidFill>
                <a:latin typeface="Calibri"/>
              </a:rPr>
              <a:t>Fall 2023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Region 4&amp;5 Meeting | </a:t>
            </a:r>
            <a:r>
              <a:rPr lang="en-US" sz="3200" b="1" dirty="0">
                <a:solidFill>
                  <a:srgbClr val="000000"/>
                </a:solidFill>
                <a:latin typeface="Calibri"/>
              </a:rPr>
              <a:t>October </a:t>
            </a:r>
            <a:r>
              <a:rPr lang="en-US" b="1" dirty="0">
                <a:solidFill>
                  <a:srgbClr val="000000"/>
                </a:solidFill>
                <a:latin typeface="Calibri"/>
              </a:rPr>
              <a:t>11</a:t>
            </a:r>
            <a:r>
              <a:rPr lang="en-US" sz="3200" b="1" dirty="0">
                <a:solidFill>
                  <a:srgbClr val="000000"/>
                </a:solidFill>
                <a:latin typeface="Calibri"/>
              </a:rPr>
              <a:t>, 2023</a:t>
            </a:r>
          </a:p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Nashville, TN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A38A93-A0E2-F91A-13AF-7BBCC2C5E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639" y="6193478"/>
            <a:ext cx="3054361" cy="6645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CB665A-B09A-1B03-5BFB-4026F1170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0595" y="6403348"/>
            <a:ext cx="1374475" cy="244779"/>
          </a:xfrm>
          <a:prstGeom prst="rect">
            <a:avLst/>
          </a:prstGeom>
        </p:spPr>
      </p:pic>
      <p:sp>
        <p:nvSpPr>
          <p:cNvPr id="9" name="Parallelogram 8">
            <a:extLst>
              <a:ext uri="{FF2B5EF4-FFF2-40B4-BE49-F238E27FC236}">
                <a16:creationId xmlns:a16="http://schemas.microsoft.com/office/drawing/2014/main" id="{504C8644-1EC7-4FD5-E48E-B9D03BE7EC24}"/>
              </a:ext>
            </a:extLst>
          </p:cNvPr>
          <p:cNvSpPr/>
          <p:nvPr/>
        </p:nvSpPr>
        <p:spPr>
          <a:xfrm>
            <a:off x="8859328" y="6193478"/>
            <a:ext cx="667415" cy="652329"/>
          </a:xfrm>
          <a:prstGeom prst="parallelogram">
            <a:avLst/>
          </a:prstGeom>
          <a:solidFill>
            <a:srgbClr val="FFDD00"/>
          </a:solidFill>
          <a:ln>
            <a:solidFill>
              <a:srgbClr val="FFDD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DD00"/>
                </a:solidFill>
              </a:ln>
              <a:solidFill>
                <a:srgbClr val="FFDD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81559D-CD33-55D8-F215-18EAD21688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99574"/>
            <a:ext cx="9150889" cy="652329"/>
          </a:xfrm>
          <a:prstGeom prst="rect">
            <a:avLst/>
          </a:prstGeom>
        </p:spPr>
      </p:pic>
      <p:pic>
        <p:nvPicPr>
          <p:cNvPr id="7" name="Picture 6" descr="A yellow and black sign with black text&#10;&#10;Description automatically generated">
            <a:extLst>
              <a:ext uri="{FF2B5EF4-FFF2-40B4-BE49-F238E27FC236}">
                <a16:creationId xmlns:a16="http://schemas.microsoft.com/office/drawing/2014/main" id="{BABD8F05-8C5F-AE5D-DEEF-684A40B052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94" y="6193477"/>
            <a:ext cx="1437250" cy="652329"/>
          </a:xfrm>
          <a:prstGeom prst="rect">
            <a:avLst/>
          </a:prstGeom>
        </p:spPr>
      </p:pic>
      <p:pic>
        <p:nvPicPr>
          <p:cNvPr id="1026" name="Picture 2" descr="Nashville Visitors Guide - Nashville.com">
            <a:extLst>
              <a:ext uri="{FF2B5EF4-FFF2-40B4-BE49-F238E27FC236}">
                <a16:creationId xmlns:a16="http://schemas.microsoft.com/office/drawing/2014/main" id="{E5391A7B-4790-1452-10CF-1C66F8FCC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815" y="2370180"/>
            <a:ext cx="8508370" cy="211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678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30EF3-18F9-61D3-0414-6245A6F69C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1987" y="153442"/>
            <a:ext cx="11055259" cy="474589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US" sz="2800" b="1" i="0" dirty="0">
                <a:latin typeface="Aptos Black" panose="020F0502020204030204" pitchFamily="34" charset="0"/>
              </a:rPr>
              <a:t>Fleet Services Committee – Dave Repass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1483A3-2281-BACD-B968-CB980F2F3EFF}"/>
              </a:ext>
            </a:extLst>
          </p:cNvPr>
          <p:cNvSpPr txBox="1"/>
          <p:nvPr/>
        </p:nvSpPr>
        <p:spPr>
          <a:xfrm>
            <a:off x="131234" y="3974971"/>
            <a:ext cx="2794860" cy="2324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defTabSz="457200">
              <a:spcBef>
                <a:spcPct val="20000"/>
              </a:spcBef>
              <a:buFont typeface="Arial"/>
            </a:pPr>
            <a:r>
              <a:rPr lang="en-US" sz="1600" b="1" dirty="0">
                <a:latin typeface="Aptos" panose="020B0004020202020204" pitchFamily="34" charset="0"/>
              </a:rPr>
              <a:t>Committee Members</a:t>
            </a:r>
          </a:p>
          <a:p>
            <a:pPr lvl="0" defTabSz="457200">
              <a:spcBef>
                <a:spcPct val="20000"/>
              </a:spcBef>
              <a:buFont typeface="Arial"/>
            </a:pPr>
            <a:r>
              <a:rPr lang="en-US" sz="1600" dirty="0">
                <a:latin typeface="Aptos" panose="020B0004020202020204" pitchFamily="34" charset="0"/>
              </a:rPr>
              <a:t>Jake Morrow</a:t>
            </a:r>
          </a:p>
          <a:p>
            <a:pPr lvl="0" defTabSz="457200">
              <a:spcBef>
                <a:spcPct val="20000"/>
              </a:spcBef>
              <a:buFont typeface="Arial"/>
            </a:pPr>
            <a:r>
              <a:rPr lang="en-US" sz="1600" dirty="0">
                <a:latin typeface="Aptos" panose="020B0004020202020204" pitchFamily="34" charset="0"/>
              </a:rPr>
              <a:t>Pete Robinson</a:t>
            </a:r>
          </a:p>
          <a:p>
            <a:pPr lvl="0" defTabSz="457200">
              <a:spcBef>
                <a:spcPct val="20000"/>
              </a:spcBef>
              <a:buFont typeface="Arial"/>
            </a:pPr>
            <a:r>
              <a:rPr lang="en-US" sz="1600" dirty="0">
                <a:latin typeface="Aptos" panose="020B0004020202020204" pitchFamily="34" charset="0"/>
              </a:rPr>
              <a:t>Kevin Leger</a:t>
            </a:r>
          </a:p>
          <a:p>
            <a:pPr lvl="0" defTabSz="457200">
              <a:spcBef>
                <a:spcPct val="20000"/>
              </a:spcBef>
              <a:buFont typeface="Arial"/>
            </a:pPr>
            <a:r>
              <a:rPr lang="en-US" sz="1600" dirty="0">
                <a:latin typeface="Aptos" panose="020B0004020202020204" pitchFamily="34" charset="0"/>
              </a:rPr>
              <a:t>Brian Hooper</a:t>
            </a:r>
          </a:p>
        </p:txBody>
      </p:sp>
      <p:graphicFrame>
        <p:nvGraphicFramePr>
          <p:cNvPr id="9" name="TextBox 6">
            <a:extLst>
              <a:ext uri="{FF2B5EF4-FFF2-40B4-BE49-F238E27FC236}">
                <a16:creationId xmlns:a16="http://schemas.microsoft.com/office/drawing/2014/main" id="{D636D5DD-2EF9-F172-52D8-5E953D4E3B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5031454"/>
              </p:ext>
            </p:extLst>
          </p:nvPr>
        </p:nvGraphicFramePr>
        <p:xfrm>
          <a:off x="2821358" y="1860696"/>
          <a:ext cx="4325311" cy="3969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30" name="Picture 10" descr="Guide to Building Resume Accomplishment Statements - News for security  cleared job seekers">
            <a:extLst>
              <a:ext uri="{FF2B5EF4-FFF2-40B4-BE49-F238E27FC236}">
                <a16:creationId xmlns:a16="http://schemas.microsoft.com/office/drawing/2014/main" id="{010F4990-332D-4719-26F8-C89772D31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64" y="0"/>
            <a:ext cx="2480930" cy="372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yellow and black sign with black text&#10;&#10;Description automatically generated">
            <a:extLst>
              <a:ext uri="{FF2B5EF4-FFF2-40B4-BE49-F238E27FC236}">
                <a16:creationId xmlns:a16="http://schemas.microsoft.com/office/drawing/2014/main" id="{AA5EADFE-7022-D7AE-3BC8-4E825EDA0D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94" y="6193477"/>
            <a:ext cx="1437250" cy="652329"/>
          </a:xfrm>
          <a:prstGeom prst="rect">
            <a:avLst/>
          </a:prstGeom>
        </p:spPr>
      </p:pic>
      <p:graphicFrame>
        <p:nvGraphicFramePr>
          <p:cNvPr id="2" name="TextBox 6">
            <a:extLst>
              <a:ext uri="{FF2B5EF4-FFF2-40B4-BE49-F238E27FC236}">
                <a16:creationId xmlns:a16="http://schemas.microsoft.com/office/drawing/2014/main" id="{685F8350-CBB2-CB0A-4EB7-C3B82085B7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9410119"/>
              </p:ext>
            </p:extLst>
          </p:nvPr>
        </p:nvGraphicFramePr>
        <p:xfrm>
          <a:off x="7709242" y="1552353"/>
          <a:ext cx="4325311" cy="4433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3373004-861A-A189-2C17-C64656628724}"/>
              </a:ext>
            </a:extLst>
          </p:cNvPr>
          <p:cNvSpPr txBox="1"/>
          <p:nvPr/>
        </p:nvSpPr>
        <p:spPr>
          <a:xfrm>
            <a:off x="3059271" y="1974658"/>
            <a:ext cx="3486841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Operations Program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D6B167-4830-8572-B098-BBDDA2BD5C6B}"/>
              </a:ext>
            </a:extLst>
          </p:cNvPr>
          <p:cNvSpPr txBox="1"/>
          <p:nvPr/>
        </p:nvSpPr>
        <p:spPr>
          <a:xfrm>
            <a:off x="8389088" y="914400"/>
            <a:ext cx="2824716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Client Programs</a:t>
            </a:r>
          </a:p>
        </p:txBody>
      </p:sp>
    </p:spTree>
    <p:extLst>
      <p:ext uri="{BB962C8B-B14F-4D97-AF65-F5344CB8AC3E}">
        <p14:creationId xmlns:p14="http://schemas.microsoft.com/office/powerpoint/2010/main" val="101044195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11E9049F-4310-95D7-A1F2-362AC86D86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8056" b="9803"/>
          <a:stretch/>
        </p:blipFill>
        <p:spPr>
          <a:xfrm>
            <a:off x="2679405" y="0"/>
            <a:ext cx="7432158" cy="3015950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E9196CE-5B48-78C8-507A-5B7A3F9AB4C8}"/>
              </a:ext>
            </a:extLst>
          </p:cNvPr>
          <p:cNvSpPr txBox="1">
            <a:spLocks/>
          </p:cNvSpPr>
          <p:nvPr/>
        </p:nvSpPr>
        <p:spPr>
          <a:xfrm>
            <a:off x="168941" y="3220006"/>
            <a:ext cx="4360529" cy="177839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/>
              <a:t>How has Dady &amp; Gardner helped the MDA?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00474D-AC31-5728-20DF-7F145D29BFE2}"/>
              </a:ext>
            </a:extLst>
          </p:cNvPr>
          <p:cNvSpPr txBox="1"/>
          <p:nvPr/>
        </p:nvSpPr>
        <p:spPr>
          <a:xfrm>
            <a:off x="3867886" y="3220006"/>
            <a:ext cx="8155173" cy="272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0150" lvl="2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ptos" panose="020B0004020202020204" pitchFamily="34" charset="0"/>
              </a:rPr>
              <a:t>Creation and Maintenance of the Independence Rider</a:t>
            </a:r>
          </a:p>
          <a:p>
            <a:pPr marL="1200150" lvl="2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ptos" panose="020B0004020202020204" pitchFamily="34" charset="0"/>
              </a:rPr>
              <a:t>Vigilant and ongoing protection of franchisee rights</a:t>
            </a:r>
          </a:p>
          <a:p>
            <a:pPr marL="1200150" lvl="2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ptos" panose="020B0004020202020204" pitchFamily="34" charset="0"/>
              </a:rPr>
              <a:t>Maintained reimbursement of MCCC </a:t>
            </a:r>
            <a:r>
              <a:rPr lang="en-US" sz="1800" dirty="0" err="1">
                <a:latin typeface="Aptos" panose="020B0004020202020204" pitchFamily="34" charset="0"/>
              </a:rPr>
              <a:t>relo</a:t>
            </a:r>
            <a:r>
              <a:rPr lang="en-US" sz="1800" dirty="0">
                <a:latin typeface="Aptos" panose="020B0004020202020204" pitchFamily="34" charset="0"/>
              </a:rPr>
              <a:t> costs at $1000</a:t>
            </a:r>
          </a:p>
          <a:p>
            <a:pPr marL="1200150" lvl="2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Aptos" panose="020B0004020202020204" pitchFamily="34" charset="0"/>
              </a:rPr>
              <a:t>Held MAF contributions related to tire and towing steady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ptos" panose="020B0004020202020204" pitchFamily="34" charset="0"/>
              </a:rPr>
              <a:t>Negotiated a penalty for comingling of funds to avoid termination as only remedy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ptos" panose="020B0004020202020204" pitchFamily="34" charset="0"/>
              </a:rPr>
              <a:t>Capped monthly tech fees for 5 years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ptos" panose="020B0004020202020204" pitchFamily="34" charset="0"/>
              </a:rPr>
              <a:t>Negotiated new cap for remodels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i="1" dirty="0">
                <a:latin typeface="Aptos" panose="020B0004020202020204" pitchFamily="34" charset="0"/>
              </a:rPr>
              <a:t>Plus so much more…</a:t>
            </a:r>
            <a:endParaRPr lang="en-US" sz="1800" b="1" i="1" dirty="0">
              <a:latin typeface="Aptos" panose="020B0004020202020204" pitchFamily="34" charset="0"/>
            </a:endParaRPr>
          </a:p>
          <a:p>
            <a:pPr lvl="2">
              <a:lnSpc>
                <a:spcPct val="90000"/>
              </a:lnSpc>
            </a:pPr>
            <a:endParaRPr lang="en-US" sz="1800" dirty="0"/>
          </a:p>
        </p:txBody>
      </p:sp>
      <p:pic>
        <p:nvPicPr>
          <p:cNvPr id="15" name="Picture 14" descr="A yellow and black sign with black text&#10;&#10;Description automatically generated">
            <a:extLst>
              <a:ext uri="{FF2B5EF4-FFF2-40B4-BE49-F238E27FC236}">
                <a16:creationId xmlns:a16="http://schemas.microsoft.com/office/drawing/2014/main" id="{657E4554-51D7-2D7E-80D4-4B26E8D9CD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94" y="6193477"/>
            <a:ext cx="1437250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20945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B0DA1624-9DCD-F2AF-AD1C-BB1430B61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637" y="1525412"/>
            <a:ext cx="3763582" cy="38071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C5122C-2191-493C-40A6-32646DB2D840}"/>
              </a:ext>
            </a:extLst>
          </p:cNvPr>
          <p:cNvSpPr txBox="1"/>
          <p:nvPr/>
        </p:nvSpPr>
        <p:spPr>
          <a:xfrm>
            <a:off x="4061637" y="255182"/>
            <a:ext cx="3281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Black" panose="020B0004020202020204" pitchFamily="34" charset="0"/>
              </a:rPr>
              <a:t>JOIN TODAY</a:t>
            </a:r>
          </a:p>
        </p:txBody>
      </p:sp>
      <p:pic>
        <p:nvPicPr>
          <p:cNvPr id="2" name="Picture 1" descr="A yellow and black sign with black text&#10;&#10;Description automatically generated">
            <a:extLst>
              <a:ext uri="{FF2B5EF4-FFF2-40B4-BE49-F238E27FC236}">
                <a16:creationId xmlns:a16="http://schemas.microsoft.com/office/drawing/2014/main" id="{543108E9-D2EC-D1B1-6D75-77B2A1733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94" y="6193477"/>
            <a:ext cx="1437250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89902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7008AA64-B5CB-6D0B-0049-B73F49BD8844}"/>
              </a:ext>
            </a:extLst>
          </p:cNvPr>
          <p:cNvSpPr txBox="1"/>
          <p:nvPr/>
        </p:nvSpPr>
        <p:spPr>
          <a:xfrm>
            <a:off x="1250572" y="110794"/>
            <a:ext cx="1200329" cy="601650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12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Meeting Agenda</a:t>
            </a:r>
            <a:endParaRPr kumimoji="0" lang="en-US" sz="8000" b="0" i="0" u="none" strike="noStrike" kern="1200" cap="none" spc="12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D1E34F-78C7-EAD8-F4DE-34BC6AA744D6}"/>
              </a:ext>
            </a:extLst>
          </p:cNvPr>
          <p:cNvSpPr txBox="1"/>
          <p:nvPr/>
        </p:nvSpPr>
        <p:spPr>
          <a:xfrm>
            <a:off x="2450901" y="393621"/>
            <a:ext cx="9597657" cy="4619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3:00 - 3:15	Welcome &amp; Region 5 Chairman Vote	Pete Robinson &amp; John Coffield</a:t>
            </a:r>
          </a:p>
          <a:p>
            <a:pPr>
              <a:lnSpc>
                <a:spcPct val="150000"/>
              </a:lnSpc>
            </a:pPr>
            <a:r>
              <a:rPr lang="en-US" dirty="0"/>
              <a:t>3:15 - 3:45	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ATD		</a:t>
            </a:r>
            <a:r>
              <a:rPr lang="en-US" dirty="0"/>
              <a:t>		Anthony King</a:t>
            </a:r>
          </a:p>
          <a:p>
            <a:pPr>
              <a:lnSpc>
                <a:spcPct val="150000"/>
              </a:lnSpc>
            </a:pPr>
            <a:r>
              <a:rPr lang="en-US" dirty="0"/>
              <a:t>3:45 - 4:15	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Bank of America</a:t>
            </a:r>
            <a:r>
              <a:rPr lang="en-US" dirty="0"/>
              <a:t>			Joel Cruz &amp; Anthony Torino</a:t>
            </a:r>
          </a:p>
          <a:p>
            <a:pPr>
              <a:lnSpc>
                <a:spcPct val="150000"/>
              </a:lnSpc>
            </a:pPr>
            <a:r>
              <a:rPr lang="en-US" dirty="0"/>
              <a:t>4:15 - 5:15	MDA Business - Membership/Benefits	</a:t>
            </a:r>
          </a:p>
          <a:p>
            <a:pPr>
              <a:lnSpc>
                <a:spcPct val="150000"/>
              </a:lnSpc>
            </a:pPr>
            <a:r>
              <a:rPr lang="en-US" dirty="0"/>
              <a:t>5:15- 5:45	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Chevron	</a:t>
            </a:r>
            <a:r>
              <a:rPr lang="en-US" dirty="0"/>
              <a:t>			Steve Collins</a:t>
            </a:r>
          </a:p>
          <a:p>
            <a:pPr>
              <a:lnSpc>
                <a:spcPct val="150000"/>
              </a:lnSpc>
            </a:pPr>
            <a:r>
              <a:rPr lang="en-US" dirty="0"/>
              <a:t>5:45 - 6:15	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Syncrony</a:t>
            </a:r>
            <a:r>
              <a:rPr lang="en-US" dirty="0"/>
              <a:t>				Jerry Powers</a:t>
            </a:r>
          </a:p>
          <a:p>
            <a:pPr>
              <a:lnSpc>
                <a:spcPct val="150000"/>
              </a:lnSpc>
            </a:pPr>
            <a:r>
              <a:rPr lang="en-US" dirty="0"/>
              <a:t>6:15 - 6:45	Dinner	</a:t>
            </a:r>
          </a:p>
          <a:p>
            <a:pPr>
              <a:lnSpc>
                <a:spcPct val="150000"/>
              </a:lnSpc>
            </a:pPr>
            <a:r>
              <a:rPr lang="en-US" dirty="0"/>
              <a:t>6:45 - 7:15	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baseline="30000" dirty="0">
                <a:solidFill>
                  <a:schemeClr val="accent6">
                    <a:lumMod val="75000"/>
                  </a:schemeClr>
                </a:solidFill>
              </a:rPr>
              <a:t>st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Mile	</a:t>
            </a:r>
            <a:r>
              <a:rPr lang="en-US" dirty="0"/>
              <a:t>			Lindsey Mida</a:t>
            </a:r>
          </a:p>
          <a:p>
            <a:pPr>
              <a:lnSpc>
                <a:spcPct val="150000"/>
              </a:lnSpc>
            </a:pPr>
            <a:r>
              <a:rPr lang="en-US" dirty="0"/>
              <a:t>7:15 - 7:45	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Advance Auto</a:t>
            </a:r>
            <a:r>
              <a:rPr lang="en-US" dirty="0"/>
              <a:t>			Pete Masini</a:t>
            </a:r>
          </a:p>
          <a:p>
            <a:pPr>
              <a:lnSpc>
                <a:spcPct val="150000"/>
              </a:lnSpc>
            </a:pPr>
            <a:r>
              <a:rPr lang="en-US" dirty="0"/>
              <a:t>7:45 - 8:15	Advertising Committee  Update	Ben Ramsey</a:t>
            </a:r>
          </a:p>
          <a:p>
            <a:pPr>
              <a:lnSpc>
                <a:spcPct val="150000"/>
              </a:lnSpc>
            </a:pPr>
            <a:r>
              <a:rPr lang="en-US" dirty="0"/>
              <a:t>8:15		Open Discussion	</a:t>
            </a:r>
          </a:p>
        </p:txBody>
      </p:sp>
      <p:pic>
        <p:nvPicPr>
          <p:cNvPr id="5" name="Picture 4" descr="A yellow and black sign with black text&#10;&#10;Description automatically generated">
            <a:extLst>
              <a:ext uri="{FF2B5EF4-FFF2-40B4-BE49-F238E27FC236}">
                <a16:creationId xmlns:a16="http://schemas.microsoft.com/office/drawing/2014/main" id="{49664115-0B4D-7F41-99D3-43FD5A99A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94" y="6193477"/>
            <a:ext cx="1437250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70625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204863-0062-C46C-B54D-BCF6B4FF15A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82601" y="126999"/>
            <a:ext cx="11055257" cy="617279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600" i="0" dirty="0">
                <a:latin typeface="Aptos Black" panose="020B0004020202020204" pitchFamily="34" charset="0"/>
              </a:rPr>
              <a:t>MDA Board</a:t>
            </a:r>
          </a:p>
        </p:txBody>
      </p:sp>
      <p:pic>
        <p:nvPicPr>
          <p:cNvPr id="18" name="Picture 17" descr="A person with blonde hair&#10;&#10;Description automatically generated">
            <a:extLst>
              <a:ext uri="{FF2B5EF4-FFF2-40B4-BE49-F238E27FC236}">
                <a16:creationId xmlns:a16="http://schemas.microsoft.com/office/drawing/2014/main" id="{B99BCDC8-13AC-AF54-436D-E6C8BAE3B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50" y="982483"/>
            <a:ext cx="1937863" cy="1719072"/>
          </a:xfrm>
          <a:prstGeom prst="rect">
            <a:avLst/>
          </a:prstGeom>
        </p:spPr>
      </p:pic>
      <p:pic>
        <p:nvPicPr>
          <p:cNvPr id="20" name="Picture 19" descr="A person in a blue shirt&#10;&#10;Description automatically generated">
            <a:extLst>
              <a:ext uri="{FF2B5EF4-FFF2-40B4-BE49-F238E27FC236}">
                <a16:creationId xmlns:a16="http://schemas.microsoft.com/office/drawing/2014/main" id="{1CAFFD84-4C71-E2A6-1DB5-AD72B0EC10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752" y="1026341"/>
            <a:ext cx="1714500" cy="1714500"/>
          </a:xfrm>
          <a:prstGeom prst="rect">
            <a:avLst/>
          </a:prstGeom>
        </p:spPr>
      </p:pic>
      <p:pic>
        <p:nvPicPr>
          <p:cNvPr id="22" name="Picture 21" descr="A person with a beard and mustache&#10;&#10;Description automatically generated">
            <a:extLst>
              <a:ext uri="{FF2B5EF4-FFF2-40B4-BE49-F238E27FC236}">
                <a16:creationId xmlns:a16="http://schemas.microsoft.com/office/drawing/2014/main" id="{40605D71-BEB2-70C6-AA2E-EF3A1AF766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162" y="1029815"/>
            <a:ext cx="1719072" cy="1719072"/>
          </a:xfrm>
          <a:prstGeom prst="rect">
            <a:avLst/>
          </a:prstGeom>
        </p:spPr>
      </p:pic>
      <p:pic>
        <p:nvPicPr>
          <p:cNvPr id="24" name="Picture 23" descr="A person with glasses and a beard&#10;&#10;Description automatically generated">
            <a:extLst>
              <a:ext uri="{FF2B5EF4-FFF2-40B4-BE49-F238E27FC236}">
                <a16:creationId xmlns:a16="http://schemas.microsoft.com/office/drawing/2014/main" id="{3FB03959-E8EC-EA89-BF92-F3C0D1A7B9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144" y="1021769"/>
            <a:ext cx="1719072" cy="1719072"/>
          </a:xfrm>
          <a:prstGeom prst="rect">
            <a:avLst/>
          </a:prstGeom>
        </p:spPr>
      </p:pic>
      <p:pic>
        <p:nvPicPr>
          <p:cNvPr id="26" name="Picture 25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1848934C-9E75-2923-CF89-49C2806080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829" y="982483"/>
            <a:ext cx="1758358" cy="1758358"/>
          </a:xfrm>
          <a:prstGeom prst="rect">
            <a:avLst/>
          </a:prstGeom>
        </p:spPr>
      </p:pic>
      <p:pic>
        <p:nvPicPr>
          <p:cNvPr id="28" name="Picture 27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D33EA4C1-C774-0E71-60B9-7998BD1153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306" y="3513341"/>
            <a:ext cx="1719072" cy="1971799"/>
          </a:xfrm>
          <a:prstGeom prst="rect">
            <a:avLst/>
          </a:prstGeom>
        </p:spPr>
      </p:pic>
      <p:pic>
        <p:nvPicPr>
          <p:cNvPr id="32" name="Picture 31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6AEEC6B0-2D81-A6C3-753D-69207401B36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67" t="28847" r="25523" b="47927"/>
          <a:stretch/>
        </p:blipFill>
        <p:spPr>
          <a:xfrm>
            <a:off x="5400778" y="3544764"/>
            <a:ext cx="1554480" cy="1940376"/>
          </a:xfrm>
          <a:prstGeom prst="rect">
            <a:avLst/>
          </a:prstGeom>
        </p:spPr>
      </p:pic>
      <p:pic>
        <p:nvPicPr>
          <p:cNvPr id="37" name="Picture 36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56A32317-E979-F4C1-70C9-F311C7002AC2}"/>
              </a:ext>
            </a:extLst>
          </p:cNvPr>
          <p:cNvPicPr>
            <a:picLocks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01" t="34121" r="34998" b="42841"/>
          <a:stretch/>
        </p:blipFill>
        <p:spPr>
          <a:xfrm>
            <a:off x="7502624" y="3544764"/>
            <a:ext cx="1528699" cy="194433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7CD24B28-62A8-1004-785E-34E2784C71D2}"/>
              </a:ext>
            </a:extLst>
          </p:cNvPr>
          <p:cNvSpPr txBox="1"/>
          <p:nvPr/>
        </p:nvSpPr>
        <p:spPr>
          <a:xfrm>
            <a:off x="492330" y="2845284"/>
            <a:ext cx="1996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Janet Cummings – R7 Chair</a:t>
            </a:r>
          </a:p>
          <a:p>
            <a:pPr algn="ctr"/>
            <a:r>
              <a:rPr lang="en-US" sz="1200" dirty="0">
                <a:latin typeface="Aptos" panose="020B0004020202020204" pitchFamily="34" charset="0"/>
              </a:rPr>
              <a:t>President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7240DF9-D161-57A2-EE98-D9D25C496416}"/>
              </a:ext>
            </a:extLst>
          </p:cNvPr>
          <p:cNvSpPr txBox="1"/>
          <p:nvPr/>
        </p:nvSpPr>
        <p:spPr>
          <a:xfrm>
            <a:off x="2610393" y="2871568"/>
            <a:ext cx="2047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Dave Repass – R3 Chairman</a:t>
            </a:r>
          </a:p>
          <a:p>
            <a:pPr algn="ctr"/>
            <a:r>
              <a:rPr lang="en-US" sz="1200" dirty="0">
                <a:latin typeface="Aptos" panose="020B0004020202020204" pitchFamily="34" charset="0"/>
              </a:rPr>
              <a:t>Vice President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4D7E86B-ED47-85F2-F3A8-9A54D13563EC}"/>
              </a:ext>
            </a:extLst>
          </p:cNvPr>
          <p:cNvSpPr txBox="1"/>
          <p:nvPr/>
        </p:nvSpPr>
        <p:spPr>
          <a:xfrm>
            <a:off x="4933245" y="2871568"/>
            <a:ext cx="1989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Marc Arnold – R2 Chairman</a:t>
            </a:r>
          </a:p>
          <a:p>
            <a:pPr algn="ctr"/>
            <a:r>
              <a:rPr lang="en-US" sz="1200" dirty="0">
                <a:latin typeface="Aptos" panose="020B0004020202020204" pitchFamily="34" charset="0"/>
              </a:rPr>
              <a:t>Treasurer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51671FE-CE5C-F1C6-22D6-B0B53E9CCF49}"/>
              </a:ext>
            </a:extLst>
          </p:cNvPr>
          <p:cNvSpPr txBox="1"/>
          <p:nvPr/>
        </p:nvSpPr>
        <p:spPr>
          <a:xfrm>
            <a:off x="7121611" y="2871568"/>
            <a:ext cx="2050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Joe LaManna – R1 Chairman</a:t>
            </a:r>
          </a:p>
          <a:p>
            <a:pPr algn="ctr"/>
            <a:r>
              <a:rPr lang="en-US" sz="1200" dirty="0">
                <a:latin typeface="Aptos" panose="020B0004020202020204" pitchFamily="34" charset="0"/>
              </a:rPr>
              <a:t>Secretary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DF0CB41-D0D0-CA59-BB9C-D1F962BA72C3}"/>
              </a:ext>
            </a:extLst>
          </p:cNvPr>
          <p:cNvSpPr txBox="1"/>
          <p:nvPr/>
        </p:nvSpPr>
        <p:spPr>
          <a:xfrm>
            <a:off x="9287382" y="2888592"/>
            <a:ext cx="2137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Pete Robinson – R4 Chairman</a:t>
            </a:r>
          </a:p>
          <a:p>
            <a:pPr algn="ctr"/>
            <a:r>
              <a:rPr lang="en-US" sz="1200" dirty="0">
                <a:latin typeface="Aptos" panose="020B0004020202020204" pitchFamily="34" charset="0"/>
              </a:rPr>
              <a:t>Board Member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383ED58-EC8D-839B-06A7-C1AB93C6FD53}"/>
              </a:ext>
            </a:extLst>
          </p:cNvPr>
          <p:cNvSpPr txBox="1"/>
          <p:nvPr/>
        </p:nvSpPr>
        <p:spPr>
          <a:xfrm>
            <a:off x="536694" y="5652981"/>
            <a:ext cx="2137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John Coffield  - R5 Chairman</a:t>
            </a:r>
          </a:p>
          <a:p>
            <a:pPr algn="ctr"/>
            <a:r>
              <a:rPr lang="en-US" sz="1200" dirty="0">
                <a:latin typeface="Aptos" panose="020B0004020202020204" pitchFamily="34" charset="0"/>
              </a:rPr>
              <a:t>Board Member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42D5957-37E1-C8A9-9FA9-8EA36967480C}"/>
              </a:ext>
            </a:extLst>
          </p:cNvPr>
          <p:cNvSpPr txBox="1"/>
          <p:nvPr/>
        </p:nvSpPr>
        <p:spPr>
          <a:xfrm>
            <a:off x="2836432" y="5665248"/>
            <a:ext cx="2137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Chris Johnson – R6 Chairman</a:t>
            </a:r>
          </a:p>
          <a:p>
            <a:pPr algn="ctr"/>
            <a:r>
              <a:rPr lang="en-US" sz="1200" dirty="0">
                <a:latin typeface="Aptos" panose="020B0004020202020204" pitchFamily="34" charset="0"/>
              </a:rPr>
              <a:t>Board Member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3C4FD68-041F-42E4-B9DE-5F762BE50C83}"/>
              </a:ext>
            </a:extLst>
          </p:cNvPr>
          <p:cNvSpPr txBox="1"/>
          <p:nvPr/>
        </p:nvSpPr>
        <p:spPr>
          <a:xfrm>
            <a:off x="5276620" y="5652982"/>
            <a:ext cx="2137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Chris Dalen – R8 Chairman</a:t>
            </a:r>
          </a:p>
          <a:p>
            <a:pPr algn="ctr"/>
            <a:r>
              <a:rPr lang="en-US" sz="1200" dirty="0">
                <a:latin typeface="Aptos" panose="020B0004020202020204" pitchFamily="34" charset="0"/>
              </a:rPr>
              <a:t>Board Member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F48D141-E633-48EA-1ABE-926AEAED4AEA}"/>
              </a:ext>
            </a:extLst>
          </p:cNvPr>
          <p:cNvSpPr txBox="1"/>
          <p:nvPr/>
        </p:nvSpPr>
        <p:spPr>
          <a:xfrm>
            <a:off x="9362927" y="5565999"/>
            <a:ext cx="2137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Ben Ramsay</a:t>
            </a:r>
          </a:p>
          <a:p>
            <a:pPr algn="ctr"/>
            <a:r>
              <a:rPr lang="en-US" sz="1200" dirty="0">
                <a:latin typeface="Aptos" panose="020B0004020202020204" pitchFamily="34" charset="0"/>
              </a:rPr>
              <a:t>Board Member</a:t>
            </a:r>
          </a:p>
        </p:txBody>
      </p:sp>
      <p:pic>
        <p:nvPicPr>
          <p:cNvPr id="49" name="Picture 48" descr="A person with a beard and a hat&#10;&#10;Description automatically generated">
            <a:extLst>
              <a:ext uri="{FF2B5EF4-FFF2-40B4-BE49-F238E27FC236}">
                <a16:creationId xmlns:a16="http://schemas.microsoft.com/office/drawing/2014/main" id="{B8041977-7F7E-CE1A-A02E-AC56148B7E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15" y="3498008"/>
            <a:ext cx="1920240" cy="192024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56EB4382-E4F5-3A99-ACE0-79D38BA2842D}"/>
              </a:ext>
            </a:extLst>
          </p:cNvPr>
          <p:cNvSpPr txBox="1"/>
          <p:nvPr/>
        </p:nvSpPr>
        <p:spPr>
          <a:xfrm>
            <a:off x="7274144" y="5605398"/>
            <a:ext cx="2137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ptos" panose="020B0004020202020204" pitchFamily="34" charset="0"/>
              </a:rPr>
              <a:t>Greg Masewic</a:t>
            </a:r>
          </a:p>
          <a:p>
            <a:pPr algn="ctr"/>
            <a:r>
              <a:rPr lang="en-US" sz="1200" dirty="0">
                <a:latin typeface="Aptos" panose="020B0004020202020204" pitchFamily="34" charset="0"/>
              </a:rPr>
              <a:t>Board Member</a:t>
            </a:r>
          </a:p>
        </p:txBody>
      </p:sp>
      <p:pic>
        <p:nvPicPr>
          <p:cNvPr id="51" name="Picture 50" descr="A yellow and black sign with black text&#10;&#10;Description automatically generated">
            <a:extLst>
              <a:ext uri="{FF2B5EF4-FFF2-40B4-BE49-F238E27FC236}">
                <a16:creationId xmlns:a16="http://schemas.microsoft.com/office/drawing/2014/main" id="{30146C8A-C764-A64A-F559-69D21706DD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94" y="6193477"/>
            <a:ext cx="1437250" cy="652329"/>
          </a:xfrm>
          <a:prstGeom prst="rect">
            <a:avLst/>
          </a:prstGeom>
        </p:spPr>
      </p:pic>
      <p:pic>
        <p:nvPicPr>
          <p:cNvPr id="4" name="Picture 3" descr="A person with a beard&#10;&#10;Description automatically generated">
            <a:extLst>
              <a:ext uri="{FF2B5EF4-FFF2-40B4-BE49-F238E27FC236}">
                <a16:creationId xmlns:a16="http://schemas.microsoft.com/office/drawing/2014/main" id="{F883A389-E579-C6EC-02D8-93E7D77713D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45" y="3504042"/>
            <a:ext cx="1493448" cy="199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20699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323925-B540-6D45-2635-2B92DB6CAA3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82601" y="318386"/>
            <a:ext cx="11055257" cy="474588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ptos Black" panose="020B0004020202020204" pitchFamily="34" charset="0"/>
              </a:rPr>
              <a:t>What does the MDA Board do for you?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33EC1D-D087-8C5C-DFB6-1C82E2C733F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82601" y="953947"/>
            <a:ext cx="7874590" cy="4713205"/>
          </a:xfrm>
        </p:spPr>
        <p:txBody>
          <a:bodyPr>
            <a:normAutofit/>
          </a:bodyPr>
          <a:lstStyle/>
          <a:p>
            <a:r>
              <a:rPr lang="en-US" sz="1800" b="1" i="0" dirty="0">
                <a:solidFill>
                  <a:srgbClr val="1F1F1F"/>
                </a:solidFill>
                <a:effectLst/>
                <a:latin typeface="Aptos" panose="020B0004020202020204" pitchFamily="34" charset="0"/>
              </a:rPr>
              <a:t>The MDA board of directors is a group of individuals who are elected to </a:t>
            </a:r>
            <a:r>
              <a:rPr lang="en-US" sz="1800" b="1" i="0" dirty="0">
                <a:solidFill>
                  <a:srgbClr val="040C28"/>
                </a:solidFill>
                <a:effectLst/>
                <a:latin typeface="Aptos" panose="020B0004020202020204" pitchFamily="34" charset="0"/>
              </a:rPr>
              <a:t>govern and oversee the associations operations</a:t>
            </a:r>
            <a:r>
              <a:rPr lang="en-US" sz="1800" b="1" i="0" dirty="0">
                <a:solidFill>
                  <a:srgbClr val="1F1F1F"/>
                </a:solidFill>
                <a:effectLst/>
                <a:latin typeface="Aptos" panose="020B0004020202020204" pitchFamily="34" charset="0"/>
              </a:rPr>
              <a:t>.  The board is responsible for: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1" i="0" dirty="0">
                <a:solidFill>
                  <a:srgbClr val="1F1F1F"/>
                </a:solidFill>
                <a:effectLst/>
                <a:latin typeface="Aptos" panose="020B0004020202020204" pitchFamily="34" charset="0"/>
              </a:rPr>
              <a:t>setting the organization's mission, strategy, and goals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1" i="0" dirty="0">
                <a:solidFill>
                  <a:srgbClr val="1F1F1F"/>
                </a:solidFill>
                <a:effectLst/>
                <a:latin typeface="Aptos" panose="020B0004020202020204" pitchFamily="34" charset="0"/>
              </a:rPr>
              <a:t>ensuring that the organization operates in compliance with legal and ethical standards.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1F1F1F"/>
                </a:solidFill>
                <a:latin typeface="Aptos" panose="020B0004020202020204" pitchFamily="34" charset="0"/>
              </a:rPr>
              <a:t>Protecting dealer rights to ensure we  maintain </a:t>
            </a:r>
            <a:r>
              <a:rPr lang="en-US" sz="1800" b="1">
                <a:solidFill>
                  <a:srgbClr val="1F1F1F"/>
                </a:solidFill>
                <a:latin typeface="Aptos" panose="020B0004020202020204" pitchFamily="34" charset="0"/>
              </a:rPr>
              <a:t>a &gt;50</a:t>
            </a:r>
            <a:r>
              <a:rPr lang="en-US" sz="1800" b="1" dirty="0">
                <a:solidFill>
                  <a:srgbClr val="1F1F1F"/>
                </a:solidFill>
                <a:latin typeface="Aptos" panose="020B0004020202020204" pitchFamily="34" charset="0"/>
              </a:rPr>
              <a:t>% membership to </a:t>
            </a:r>
            <a:r>
              <a:rPr lang="en-US" sz="1800" b="1" i="0" dirty="0">
                <a:solidFill>
                  <a:srgbClr val="1F1F1F"/>
                </a:solidFill>
                <a:effectLst/>
                <a:latin typeface="Aptos" panose="020B0004020202020204" pitchFamily="34" charset="0"/>
              </a:rPr>
              <a:t>protect ou</a:t>
            </a:r>
            <a:r>
              <a:rPr lang="en-US" sz="1800" b="1" dirty="0">
                <a:solidFill>
                  <a:srgbClr val="1F1F1F"/>
                </a:solidFill>
                <a:latin typeface="Aptos" panose="020B0004020202020204" pitchFamily="34" charset="0"/>
              </a:rPr>
              <a:t>r agreement </a:t>
            </a:r>
            <a:r>
              <a:rPr lang="en-US" sz="1800" b="1" i="0" dirty="0">
                <a:solidFill>
                  <a:srgbClr val="1F1F1F"/>
                </a:solidFill>
                <a:effectLst/>
                <a:latin typeface="Aptos" panose="020B0004020202020204" pitchFamily="34" charset="0"/>
              </a:rPr>
              <a:t>with MCC!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Google Sans"/>
              </a:rPr>
              <a:t>The board is a 100% volunteer position, who dedicate their own time, on behalf of all dealers!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Becoming A Safe Place Board Member - Safe Place - Safe Place">
            <a:extLst>
              <a:ext uri="{FF2B5EF4-FFF2-40B4-BE49-F238E27FC236}">
                <a16:creationId xmlns:a16="http://schemas.microsoft.com/office/drawing/2014/main" id="{22D795BE-4AE3-CF93-B4EB-3FD03DB43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389" y="2094615"/>
            <a:ext cx="3367536" cy="168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yellow and black sign with black text&#10;&#10;Description automatically generated">
            <a:extLst>
              <a:ext uri="{FF2B5EF4-FFF2-40B4-BE49-F238E27FC236}">
                <a16:creationId xmlns:a16="http://schemas.microsoft.com/office/drawing/2014/main" id="{AC62AC0D-D41B-FC89-EE44-977E1CCBCA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94" y="6193477"/>
            <a:ext cx="1437250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861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839778-B519-9A72-FC84-84E4A91FB3D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ptos Black" panose="020B0004020202020204" pitchFamily="34" charset="0"/>
              </a:rPr>
              <a:t>What does the Association do for you?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92A624-F205-ACD2-A2DF-F9D999339252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03253" y="1049640"/>
            <a:ext cx="9693370" cy="4936489"/>
          </a:xfrm>
        </p:spPr>
        <p:txBody>
          <a:bodyPr/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Black" panose="020B0004020202020204" pitchFamily="34" charset="0"/>
              </a:rPr>
              <a:t>Normalize the Conversation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>
                <a:latin typeface="Aptos" panose="020B0004020202020204" pitchFamily="34" charset="0"/>
                <a:ea typeface="Calibri"/>
                <a:cs typeface="Times New Roman"/>
              </a:rPr>
              <a:t>We have regular meetings with MCCC leadership to discuss issues relevant to franchisees: marketing; products and services; system-wide legal issues; facility upgrades; and training.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>
                <a:latin typeface="Aptos" panose="020B0004020202020204" pitchFamily="34" charset="0"/>
                <a:ea typeface="Calibri"/>
                <a:cs typeface="Times New Roman"/>
              </a:rPr>
              <a:t>We continue to press MCCC for accountability to increase unit profitability while maintaining standards.</a:t>
            </a:r>
          </a:p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Black" panose="020B0004020202020204" pitchFamily="34" charset="0"/>
                <a:ea typeface="Calibri"/>
                <a:cs typeface="Times New Roman"/>
              </a:rPr>
              <a:t>Ways to even </a:t>
            </a:r>
            <a:r>
              <a:rPr lang="en-US" sz="20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Black" panose="020B0004020202020204" pitchFamily="34" charset="0"/>
                <a:ea typeface="Calibri"/>
                <a:cs typeface="Times New Roman"/>
              </a:rPr>
              <a:t>Greater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Black" panose="020B0004020202020204" pitchFamily="34" charset="0"/>
                <a:ea typeface="Calibri"/>
                <a:cs typeface="Times New Roman"/>
              </a:rPr>
              <a:t> Accountability? </a:t>
            </a:r>
          </a:p>
          <a:p>
            <a:pPr marL="285750" lvl="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>
                <a:ea typeface="Calibri"/>
                <a:cs typeface="Times New Roman"/>
              </a:rPr>
              <a:t>Survey membership on MCCC’s performance and take results to company for review and action;</a:t>
            </a:r>
          </a:p>
          <a:p>
            <a:pPr lvl="0">
              <a:spcBef>
                <a:spcPts val="0"/>
              </a:spcBef>
            </a:pPr>
            <a:endParaRPr lang="en-US" sz="1800" dirty="0">
              <a:ea typeface="Calibri"/>
              <a:cs typeface="Times New Roman"/>
            </a:endParaRPr>
          </a:p>
          <a:p>
            <a:pPr marL="285750" lvl="0" indent="-2857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dirty="0">
                <a:ea typeface="Calibri"/>
                <a:cs typeface="Times New Roman"/>
              </a:rPr>
              <a:t>Be public brand builders while getting more assertive in the Board room.</a:t>
            </a:r>
          </a:p>
        </p:txBody>
      </p:sp>
      <p:pic>
        <p:nvPicPr>
          <p:cNvPr id="6" name="Picture 5" descr="A yellow and black sign with black text&#10;&#10;Description automatically generated">
            <a:extLst>
              <a:ext uri="{FF2B5EF4-FFF2-40B4-BE49-F238E27FC236}">
                <a16:creationId xmlns:a16="http://schemas.microsoft.com/office/drawing/2014/main" id="{6DB50DAB-429F-51C5-B3B3-C2B0265347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94" y="6193477"/>
            <a:ext cx="1437250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7740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8E2274-4288-A2A4-80E3-9060D3140C3C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87446" y="63796"/>
            <a:ext cx="11055257" cy="936256"/>
          </a:xfrm>
        </p:spPr>
        <p:txBody>
          <a:bodyPr>
            <a:normAutofit/>
          </a:bodyPr>
          <a:lstStyle/>
          <a:p>
            <a:pPr algn="ctr"/>
            <a:r>
              <a:rPr lang="en-US" sz="3600" i="0" dirty="0">
                <a:latin typeface="Aptos Black" panose="020B0004020202020204" pitchFamily="34" charset="0"/>
              </a:rPr>
              <a:t>MDA Committees &amp; Committee Chairs</a:t>
            </a:r>
            <a:endParaRPr lang="en-US" sz="2400" i="0" dirty="0">
              <a:latin typeface="Aptos Black" panose="020B0004020202020204" pitchFamily="34" charset="0"/>
            </a:endParaRPr>
          </a:p>
        </p:txBody>
      </p:sp>
      <p:graphicFrame>
        <p:nvGraphicFramePr>
          <p:cNvPr id="5" name="Text Placeholder 3">
            <a:extLst>
              <a:ext uri="{FF2B5EF4-FFF2-40B4-BE49-F238E27FC236}">
                <a16:creationId xmlns:a16="http://schemas.microsoft.com/office/drawing/2014/main" id="{EBC6AA15-7162-639E-ADDD-4E5D3ECF66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9054407"/>
              </p:ext>
            </p:extLst>
          </p:nvPr>
        </p:nvGraphicFramePr>
        <p:xfrm>
          <a:off x="569903" y="1166018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yellow and black sign with black text&#10;&#10;Description automatically generated">
            <a:extLst>
              <a:ext uri="{FF2B5EF4-FFF2-40B4-BE49-F238E27FC236}">
                <a16:creationId xmlns:a16="http://schemas.microsoft.com/office/drawing/2014/main" id="{FE6ACF26-AB4D-E8D7-3296-DC71C19E18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94" y="6193477"/>
            <a:ext cx="1437250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63410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30EF3-18F9-61D3-0414-6245A6F69C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1987" y="153442"/>
            <a:ext cx="11055259" cy="474589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US" sz="2800" b="1" i="0" dirty="0">
                <a:latin typeface="Aptos Black" panose="020F0502020204030204" pitchFamily="34" charset="0"/>
              </a:rPr>
              <a:t>Advertising Committee – Ben Ramsay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1483A3-2281-BACD-B968-CB980F2F3EFF}"/>
              </a:ext>
            </a:extLst>
          </p:cNvPr>
          <p:cNvSpPr txBox="1"/>
          <p:nvPr/>
        </p:nvSpPr>
        <p:spPr>
          <a:xfrm>
            <a:off x="131234" y="3974971"/>
            <a:ext cx="2794860" cy="2324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defTabSz="457200">
              <a:spcBef>
                <a:spcPct val="20000"/>
              </a:spcBef>
              <a:buFont typeface="Arial"/>
            </a:pPr>
            <a:r>
              <a:rPr lang="en-US" sz="1600" b="1" dirty="0">
                <a:latin typeface="Aptos" panose="020B0004020202020204" pitchFamily="34" charset="0"/>
              </a:rPr>
              <a:t>Committee Members</a:t>
            </a:r>
          </a:p>
          <a:p>
            <a:pPr lvl="0" defTabSz="457200">
              <a:spcBef>
                <a:spcPct val="20000"/>
              </a:spcBef>
              <a:buFont typeface="Arial"/>
            </a:pPr>
            <a:r>
              <a:rPr lang="en-US" sz="1600" dirty="0">
                <a:latin typeface="Aptos" panose="020B0004020202020204" pitchFamily="34" charset="0"/>
              </a:rPr>
              <a:t>Greg Masewic</a:t>
            </a:r>
          </a:p>
          <a:p>
            <a:pPr lvl="0" defTabSz="457200">
              <a:spcBef>
                <a:spcPct val="20000"/>
              </a:spcBef>
              <a:buFont typeface="Arial"/>
            </a:pPr>
            <a:r>
              <a:rPr lang="en-US" sz="1600" dirty="0">
                <a:latin typeface="Aptos" panose="020B0004020202020204" pitchFamily="34" charset="0"/>
              </a:rPr>
              <a:t>Chris Dalen</a:t>
            </a:r>
          </a:p>
          <a:p>
            <a:pPr lvl="0" defTabSz="457200">
              <a:spcBef>
                <a:spcPct val="20000"/>
              </a:spcBef>
              <a:buFont typeface="Arial"/>
            </a:pPr>
            <a:r>
              <a:rPr lang="en-US" sz="1600" dirty="0">
                <a:latin typeface="Aptos" panose="020B0004020202020204" pitchFamily="34" charset="0"/>
              </a:rPr>
              <a:t>Pete Robinson</a:t>
            </a:r>
          </a:p>
          <a:p>
            <a:pPr lvl="0" defTabSz="457200">
              <a:spcBef>
                <a:spcPct val="20000"/>
              </a:spcBef>
              <a:buFont typeface="Arial"/>
            </a:pPr>
            <a:r>
              <a:rPr lang="en-US" sz="1600" dirty="0">
                <a:latin typeface="Aptos" panose="020B0004020202020204" pitchFamily="34" charset="0"/>
              </a:rPr>
              <a:t>Mike Jackson</a:t>
            </a:r>
          </a:p>
          <a:p>
            <a:pPr lvl="0" defTabSz="457200">
              <a:spcBef>
                <a:spcPct val="20000"/>
              </a:spcBef>
              <a:buFont typeface="Arial"/>
            </a:pPr>
            <a:r>
              <a:rPr lang="en-US" sz="1600" dirty="0">
                <a:latin typeface="Aptos" panose="020B0004020202020204" pitchFamily="34" charset="0"/>
              </a:rPr>
              <a:t>Bert Figearo</a:t>
            </a:r>
          </a:p>
        </p:txBody>
      </p:sp>
      <p:graphicFrame>
        <p:nvGraphicFramePr>
          <p:cNvPr id="9" name="TextBox 6">
            <a:extLst>
              <a:ext uri="{FF2B5EF4-FFF2-40B4-BE49-F238E27FC236}">
                <a16:creationId xmlns:a16="http://schemas.microsoft.com/office/drawing/2014/main" id="{D636D5DD-2EF9-F172-52D8-5E953D4E3B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932255"/>
              </p:ext>
            </p:extLst>
          </p:nvPr>
        </p:nvGraphicFramePr>
        <p:xfrm>
          <a:off x="4251517" y="1250931"/>
          <a:ext cx="5147340" cy="4356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30" name="Picture 10" descr="Guide to Building Resume Accomplishment Statements - News for security  cleared job seekers">
            <a:extLst>
              <a:ext uri="{FF2B5EF4-FFF2-40B4-BE49-F238E27FC236}">
                <a16:creationId xmlns:a16="http://schemas.microsoft.com/office/drawing/2014/main" id="{010F4990-332D-4719-26F8-C89772D31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64" y="0"/>
            <a:ext cx="2480930" cy="372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yellow and black sign with black text&#10;&#10;Description automatically generated">
            <a:extLst>
              <a:ext uri="{FF2B5EF4-FFF2-40B4-BE49-F238E27FC236}">
                <a16:creationId xmlns:a16="http://schemas.microsoft.com/office/drawing/2014/main" id="{8C5760A0-06CB-DA01-C34B-CA7B716F86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94" y="6193477"/>
            <a:ext cx="1437250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9772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30EF3-18F9-61D3-0414-6245A6F69C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1987" y="153442"/>
            <a:ext cx="11055259" cy="474589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US" sz="2800" b="1" i="0" dirty="0">
                <a:latin typeface="Aptos Black" panose="020F0502020204030204" pitchFamily="34" charset="0"/>
              </a:rPr>
              <a:t>Technology Committee – Greg Masewic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1483A3-2281-BACD-B968-CB980F2F3EFF}"/>
              </a:ext>
            </a:extLst>
          </p:cNvPr>
          <p:cNvSpPr txBox="1"/>
          <p:nvPr/>
        </p:nvSpPr>
        <p:spPr>
          <a:xfrm>
            <a:off x="131234" y="3974971"/>
            <a:ext cx="2794860" cy="2324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defTabSz="457200">
              <a:spcBef>
                <a:spcPct val="20000"/>
              </a:spcBef>
              <a:buFont typeface="Arial"/>
            </a:pPr>
            <a:r>
              <a:rPr lang="en-US" sz="1600" b="1" dirty="0">
                <a:latin typeface="Aptos" panose="020B0004020202020204" pitchFamily="34" charset="0"/>
              </a:rPr>
              <a:t>Committee Members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Mike Baden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Aptos" panose="020B0004020202020204" pitchFamily="34" charset="0"/>
                <a:ea typeface="Calibri" panose="020F0502020204030204" pitchFamily="34" charset="0"/>
              </a:rPr>
              <a:t>Paul Hammond</a:t>
            </a:r>
            <a:endParaRPr lang="en-US" sz="1600" dirty="0">
              <a:effectLst/>
              <a:latin typeface="Aptos" panose="020B000402020202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Amol </a:t>
            </a:r>
            <a:r>
              <a:rPr lang="en-US" sz="1600" dirty="0" err="1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Kansagra</a:t>
            </a:r>
            <a:endParaRPr lang="en-US" sz="1600" dirty="0"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Kevin Leger</a:t>
            </a:r>
            <a:endParaRPr lang="en-US" sz="1600" dirty="0">
              <a:effectLst/>
              <a:latin typeface="Aptos" panose="020B000402020202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Scott Martin</a:t>
            </a:r>
            <a:endParaRPr lang="en-US" sz="1600" dirty="0">
              <a:effectLst/>
              <a:latin typeface="Aptos" panose="020B000402020202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Ben Ramsay</a:t>
            </a:r>
            <a:endParaRPr lang="en-US" sz="1600" dirty="0">
              <a:effectLst/>
              <a:latin typeface="Aptos" panose="020B000402020202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Aptos" panose="020B000402020202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9" name="TextBox 6">
            <a:extLst>
              <a:ext uri="{FF2B5EF4-FFF2-40B4-BE49-F238E27FC236}">
                <a16:creationId xmlns:a16="http://schemas.microsoft.com/office/drawing/2014/main" id="{D636D5DD-2EF9-F172-52D8-5E953D4E3B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2143652"/>
              </p:ext>
            </p:extLst>
          </p:nvPr>
        </p:nvGraphicFramePr>
        <p:xfrm>
          <a:off x="4251517" y="1250931"/>
          <a:ext cx="5147340" cy="4356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30" name="Picture 10" descr="Guide to Building Resume Accomplishment Statements - News for security  cleared job seekers">
            <a:extLst>
              <a:ext uri="{FF2B5EF4-FFF2-40B4-BE49-F238E27FC236}">
                <a16:creationId xmlns:a16="http://schemas.microsoft.com/office/drawing/2014/main" id="{010F4990-332D-4719-26F8-C89772D31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64" y="0"/>
            <a:ext cx="2480930" cy="372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yellow and black sign with black text&#10;&#10;Description automatically generated">
            <a:extLst>
              <a:ext uri="{FF2B5EF4-FFF2-40B4-BE49-F238E27FC236}">
                <a16:creationId xmlns:a16="http://schemas.microsoft.com/office/drawing/2014/main" id="{242DDFD2-ECFC-A2FB-9C06-991B079ABF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94" y="6193477"/>
            <a:ext cx="1437250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82227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30EF3-18F9-61D3-0414-6245A6F69C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1987" y="153442"/>
            <a:ext cx="11055259" cy="474589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US" sz="2800" b="1" i="0" dirty="0">
                <a:latin typeface="Aptos Black" panose="020F0502020204030204" pitchFamily="34" charset="0"/>
              </a:rPr>
              <a:t>Ops &amp; Training Committee – John Coffield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1483A3-2281-BACD-B968-CB980F2F3EFF}"/>
              </a:ext>
            </a:extLst>
          </p:cNvPr>
          <p:cNvSpPr txBox="1"/>
          <p:nvPr/>
        </p:nvSpPr>
        <p:spPr>
          <a:xfrm>
            <a:off x="131234" y="3974971"/>
            <a:ext cx="2794860" cy="2324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defTabSz="457200">
              <a:spcBef>
                <a:spcPct val="20000"/>
              </a:spcBef>
              <a:buFont typeface="Arial"/>
            </a:pPr>
            <a:r>
              <a:rPr lang="en-US" sz="1600" b="1" dirty="0">
                <a:latin typeface="Aptos" panose="020B0004020202020204" pitchFamily="34" charset="0"/>
              </a:rPr>
              <a:t>Committee Members</a:t>
            </a:r>
          </a:p>
          <a:p>
            <a:pPr lvl="0" defTabSz="457200">
              <a:spcBef>
                <a:spcPct val="20000"/>
              </a:spcBef>
              <a:buFont typeface="Arial"/>
            </a:pPr>
            <a:r>
              <a:rPr lang="en-US" sz="1600" dirty="0">
                <a:latin typeface="Aptos" panose="020B0004020202020204" pitchFamily="34" charset="0"/>
              </a:rPr>
              <a:t>Mich Coffield</a:t>
            </a:r>
          </a:p>
          <a:p>
            <a:pPr lvl="0" defTabSz="457200">
              <a:spcBef>
                <a:spcPct val="20000"/>
              </a:spcBef>
              <a:buFont typeface="Arial"/>
            </a:pPr>
            <a:r>
              <a:rPr lang="en-US" sz="1600" dirty="0">
                <a:latin typeface="Aptos" panose="020B0004020202020204" pitchFamily="34" charset="0"/>
              </a:rPr>
              <a:t>Pete Robinson</a:t>
            </a:r>
          </a:p>
          <a:p>
            <a:pPr lvl="0" defTabSz="457200">
              <a:spcBef>
                <a:spcPct val="20000"/>
              </a:spcBef>
              <a:buFont typeface="Arial"/>
            </a:pPr>
            <a:r>
              <a:rPr lang="en-US" sz="1600" dirty="0">
                <a:latin typeface="Aptos" panose="020B0004020202020204" pitchFamily="34" charset="0"/>
              </a:rPr>
              <a:t>Mike Jackson</a:t>
            </a:r>
          </a:p>
          <a:p>
            <a:pPr lvl="0" defTabSz="457200">
              <a:spcBef>
                <a:spcPct val="20000"/>
              </a:spcBef>
              <a:buFont typeface="Arial"/>
            </a:pPr>
            <a:r>
              <a:rPr lang="en-US" sz="1600" dirty="0">
                <a:latin typeface="Aptos" panose="020B0004020202020204" pitchFamily="34" charset="0"/>
              </a:rPr>
              <a:t>Scott Martin</a:t>
            </a:r>
          </a:p>
          <a:p>
            <a:pPr lvl="0" defTabSz="457200">
              <a:spcBef>
                <a:spcPct val="20000"/>
              </a:spcBef>
              <a:buFont typeface="Arial"/>
            </a:pPr>
            <a:r>
              <a:rPr lang="en-US" sz="1600" dirty="0">
                <a:latin typeface="Aptos" panose="020B0004020202020204" pitchFamily="34" charset="0"/>
              </a:rPr>
              <a:t>Daryl Stillman</a:t>
            </a:r>
          </a:p>
          <a:p>
            <a:pPr lvl="0" defTabSz="457200">
              <a:spcBef>
                <a:spcPct val="20000"/>
              </a:spcBef>
              <a:buFont typeface="Arial"/>
            </a:pPr>
            <a:r>
              <a:rPr lang="en-US" sz="1600" dirty="0">
                <a:latin typeface="Aptos" panose="020B0004020202020204" pitchFamily="34" charset="0"/>
              </a:rPr>
              <a:t>Dirk Schaumleffel</a:t>
            </a:r>
          </a:p>
        </p:txBody>
      </p:sp>
      <p:graphicFrame>
        <p:nvGraphicFramePr>
          <p:cNvPr id="9" name="TextBox 6">
            <a:extLst>
              <a:ext uri="{FF2B5EF4-FFF2-40B4-BE49-F238E27FC236}">
                <a16:creationId xmlns:a16="http://schemas.microsoft.com/office/drawing/2014/main" id="{D636D5DD-2EF9-F172-52D8-5E953D4E3B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6726763"/>
              </p:ext>
            </p:extLst>
          </p:nvPr>
        </p:nvGraphicFramePr>
        <p:xfrm>
          <a:off x="4251517" y="1250931"/>
          <a:ext cx="5147340" cy="4356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30" name="Picture 10" descr="Guide to Building Resume Accomplishment Statements - News for security  cleared job seekers">
            <a:extLst>
              <a:ext uri="{FF2B5EF4-FFF2-40B4-BE49-F238E27FC236}">
                <a16:creationId xmlns:a16="http://schemas.microsoft.com/office/drawing/2014/main" id="{010F4990-332D-4719-26F8-C89772D31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64" y="0"/>
            <a:ext cx="2480930" cy="372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yellow and black sign with black text&#10;&#10;Description automatically generated">
            <a:extLst>
              <a:ext uri="{FF2B5EF4-FFF2-40B4-BE49-F238E27FC236}">
                <a16:creationId xmlns:a16="http://schemas.microsoft.com/office/drawing/2014/main" id="{6DD9AD7D-6B8D-0847-BD2E-9FBF006855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94" y="6193477"/>
            <a:ext cx="1437250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19651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88a2ab9-90a0-4a2d-8135-ab7bfe566fdd" xsi:nil="true"/>
    <lcf76f155ced4ddcb4097134ff3c332f xmlns="53b7c027-e93b-44b7-bf09-830e9f61eaa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124DC199BAD240AE5C86757F23A378" ma:contentTypeVersion="18" ma:contentTypeDescription="Create a new document." ma:contentTypeScope="" ma:versionID="8eadce4278c80423b64dd894981486e3">
  <xsd:schema xmlns:xsd="http://www.w3.org/2001/XMLSchema" xmlns:xs="http://www.w3.org/2001/XMLSchema" xmlns:p="http://schemas.microsoft.com/office/2006/metadata/properties" xmlns:ns2="53b7c027-e93b-44b7-bf09-830e9f61eaa0" xmlns:ns3="588a2ab9-90a0-4a2d-8135-ab7bfe566fdd" targetNamespace="http://schemas.microsoft.com/office/2006/metadata/properties" ma:root="true" ma:fieldsID="29c6c5a9086a6f9691fbd7539ab06c72" ns2:_="" ns3:_="">
    <xsd:import namespace="53b7c027-e93b-44b7-bf09-830e9f61eaa0"/>
    <xsd:import namespace="588a2ab9-90a0-4a2d-8135-ab7bfe566f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b7c027-e93b-44b7-bf09-830e9f61ea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62348a0-ce81-4631-ad02-f999ee87ed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8a2ab9-90a0-4a2d-8135-ab7bfe566fd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9ad8cc9-66e7-43da-a634-8e4e674dfcc3}" ma:internalName="TaxCatchAll" ma:showField="CatchAllData" ma:web="588a2ab9-90a0-4a2d-8135-ab7bfe566f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E3D934-9041-4BCB-ABDC-947110A3FB4B}">
  <ds:schemaRefs>
    <ds:schemaRef ds:uri="http://schemas.microsoft.com/office/2006/metadata/properties"/>
    <ds:schemaRef ds:uri="http://schemas.microsoft.com/office/infopath/2007/PartnerControls"/>
    <ds:schemaRef ds:uri="588a2ab9-90a0-4a2d-8135-ab7bfe566fdd"/>
    <ds:schemaRef ds:uri="53b7c027-e93b-44b7-bf09-830e9f61eaa0"/>
  </ds:schemaRefs>
</ds:datastoreItem>
</file>

<file path=customXml/itemProps2.xml><?xml version="1.0" encoding="utf-8"?>
<ds:datastoreItem xmlns:ds="http://schemas.openxmlformats.org/officeDocument/2006/customXml" ds:itemID="{17D28966-09BF-43C4-8272-4D455C1418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1C3237-6F68-442D-8756-ED8BE1D109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b7c027-e93b-44b7-bf09-830e9f61eaa0"/>
    <ds:schemaRef ds:uri="588a2ab9-90a0-4a2d-8135-ab7bfe566f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789</Words>
  <Application>Microsoft Office PowerPoint</Application>
  <PresentationFormat>Widescreen</PresentationFormat>
  <Paragraphs>135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Aptos</vt:lpstr>
      <vt:lpstr>Aptos Black</vt:lpstr>
      <vt:lpstr>Arial</vt:lpstr>
      <vt:lpstr>Calibri</vt:lpstr>
      <vt:lpstr>Google Sans</vt:lpstr>
      <vt:lpstr>Helvetica Neue</vt:lpstr>
      <vt:lpstr>Helvetica Neue Light</vt:lpstr>
      <vt:lpstr>Wingdings</vt:lpstr>
      <vt:lpstr>Custom Design</vt:lpstr>
      <vt:lpstr>Meineke Dealers Association (MDA)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Mancuso</dc:creator>
  <cp:lastModifiedBy>Amy Mancuso</cp:lastModifiedBy>
  <cp:revision>5</cp:revision>
  <dcterms:created xsi:type="dcterms:W3CDTF">2023-04-26T15:11:56Z</dcterms:created>
  <dcterms:modified xsi:type="dcterms:W3CDTF">2023-10-06T21:56:59Z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0x01010094124DC199BAD240AE5C86757F23A378</vt:lpwstr>
  </property>
  <property fmtid="{D5CDD505-2E9C-101B-9397-08002B2CF9AE}" pid="3" name="MediaServiceImageTags">
    <vt:lpwstr/>
  </property>
</Properties>
</file>